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97.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20.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48.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56.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6.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96.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2.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63.xml"/>
  <Override ContentType="application/vnd.openxmlformats-officedocument.presentationml.slide+xml" PartName="/ppt/slides/slide93.xml"/>
  <Override ContentType="application/vnd.openxmlformats-officedocument.presentationml.slide+xml" PartName="/ppt/slides/slide80.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9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1.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49.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21.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9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7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 id="351" r:id="rId102"/>
    <p:sldId id="352" r:id="rId103"/>
  </p:sldIdLst>
  <p:sldSz cy="5143500" cx="9144000"/>
  <p:notesSz cx="6858000" cy="9144000"/>
  <p:embeddedFontLst>
    <p:embeddedFont>
      <p:font typeface="Proxima Nova"/>
      <p:regular r:id="rId104"/>
      <p:bold r:id="rId105"/>
      <p:italic r:id="rId106"/>
      <p:boldItalic r:id="rId107"/>
    </p:embeddedFont>
    <p:embeddedFont>
      <p:font typeface="Roboto Medium"/>
      <p:regular r:id="rId108"/>
      <p:bold r:id="rId109"/>
      <p:italic r:id="rId110"/>
      <p:boldItalic r:id="rId111"/>
    </p:embeddedFont>
    <p:embeddedFont>
      <p:font typeface="Amatic SC"/>
      <p:regular r:id="rId112"/>
      <p:bold r:id="rId113"/>
    </p:embeddedFont>
    <p:embeddedFont>
      <p:font typeface="Abril Fatface"/>
      <p:regular r:id="rId114"/>
    </p:embeddedFont>
    <p:embeddedFont>
      <p:font typeface="Bebas Neue"/>
      <p:regular r:id="rId115"/>
    </p:embeddedFont>
    <p:embeddedFont>
      <p:font typeface="Proxima Nova Semibold"/>
      <p:regular r:id="rId116"/>
      <p:bold r:id="rId117"/>
      <p:boldItalic r:id="rId118"/>
    </p:embeddedFont>
    <p:embeddedFont>
      <p:font typeface="Work Sans"/>
      <p:regular r:id="rId119"/>
      <p:bold r:id="rId120"/>
      <p:italic r:id="rId121"/>
      <p:boldItalic r:id="rId122"/>
    </p:embeddedFont>
    <p:embeddedFont>
      <p:font typeface="Barlow Semi Condensed"/>
      <p:regular r:id="rId123"/>
      <p:bold r:id="rId124"/>
      <p:italic r:id="rId125"/>
      <p:boldItalic r:id="rId12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http://customooxmlschemas.google.com/">
      <go:slidesCustomData xmlns:go="http://customooxmlschemas.google.com/" r:id="rId127" roundtripDataSignature="AMtx7mi+CiZBZ6QtIJNAQNb8Cjt/HdXU0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A613484A-FBEF-44B1-AA49-D22D2C0CC519}">
  <a:tblStyle styleId="{A613484A-FBEF-44B1-AA49-D22D2C0CC519}"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ProximaNova-boldItalic.fntdata"/><Relationship Id="rId106" Type="http://schemas.openxmlformats.org/officeDocument/2006/relationships/font" Target="fonts/ProximaNova-italic.fntdata"/><Relationship Id="rId105" Type="http://schemas.openxmlformats.org/officeDocument/2006/relationships/font" Target="fonts/ProximaNova-bold.fntdata"/><Relationship Id="rId104" Type="http://schemas.openxmlformats.org/officeDocument/2006/relationships/font" Target="fonts/ProximaNova-regular.fntdata"/><Relationship Id="rId109" Type="http://schemas.openxmlformats.org/officeDocument/2006/relationships/font" Target="fonts/RobotoMedium-bold.fntdata"/><Relationship Id="rId108" Type="http://schemas.openxmlformats.org/officeDocument/2006/relationships/font" Target="fonts/RobotoMedium-regular.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slide" Target="slides/slide97.xml"/><Relationship Id="rId102" Type="http://schemas.openxmlformats.org/officeDocument/2006/relationships/slide" Target="slides/slide96.xml"/><Relationship Id="rId101" Type="http://schemas.openxmlformats.org/officeDocument/2006/relationships/slide" Target="slides/slide95.xml"/><Relationship Id="rId100" Type="http://schemas.openxmlformats.org/officeDocument/2006/relationships/slide" Target="slides/slide94.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127" Type="http://customschemas.google.com/relationships/presentationmetadata" Target="metadata"/><Relationship Id="rId126" Type="http://schemas.openxmlformats.org/officeDocument/2006/relationships/font" Target="fonts/BarlowSemiCondensed-boldItalic.fntdata"/><Relationship Id="rId26" Type="http://schemas.openxmlformats.org/officeDocument/2006/relationships/slide" Target="slides/slide20.xml"/><Relationship Id="rId121" Type="http://schemas.openxmlformats.org/officeDocument/2006/relationships/font" Target="fonts/WorkSans-italic.fntdata"/><Relationship Id="rId25" Type="http://schemas.openxmlformats.org/officeDocument/2006/relationships/slide" Target="slides/slide19.xml"/><Relationship Id="rId120" Type="http://schemas.openxmlformats.org/officeDocument/2006/relationships/font" Target="fonts/WorkSans-bold.fntdata"/><Relationship Id="rId28" Type="http://schemas.openxmlformats.org/officeDocument/2006/relationships/slide" Target="slides/slide22.xml"/><Relationship Id="rId27" Type="http://schemas.openxmlformats.org/officeDocument/2006/relationships/slide" Target="slides/slide21.xml"/><Relationship Id="rId125" Type="http://schemas.openxmlformats.org/officeDocument/2006/relationships/font" Target="fonts/BarlowSemiCondensed-italic.fntdata"/><Relationship Id="rId29" Type="http://schemas.openxmlformats.org/officeDocument/2006/relationships/slide" Target="slides/slide23.xml"/><Relationship Id="rId124" Type="http://schemas.openxmlformats.org/officeDocument/2006/relationships/font" Target="fonts/BarlowSemiCondensed-bold.fntdata"/><Relationship Id="rId123" Type="http://schemas.openxmlformats.org/officeDocument/2006/relationships/font" Target="fonts/BarlowSemiCondensed-regular.fntdata"/><Relationship Id="rId122" Type="http://schemas.openxmlformats.org/officeDocument/2006/relationships/font" Target="fonts/WorkSans-boldItalic.fntdata"/><Relationship Id="rId95" Type="http://schemas.openxmlformats.org/officeDocument/2006/relationships/slide" Target="slides/slide89.xml"/><Relationship Id="rId94" Type="http://schemas.openxmlformats.org/officeDocument/2006/relationships/slide" Target="slides/slide88.xml"/><Relationship Id="rId97" Type="http://schemas.openxmlformats.org/officeDocument/2006/relationships/slide" Target="slides/slide91.xml"/><Relationship Id="rId96" Type="http://schemas.openxmlformats.org/officeDocument/2006/relationships/slide" Target="slides/slide90.xml"/><Relationship Id="rId11" Type="http://schemas.openxmlformats.org/officeDocument/2006/relationships/slide" Target="slides/slide5.xml"/><Relationship Id="rId99" Type="http://schemas.openxmlformats.org/officeDocument/2006/relationships/slide" Target="slides/slide93.xml"/><Relationship Id="rId10" Type="http://schemas.openxmlformats.org/officeDocument/2006/relationships/slide" Target="slides/slide4.xml"/><Relationship Id="rId98" Type="http://schemas.openxmlformats.org/officeDocument/2006/relationships/slide" Target="slides/slide92.xml"/><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slide" Target="slides/slide85.xml"/><Relationship Id="rId90" Type="http://schemas.openxmlformats.org/officeDocument/2006/relationships/slide" Target="slides/slide84.xml"/><Relationship Id="rId93" Type="http://schemas.openxmlformats.org/officeDocument/2006/relationships/slide" Target="slides/slide87.xml"/><Relationship Id="rId92" Type="http://schemas.openxmlformats.org/officeDocument/2006/relationships/slide" Target="slides/slide86.xml"/><Relationship Id="rId118" Type="http://schemas.openxmlformats.org/officeDocument/2006/relationships/font" Target="fonts/ProximaNovaSemibold-boldItalic.fntdata"/><Relationship Id="rId117" Type="http://schemas.openxmlformats.org/officeDocument/2006/relationships/font" Target="fonts/ProximaNovaSemibold-bold.fntdata"/><Relationship Id="rId116" Type="http://schemas.openxmlformats.org/officeDocument/2006/relationships/font" Target="fonts/ProximaNovaSemibold-regular.fntdata"/><Relationship Id="rId115" Type="http://schemas.openxmlformats.org/officeDocument/2006/relationships/font" Target="fonts/BebasNeue-regular.fntdata"/><Relationship Id="rId119" Type="http://schemas.openxmlformats.org/officeDocument/2006/relationships/font" Target="fonts/WorkSans-regular.fntdata"/><Relationship Id="rId15" Type="http://schemas.openxmlformats.org/officeDocument/2006/relationships/slide" Target="slides/slide9.xml"/><Relationship Id="rId110" Type="http://schemas.openxmlformats.org/officeDocument/2006/relationships/font" Target="fonts/RobotoMedium-italic.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14" Type="http://schemas.openxmlformats.org/officeDocument/2006/relationships/font" Target="fonts/AbrilFatface-regular.fntdata"/><Relationship Id="rId18" Type="http://schemas.openxmlformats.org/officeDocument/2006/relationships/slide" Target="slides/slide12.xml"/><Relationship Id="rId113" Type="http://schemas.openxmlformats.org/officeDocument/2006/relationships/font" Target="fonts/AmaticSC-bold.fntdata"/><Relationship Id="rId112" Type="http://schemas.openxmlformats.org/officeDocument/2006/relationships/font" Target="fonts/AmaticSC-regular.fntdata"/><Relationship Id="rId111" Type="http://schemas.openxmlformats.org/officeDocument/2006/relationships/font" Target="fonts/RobotoMedium-boldItalic.fntdata"/><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slide" Target="slides/slide80.xml"/><Relationship Id="rId85" Type="http://schemas.openxmlformats.org/officeDocument/2006/relationships/slide" Target="slides/slide79.xml"/><Relationship Id="rId88" Type="http://schemas.openxmlformats.org/officeDocument/2006/relationships/slide" Target="slides/slide82.xml"/><Relationship Id="rId87" Type="http://schemas.openxmlformats.org/officeDocument/2006/relationships/slide" Target="slides/slide81.xml"/><Relationship Id="rId89" Type="http://schemas.openxmlformats.org/officeDocument/2006/relationships/slide" Target="slides/slide83.xml"/><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07" name="Shape 4507"/>
        <p:cNvGrpSpPr/>
        <p:nvPr/>
      </p:nvGrpSpPr>
      <p:grpSpPr>
        <a:xfrm>
          <a:off x="0" y="0"/>
          <a:ext cx="0" cy="0"/>
          <a:chOff x="0" y="0"/>
          <a:chExt cx="0" cy="0"/>
        </a:xfrm>
      </p:grpSpPr>
      <p:sp>
        <p:nvSpPr>
          <p:cNvPr id="4508" name="Google Shape;4508;p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09" name="Google Shape;4509;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2" name="Shape 4582"/>
        <p:cNvGrpSpPr/>
        <p:nvPr/>
      </p:nvGrpSpPr>
      <p:grpSpPr>
        <a:xfrm>
          <a:off x="0" y="0"/>
          <a:ext cx="0" cy="0"/>
          <a:chOff x="0" y="0"/>
          <a:chExt cx="0" cy="0"/>
        </a:xfrm>
      </p:grpSpPr>
      <p:sp>
        <p:nvSpPr>
          <p:cNvPr id="4583" name="Google Shape;4583;g12bd7b201fa_0_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84" name="Google Shape;4584;g12bd7b201fa_0_10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91" name="Shape 4591"/>
        <p:cNvGrpSpPr/>
        <p:nvPr/>
      </p:nvGrpSpPr>
      <p:grpSpPr>
        <a:xfrm>
          <a:off x="0" y="0"/>
          <a:ext cx="0" cy="0"/>
          <a:chOff x="0" y="0"/>
          <a:chExt cx="0" cy="0"/>
        </a:xfrm>
      </p:grpSpPr>
      <p:sp>
        <p:nvSpPr>
          <p:cNvPr id="4592" name="Google Shape;4592;g12bd7b201fa_0_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93" name="Google Shape;4593;g12bd7b201fa_0_10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98" name="Shape 4598"/>
        <p:cNvGrpSpPr/>
        <p:nvPr/>
      </p:nvGrpSpPr>
      <p:grpSpPr>
        <a:xfrm>
          <a:off x="0" y="0"/>
          <a:ext cx="0" cy="0"/>
          <a:chOff x="0" y="0"/>
          <a:chExt cx="0" cy="0"/>
        </a:xfrm>
      </p:grpSpPr>
      <p:sp>
        <p:nvSpPr>
          <p:cNvPr id="4599" name="Google Shape;4599;g12bd7b201fa_0_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00" name="Google Shape;4600;g12bd7b201fa_0_1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6" name="Shape 4606"/>
        <p:cNvGrpSpPr/>
        <p:nvPr/>
      </p:nvGrpSpPr>
      <p:grpSpPr>
        <a:xfrm>
          <a:off x="0" y="0"/>
          <a:ext cx="0" cy="0"/>
          <a:chOff x="0" y="0"/>
          <a:chExt cx="0" cy="0"/>
        </a:xfrm>
      </p:grpSpPr>
      <p:sp>
        <p:nvSpPr>
          <p:cNvPr id="4607" name="Google Shape;4607;g12bd7b201fa_0_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08" name="Google Shape;4608;g12bd7b201fa_0_1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3" name="Shape 4613"/>
        <p:cNvGrpSpPr/>
        <p:nvPr/>
      </p:nvGrpSpPr>
      <p:grpSpPr>
        <a:xfrm>
          <a:off x="0" y="0"/>
          <a:ext cx="0" cy="0"/>
          <a:chOff x="0" y="0"/>
          <a:chExt cx="0" cy="0"/>
        </a:xfrm>
      </p:grpSpPr>
      <p:sp>
        <p:nvSpPr>
          <p:cNvPr id="4614" name="Google Shape;4614;g12a178624c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15" name="Google Shape;4615;g12a178624c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9" name="Shape 4619"/>
        <p:cNvGrpSpPr/>
        <p:nvPr/>
      </p:nvGrpSpPr>
      <p:grpSpPr>
        <a:xfrm>
          <a:off x="0" y="0"/>
          <a:ext cx="0" cy="0"/>
          <a:chOff x="0" y="0"/>
          <a:chExt cx="0" cy="0"/>
        </a:xfrm>
      </p:grpSpPr>
      <p:sp>
        <p:nvSpPr>
          <p:cNvPr id="4620" name="Google Shape;4620;g12bd7b201fa_0_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21" name="Google Shape;4621;g12bd7b201fa_0_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4" name="Shape 4624"/>
        <p:cNvGrpSpPr/>
        <p:nvPr/>
      </p:nvGrpSpPr>
      <p:grpSpPr>
        <a:xfrm>
          <a:off x="0" y="0"/>
          <a:ext cx="0" cy="0"/>
          <a:chOff x="0" y="0"/>
          <a:chExt cx="0" cy="0"/>
        </a:xfrm>
      </p:grpSpPr>
      <p:sp>
        <p:nvSpPr>
          <p:cNvPr id="4625" name="Google Shape;4625;g12bd7b201fa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26" name="Google Shape;4626;g12bd7b201fa_0_1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32" name="Shape 4632"/>
        <p:cNvGrpSpPr/>
        <p:nvPr/>
      </p:nvGrpSpPr>
      <p:grpSpPr>
        <a:xfrm>
          <a:off x="0" y="0"/>
          <a:ext cx="0" cy="0"/>
          <a:chOff x="0" y="0"/>
          <a:chExt cx="0" cy="0"/>
        </a:xfrm>
      </p:grpSpPr>
      <p:sp>
        <p:nvSpPr>
          <p:cNvPr id="4633" name="Google Shape;4633;g12bd7b201fa_0_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34" name="Google Shape;4634;g12bd7b201fa_0_16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2" name="Shape 5302"/>
        <p:cNvGrpSpPr/>
        <p:nvPr/>
      </p:nvGrpSpPr>
      <p:grpSpPr>
        <a:xfrm>
          <a:off x="0" y="0"/>
          <a:ext cx="0" cy="0"/>
          <a:chOff x="0" y="0"/>
          <a:chExt cx="0" cy="0"/>
        </a:xfrm>
      </p:grpSpPr>
      <p:sp>
        <p:nvSpPr>
          <p:cNvPr id="5303" name="Google Shape;5303;g12bd7b201fa_0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04" name="Google Shape;5304;g12bd7b201fa_0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8" name="Shape 5308"/>
        <p:cNvGrpSpPr/>
        <p:nvPr/>
      </p:nvGrpSpPr>
      <p:grpSpPr>
        <a:xfrm>
          <a:off x="0" y="0"/>
          <a:ext cx="0" cy="0"/>
          <a:chOff x="0" y="0"/>
          <a:chExt cx="0" cy="0"/>
        </a:xfrm>
      </p:grpSpPr>
      <p:sp>
        <p:nvSpPr>
          <p:cNvPr id="5309" name="Google Shape;5309;g12a178624ca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0" name="Google Shape;5310;g12a178624ca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13" name="Shape 4513"/>
        <p:cNvGrpSpPr/>
        <p:nvPr/>
      </p:nvGrpSpPr>
      <p:grpSpPr>
        <a:xfrm>
          <a:off x="0" y="0"/>
          <a:ext cx="0" cy="0"/>
          <a:chOff x="0" y="0"/>
          <a:chExt cx="0" cy="0"/>
        </a:xfrm>
      </p:grpSpPr>
      <p:sp>
        <p:nvSpPr>
          <p:cNvPr id="4514" name="Google Shape;4514;p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15" name="Google Shape;4515;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5" name="Shape 5315"/>
        <p:cNvGrpSpPr/>
        <p:nvPr/>
      </p:nvGrpSpPr>
      <p:grpSpPr>
        <a:xfrm>
          <a:off x="0" y="0"/>
          <a:ext cx="0" cy="0"/>
          <a:chOff x="0" y="0"/>
          <a:chExt cx="0" cy="0"/>
        </a:xfrm>
      </p:grpSpPr>
      <p:sp>
        <p:nvSpPr>
          <p:cNvPr id="5316" name="Google Shape;5316;g12a178624ca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7" name="Google Shape;5317;g12a178624ca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0" name="Shape 5320"/>
        <p:cNvGrpSpPr/>
        <p:nvPr/>
      </p:nvGrpSpPr>
      <p:grpSpPr>
        <a:xfrm>
          <a:off x="0" y="0"/>
          <a:ext cx="0" cy="0"/>
          <a:chOff x="0" y="0"/>
          <a:chExt cx="0" cy="0"/>
        </a:xfrm>
      </p:grpSpPr>
      <p:sp>
        <p:nvSpPr>
          <p:cNvPr id="5321" name="Google Shape;5321;g12a178624ca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2" name="Google Shape;5322;g12a178624ca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3" name="Shape 5333"/>
        <p:cNvGrpSpPr/>
        <p:nvPr/>
      </p:nvGrpSpPr>
      <p:grpSpPr>
        <a:xfrm>
          <a:off x="0" y="0"/>
          <a:ext cx="0" cy="0"/>
          <a:chOff x="0" y="0"/>
          <a:chExt cx="0" cy="0"/>
        </a:xfrm>
      </p:grpSpPr>
      <p:sp>
        <p:nvSpPr>
          <p:cNvPr id="5334" name="Google Shape;5334;g12a178624ca_0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5" name="Google Shape;5335;g12a178624ca_0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0" name="Shape 5340"/>
        <p:cNvGrpSpPr/>
        <p:nvPr/>
      </p:nvGrpSpPr>
      <p:grpSpPr>
        <a:xfrm>
          <a:off x="0" y="0"/>
          <a:ext cx="0" cy="0"/>
          <a:chOff x="0" y="0"/>
          <a:chExt cx="0" cy="0"/>
        </a:xfrm>
      </p:grpSpPr>
      <p:sp>
        <p:nvSpPr>
          <p:cNvPr id="5341" name="Google Shape;5341;g12a178624ca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2" name="Google Shape;5342;g12a178624ca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7" name="Shape 5347"/>
        <p:cNvGrpSpPr/>
        <p:nvPr/>
      </p:nvGrpSpPr>
      <p:grpSpPr>
        <a:xfrm>
          <a:off x="0" y="0"/>
          <a:ext cx="0" cy="0"/>
          <a:chOff x="0" y="0"/>
          <a:chExt cx="0" cy="0"/>
        </a:xfrm>
      </p:grpSpPr>
      <p:sp>
        <p:nvSpPr>
          <p:cNvPr id="5348" name="Google Shape;5348;g12a178624ca_0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9" name="Google Shape;5349;g12a178624ca_0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54" name="Shape 5354"/>
        <p:cNvGrpSpPr/>
        <p:nvPr/>
      </p:nvGrpSpPr>
      <p:grpSpPr>
        <a:xfrm>
          <a:off x="0" y="0"/>
          <a:ext cx="0" cy="0"/>
          <a:chOff x="0" y="0"/>
          <a:chExt cx="0" cy="0"/>
        </a:xfrm>
      </p:grpSpPr>
      <p:sp>
        <p:nvSpPr>
          <p:cNvPr id="5355" name="Google Shape;5355;g12a178624ca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56" name="Google Shape;5356;g12a178624ca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0" name="Shape 5360"/>
        <p:cNvGrpSpPr/>
        <p:nvPr/>
      </p:nvGrpSpPr>
      <p:grpSpPr>
        <a:xfrm>
          <a:off x="0" y="0"/>
          <a:ext cx="0" cy="0"/>
          <a:chOff x="0" y="0"/>
          <a:chExt cx="0" cy="0"/>
        </a:xfrm>
      </p:grpSpPr>
      <p:sp>
        <p:nvSpPr>
          <p:cNvPr id="5361" name="Google Shape;5361;g12a178624ca_0_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62" name="Google Shape;5362;g12a178624ca_0_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7" name="Shape 5367"/>
        <p:cNvGrpSpPr/>
        <p:nvPr/>
      </p:nvGrpSpPr>
      <p:grpSpPr>
        <a:xfrm>
          <a:off x="0" y="0"/>
          <a:ext cx="0" cy="0"/>
          <a:chOff x="0" y="0"/>
          <a:chExt cx="0" cy="0"/>
        </a:xfrm>
      </p:grpSpPr>
      <p:sp>
        <p:nvSpPr>
          <p:cNvPr id="5368" name="Google Shape;5368;g12a178624ca_0_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69" name="Google Shape;5369;g12a178624ca_0_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4" name="Shape 5374"/>
        <p:cNvGrpSpPr/>
        <p:nvPr/>
      </p:nvGrpSpPr>
      <p:grpSpPr>
        <a:xfrm>
          <a:off x="0" y="0"/>
          <a:ext cx="0" cy="0"/>
          <a:chOff x="0" y="0"/>
          <a:chExt cx="0" cy="0"/>
        </a:xfrm>
      </p:grpSpPr>
      <p:sp>
        <p:nvSpPr>
          <p:cNvPr id="5375" name="Google Shape;5375;g12a178624ca_0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6" name="Google Shape;5376;g12a178624ca_0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1" name="Shape 5381"/>
        <p:cNvGrpSpPr/>
        <p:nvPr/>
      </p:nvGrpSpPr>
      <p:grpSpPr>
        <a:xfrm>
          <a:off x="0" y="0"/>
          <a:ext cx="0" cy="0"/>
          <a:chOff x="0" y="0"/>
          <a:chExt cx="0" cy="0"/>
        </a:xfrm>
      </p:grpSpPr>
      <p:sp>
        <p:nvSpPr>
          <p:cNvPr id="5382" name="Google Shape;5382;g12a178624ca_0_1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83" name="Google Shape;5383;g12a178624ca_0_1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21" name="Shape 4521"/>
        <p:cNvGrpSpPr/>
        <p:nvPr/>
      </p:nvGrpSpPr>
      <p:grpSpPr>
        <a:xfrm>
          <a:off x="0" y="0"/>
          <a:ext cx="0" cy="0"/>
          <a:chOff x="0" y="0"/>
          <a:chExt cx="0" cy="0"/>
        </a:xfrm>
      </p:grpSpPr>
      <p:sp>
        <p:nvSpPr>
          <p:cNvPr id="4522" name="Google Shape;4522;p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23" name="Google Shape;4523;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8" name="Shape 5388"/>
        <p:cNvGrpSpPr/>
        <p:nvPr/>
      </p:nvGrpSpPr>
      <p:grpSpPr>
        <a:xfrm>
          <a:off x="0" y="0"/>
          <a:ext cx="0" cy="0"/>
          <a:chOff x="0" y="0"/>
          <a:chExt cx="0" cy="0"/>
        </a:xfrm>
      </p:grpSpPr>
      <p:sp>
        <p:nvSpPr>
          <p:cNvPr id="5389" name="Google Shape;5389;g12a178624ca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0" name="Google Shape;5390;g12a178624ca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95" name="Shape 5395"/>
        <p:cNvGrpSpPr/>
        <p:nvPr/>
      </p:nvGrpSpPr>
      <p:grpSpPr>
        <a:xfrm>
          <a:off x="0" y="0"/>
          <a:ext cx="0" cy="0"/>
          <a:chOff x="0" y="0"/>
          <a:chExt cx="0" cy="0"/>
        </a:xfrm>
      </p:grpSpPr>
      <p:sp>
        <p:nvSpPr>
          <p:cNvPr id="5396" name="Google Shape;5396;g12a178624ca_0_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7" name="Google Shape;5397;g12a178624ca_0_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2" name="Shape 5402"/>
        <p:cNvGrpSpPr/>
        <p:nvPr/>
      </p:nvGrpSpPr>
      <p:grpSpPr>
        <a:xfrm>
          <a:off x="0" y="0"/>
          <a:ext cx="0" cy="0"/>
          <a:chOff x="0" y="0"/>
          <a:chExt cx="0" cy="0"/>
        </a:xfrm>
      </p:grpSpPr>
      <p:sp>
        <p:nvSpPr>
          <p:cNvPr id="5403" name="Google Shape;5403;g12a178624ca_0_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04" name="Google Shape;5404;g12a178624ca_0_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8" name="Shape 5408"/>
        <p:cNvGrpSpPr/>
        <p:nvPr/>
      </p:nvGrpSpPr>
      <p:grpSpPr>
        <a:xfrm>
          <a:off x="0" y="0"/>
          <a:ext cx="0" cy="0"/>
          <a:chOff x="0" y="0"/>
          <a:chExt cx="0" cy="0"/>
        </a:xfrm>
      </p:grpSpPr>
      <p:sp>
        <p:nvSpPr>
          <p:cNvPr id="5409" name="Google Shape;5409;g12b204941e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10" name="Google Shape;5410;g12b204941e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5" name="Shape 5415"/>
        <p:cNvGrpSpPr/>
        <p:nvPr/>
      </p:nvGrpSpPr>
      <p:grpSpPr>
        <a:xfrm>
          <a:off x="0" y="0"/>
          <a:ext cx="0" cy="0"/>
          <a:chOff x="0" y="0"/>
          <a:chExt cx="0" cy="0"/>
        </a:xfrm>
      </p:grpSpPr>
      <p:sp>
        <p:nvSpPr>
          <p:cNvPr id="5416" name="Google Shape;5416;g12b204941e5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17" name="Google Shape;5417;g12b204941e5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25" name="Shape 5425"/>
        <p:cNvGrpSpPr/>
        <p:nvPr/>
      </p:nvGrpSpPr>
      <p:grpSpPr>
        <a:xfrm>
          <a:off x="0" y="0"/>
          <a:ext cx="0" cy="0"/>
          <a:chOff x="0" y="0"/>
          <a:chExt cx="0" cy="0"/>
        </a:xfrm>
      </p:grpSpPr>
      <p:sp>
        <p:nvSpPr>
          <p:cNvPr id="5426" name="Google Shape;5426;g12b204941e5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27" name="Google Shape;5427;g12b204941e5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2" name="Shape 5432"/>
        <p:cNvGrpSpPr/>
        <p:nvPr/>
      </p:nvGrpSpPr>
      <p:grpSpPr>
        <a:xfrm>
          <a:off x="0" y="0"/>
          <a:ext cx="0" cy="0"/>
          <a:chOff x="0" y="0"/>
          <a:chExt cx="0" cy="0"/>
        </a:xfrm>
      </p:grpSpPr>
      <p:sp>
        <p:nvSpPr>
          <p:cNvPr id="5433" name="Google Shape;5433;g12b204941e5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34" name="Google Shape;5434;g12b204941e5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9" name="Shape 5439"/>
        <p:cNvGrpSpPr/>
        <p:nvPr/>
      </p:nvGrpSpPr>
      <p:grpSpPr>
        <a:xfrm>
          <a:off x="0" y="0"/>
          <a:ext cx="0" cy="0"/>
          <a:chOff x="0" y="0"/>
          <a:chExt cx="0" cy="0"/>
        </a:xfrm>
      </p:grpSpPr>
      <p:sp>
        <p:nvSpPr>
          <p:cNvPr id="5440" name="Google Shape;5440;g12b204941e5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41" name="Google Shape;5441;g12b204941e5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6" name="Shape 5446"/>
        <p:cNvGrpSpPr/>
        <p:nvPr/>
      </p:nvGrpSpPr>
      <p:grpSpPr>
        <a:xfrm>
          <a:off x="0" y="0"/>
          <a:ext cx="0" cy="0"/>
          <a:chOff x="0" y="0"/>
          <a:chExt cx="0" cy="0"/>
        </a:xfrm>
      </p:grpSpPr>
      <p:sp>
        <p:nvSpPr>
          <p:cNvPr id="5447" name="Google Shape;5447;g12b204941e5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48" name="Google Shape;5448;g12b204941e5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3" name="Shape 5453"/>
        <p:cNvGrpSpPr/>
        <p:nvPr/>
      </p:nvGrpSpPr>
      <p:grpSpPr>
        <a:xfrm>
          <a:off x="0" y="0"/>
          <a:ext cx="0" cy="0"/>
          <a:chOff x="0" y="0"/>
          <a:chExt cx="0" cy="0"/>
        </a:xfrm>
      </p:grpSpPr>
      <p:sp>
        <p:nvSpPr>
          <p:cNvPr id="5454" name="Google Shape;5454;g12b204941e5_0_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5" name="Google Shape;5455;g12b204941e5_0_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27" name="Shape 4527"/>
        <p:cNvGrpSpPr/>
        <p:nvPr/>
      </p:nvGrpSpPr>
      <p:grpSpPr>
        <a:xfrm>
          <a:off x="0" y="0"/>
          <a:ext cx="0" cy="0"/>
          <a:chOff x="0" y="0"/>
          <a:chExt cx="0" cy="0"/>
        </a:xfrm>
      </p:grpSpPr>
      <p:sp>
        <p:nvSpPr>
          <p:cNvPr id="4528" name="Google Shape;4528;p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29" name="Google Shape;4529;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60" name="Shape 5460"/>
        <p:cNvGrpSpPr/>
        <p:nvPr/>
      </p:nvGrpSpPr>
      <p:grpSpPr>
        <a:xfrm>
          <a:off x="0" y="0"/>
          <a:ext cx="0" cy="0"/>
          <a:chOff x="0" y="0"/>
          <a:chExt cx="0" cy="0"/>
        </a:xfrm>
      </p:grpSpPr>
      <p:sp>
        <p:nvSpPr>
          <p:cNvPr id="5461" name="Google Shape;5461;g12b204941e5_0_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62" name="Google Shape;5462;g12b204941e5_0_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67" name="Shape 5467"/>
        <p:cNvGrpSpPr/>
        <p:nvPr/>
      </p:nvGrpSpPr>
      <p:grpSpPr>
        <a:xfrm>
          <a:off x="0" y="0"/>
          <a:ext cx="0" cy="0"/>
          <a:chOff x="0" y="0"/>
          <a:chExt cx="0" cy="0"/>
        </a:xfrm>
      </p:grpSpPr>
      <p:sp>
        <p:nvSpPr>
          <p:cNvPr id="5468" name="Google Shape;5468;g12b204941e5_0_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69" name="Google Shape;5469;g12b204941e5_0_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2" name="Shape 5472"/>
        <p:cNvGrpSpPr/>
        <p:nvPr/>
      </p:nvGrpSpPr>
      <p:grpSpPr>
        <a:xfrm>
          <a:off x="0" y="0"/>
          <a:ext cx="0" cy="0"/>
          <a:chOff x="0" y="0"/>
          <a:chExt cx="0" cy="0"/>
        </a:xfrm>
      </p:grpSpPr>
      <p:sp>
        <p:nvSpPr>
          <p:cNvPr id="5473" name="Google Shape;5473;g12b204941e5_0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74" name="Google Shape;5474;g12b204941e5_0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9" name="Shape 5479"/>
        <p:cNvGrpSpPr/>
        <p:nvPr/>
      </p:nvGrpSpPr>
      <p:grpSpPr>
        <a:xfrm>
          <a:off x="0" y="0"/>
          <a:ext cx="0" cy="0"/>
          <a:chOff x="0" y="0"/>
          <a:chExt cx="0" cy="0"/>
        </a:xfrm>
      </p:grpSpPr>
      <p:sp>
        <p:nvSpPr>
          <p:cNvPr id="5480" name="Google Shape;5480;g12b204941e5_0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1" name="Google Shape;5481;g12b204941e5_0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6" name="Shape 5486"/>
        <p:cNvGrpSpPr/>
        <p:nvPr/>
      </p:nvGrpSpPr>
      <p:grpSpPr>
        <a:xfrm>
          <a:off x="0" y="0"/>
          <a:ext cx="0" cy="0"/>
          <a:chOff x="0" y="0"/>
          <a:chExt cx="0" cy="0"/>
        </a:xfrm>
      </p:grpSpPr>
      <p:sp>
        <p:nvSpPr>
          <p:cNvPr id="5487" name="Google Shape;5487;g12b204941e5_0_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8" name="Google Shape;5488;g12b204941e5_0_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3" name="Shape 5493"/>
        <p:cNvGrpSpPr/>
        <p:nvPr/>
      </p:nvGrpSpPr>
      <p:grpSpPr>
        <a:xfrm>
          <a:off x="0" y="0"/>
          <a:ext cx="0" cy="0"/>
          <a:chOff x="0" y="0"/>
          <a:chExt cx="0" cy="0"/>
        </a:xfrm>
      </p:grpSpPr>
      <p:sp>
        <p:nvSpPr>
          <p:cNvPr id="5494" name="Google Shape;5494;g12b204941e5_0_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95" name="Google Shape;5495;g12b204941e5_0_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0" name="Shape 5500"/>
        <p:cNvGrpSpPr/>
        <p:nvPr/>
      </p:nvGrpSpPr>
      <p:grpSpPr>
        <a:xfrm>
          <a:off x="0" y="0"/>
          <a:ext cx="0" cy="0"/>
          <a:chOff x="0" y="0"/>
          <a:chExt cx="0" cy="0"/>
        </a:xfrm>
      </p:grpSpPr>
      <p:sp>
        <p:nvSpPr>
          <p:cNvPr id="5501" name="Google Shape;5501;g12b204941e5_0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2" name="Google Shape;5502;g12b204941e5_0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7" name="Shape 5507"/>
        <p:cNvGrpSpPr/>
        <p:nvPr/>
      </p:nvGrpSpPr>
      <p:grpSpPr>
        <a:xfrm>
          <a:off x="0" y="0"/>
          <a:ext cx="0" cy="0"/>
          <a:chOff x="0" y="0"/>
          <a:chExt cx="0" cy="0"/>
        </a:xfrm>
      </p:grpSpPr>
      <p:sp>
        <p:nvSpPr>
          <p:cNvPr id="5508" name="Google Shape;5508;g12b204941e5_0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9" name="Google Shape;5509;g12b204941e5_0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4" name="Shape 5514"/>
        <p:cNvGrpSpPr/>
        <p:nvPr/>
      </p:nvGrpSpPr>
      <p:grpSpPr>
        <a:xfrm>
          <a:off x="0" y="0"/>
          <a:ext cx="0" cy="0"/>
          <a:chOff x="0" y="0"/>
          <a:chExt cx="0" cy="0"/>
        </a:xfrm>
      </p:grpSpPr>
      <p:sp>
        <p:nvSpPr>
          <p:cNvPr id="5515" name="Google Shape;5515;g12b204941e5_0_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6" name="Google Shape;5516;g12b204941e5_0_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1" name="Shape 5521"/>
        <p:cNvGrpSpPr/>
        <p:nvPr/>
      </p:nvGrpSpPr>
      <p:grpSpPr>
        <a:xfrm>
          <a:off x="0" y="0"/>
          <a:ext cx="0" cy="0"/>
          <a:chOff x="0" y="0"/>
          <a:chExt cx="0" cy="0"/>
        </a:xfrm>
      </p:grpSpPr>
      <p:sp>
        <p:nvSpPr>
          <p:cNvPr id="5522" name="Google Shape;5522;g12b204941e5_0_1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3" name="Google Shape;5523;g12b204941e5_0_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4" name="Shape 4534"/>
        <p:cNvGrpSpPr/>
        <p:nvPr/>
      </p:nvGrpSpPr>
      <p:grpSpPr>
        <a:xfrm>
          <a:off x="0" y="0"/>
          <a:ext cx="0" cy="0"/>
          <a:chOff x="0" y="0"/>
          <a:chExt cx="0" cy="0"/>
        </a:xfrm>
      </p:grpSpPr>
      <p:sp>
        <p:nvSpPr>
          <p:cNvPr id="4535" name="Google Shape;4535;p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36" name="Google Shape;4536;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8" name="Shape 5528"/>
        <p:cNvGrpSpPr/>
        <p:nvPr/>
      </p:nvGrpSpPr>
      <p:grpSpPr>
        <a:xfrm>
          <a:off x="0" y="0"/>
          <a:ext cx="0" cy="0"/>
          <a:chOff x="0" y="0"/>
          <a:chExt cx="0" cy="0"/>
        </a:xfrm>
      </p:grpSpPr>
      <p:sp>
        <p:nvSpPr>
          <p:cNvPr id="5529" name="Google Shape;5529;g12bd7b201fa_5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0" name="Google Shape;5530;g12bd7b201fa_5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4" name="Shape 5534"/>
        <p:cNvGrpSpPr/>
        <p:nvPr/>
      </p:nvGrpSpPr>
      <p:grpSpPr>
        <a:xfrm>
          <a:off x="0" y="0"/>
          <a:ext cx="0" cy="0"/>
          <a:chOff x="0" y="0"/>
          <a:chExt cx="0" cy="0"/>
        </a:xfrm>
      </p:grpSpPr>
      <p:sp>
        <p:nvSpPr>
          <p:cNvPr id="5535" name="Google Shape;5535;g12bd7b201fa_5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6" name="Google Shape;5536;g12bd7b201fa_5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2" name="Shape 5542"/>
        <p:cNvGrpSpPr/>
        <p:nvPr/>
      </p:nvGrpSpPr>
      <p:grpSpPr>
        <a:xfrm>
          <a:off x="0" y="0"/>
          <a:ext cx="0" cy="0"/>
          <a:chOff x="0" y="0"/>
          <a:chExt cx="0" cy="0"/>
        </a:xfrm>
      </p:grpSpPr>
      <p:sp>
        <p:nvSpPr>
          <p:cNvPr id="5543" name="Google Shape;5543;g12bd7b201fa_5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4" name="Google Shape;5544;g12bd7b201fa_5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5" name="Shape 5555"/>
        <p:cNvGrpSpPr/>
        <p:nvPr/>
      </p:nvGrpSpPr>
      <p:grpSpPr>
        <a:xfrm>
          <a:off x="0" y="0"/>
          <a:ext cx="0" cy="0"/>
          <a:chOff x="0" y="0"/>
          <a:chExt cx="0" cy="0"/>
        </a:xfrm>
      </p:grpSpPr>
      <p:sp>
        <p:nvSpPr>
          <p:cNvPr id="5556" name="Google Shape;5556;g12bd7b201fa_5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7" name="Google Shape;5557;g12bd7b201fa_5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0" name="Shape 5570"/>
        <p:cNvGrpSpPr/>
        <p:nvPr/>
      </p:nvGrpSpPr>
      <p:grpSpPr>
        <a:xfrm>
          <a:off x="0" y="0"/>
          <a:ext cx="0" cy="0"/>
          <a:chOff x="0" y="0"/>
          <a:chExt cx="0" cy="0"/>
        </a:xfrm>
      </p:grpSpPr>
      <p:sp>
        <p:nvSpPr>
          <p:cNvPr id="5571" name="Google Shape;5571;g12bd7b201fa_5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2" name="Google Shape;5572;g12bd7b201fa_5_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5" name="Shape 5575"/>
        <p:cNvGrpSpPr/>
        <p:nvPr/>
      </p:nvGrpSpPr>
      <p:grpSpPr>
        <a:xfrm>
          <a:off x="0" y="0"/>
          <a:ext cx="0" cy="0"/>
          <a:chOff x="0" y="0"/>
          <a:chExt cx="0" cy="0"/>
        </a:xfrm>
      </p:grpSpPr>
      <p:sp>
        <p:nvSpPr>
          <p:cNvPr id="5576" name="Google Shape;5576;g12bd7b201fa_5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7" name="Google Shape;5577;g12bd7b201fa_5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0" name="Shape 5580"/>
        <p:cNvGrpSpPr/>
        <p:nvPr/>
      </p:nvGrpSpPr>
      <p:grpSpPr>
        <a:xfrm>
          <a:off x="0" y="0"/>
          <a:ext cx="0" cy="0"/>
          <a:chOff x="0" y="0"/>
          <a:chExt cx="0" cy="0"/>
        </a:xfrm>
      </p:grpSpPr>
      <p:sp>
        <p:nvSpPr>
          <p:cNvPr id="5581" name="Google Shape;5581;g12bd7b201fa_5_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2" name="Google Shape;5582;g12bd7b201fa_5_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5" name="Shape 5585"/>
        <p:cNvGrpSpPr/>
        <p:nvPr/>
      </p:nvGrpSpPr>
      <p:grpSpPr>
        <a:xfrm>
          <a:off x="0" y="0"/>
          <a:ext cx="0" cy="0"/>
          <a:chOff x="0" y="0"/>
          <a:chExt cx="0" cy="0"/>
        </a:xfrm>
      </p:grpSpPr>
      <p:sp>
        <p:nvSpPr>
          <p:cNvPr id="5586" name="Google Shape;5586;g12bd7b201fa_5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7" name="Google Shape;5587;g12bd7b201fa_5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0" name="Shape 5590"/>
        <p:cNvGrpSpPr/>
        <p:nvPr/>
      </p:nvGrpSpPr>
      <p:grpSpPr>
        <a:xfrm>
          <a:off x="0" y="0"/>
          <a:ext cx="0" cy="0"/>
          <a:chOff x="0" y="0"/>
          <a:chExt cx="0" cy="0"/>
        </a:xfrm>
      </p:grpSpPr>
      <p:sp>
        <p:nvSpPr>
          <p:cNvPr id="5591" name="Google Shape;5591;g12bd7b201fa_5_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2" name="Google Shape;5592;g12bd7b201fa_5_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5" name="Shape 5595"/>
        <p:cNvGrpSpPr/>
        <p:nvPr/>
      </p:nvGrpSpPr>
      <p:grpSpPr>
        <a:xfrm>
          <a:off x="0" y="0"/>
          <a:ext cx="0" cy="0"/>
          <a:chOff x="0" y="0"/>
          <a:chExt cx="0" cy="0"/>
        </a:xfrm>
      </p:grpSpPr>
      <p:sp>
        <p:nvSpPr>
          <p:cNvPr id="5596" name="Google Shape;5596;p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97" name="Google Shape;5597;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50" name="Shape 4550"/>
        <p:cNvGrpSpPr/>
        <p:nvPr/>
      </p:nvGrpSpPr>
      <p:grpSpPr>
        <a:xfrm>
          <a:off x="0" y="0"/>
          <a:ext cx="0" cy="0"/>
          <a:chOff x="0" y="0"/>
          <a:chExt cx="0" cy="0"/>
        </a:xfrm>
      </p:grpSpPr>
      <p:sp>
        <p:nvSpPr>
          <p:cNvPr id="4551" name="Google Shape;4551;p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52" name="Google Shape;4552;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1" name="Shape 5601"/>
        <p:cNvGrpSpPr/>
        <p:nvPr/>
      </p:nvGrpSpPr>
      <p:grpSpPr>
        <a:xfrm>
          <a:off x="0" y="0"/>
          <a:ext cx="0" cy="0"/>
          <a:chOff x="0" y="0"/>
          <a:chExt cx="0" cy="0"/>
        </a:xfrm>
      </p:grpSpPr>
      <p:sp>
        <p:nvSpPr>
          <p:cNvPr id="5602" name="Google Shape;5602;p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03" name="Google Shape;5603;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6" name="Shape 5606"/>
        <p:cNvGrpSpPr/>
        <p:nvPr/>
      </p:nvGrpSpPr>
      <p:grpSpPr>
        <a:xfrm>
          <a:off x="0" y="0"/>
          <a:ext cx="0" cy="0"/>
          <a:chOff x="0" y="0"/>
          <a:chExt cx="0" cy="0"/>
        </a:xfrm>
      </p:grpSpPr>
      <p:sp>
        <p:nvSpPr>
          <p:cNvPr id="5607" name="Google Shape;5607;p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08" name="Google Shape;5608;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2" name="Shape 5612"/>
        <p:cNvGrpSpPr/>
        <p:nvPr/>
      </p:nvGrpSpPr>
      <p:grpSpPr>
        <a:xfrm>
          <a:off x="0" y="0"/>
          <a:ext cx="0" cy="0"/>
          <a:chOff x="0" y="0"/>
          <a:chExt cx="0" cy="0"/>
        </a:xfrm>
      </p:grpSpPr>
      <p:sp>
        <p:nvSpPr>
          <p:cNvPr id="5613" name="Google Shape;5613;p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14" name="Google Shape;5614;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1" name="Shape 5641"/>
        <p:cNvGrpSpPr/>
        <p:nvPr/>
      </p:nvGrpSpPr>
      <p:grpSpPr>
        <a:xfrm>
          <a:off x="0" y="0"/>
          <a:ext cx="0" cy="0"/>
          <a:chOff x="0" y="0"/>
          <a:chExt cx="0" cy="0"/>
        </a:xfrm>
      </p:grpSpPr>
      <p:sp>
        <p:nvSpPr>
          <p:cNvPr id="5642" name="Google Shape;5642;p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43" name="Google Shape;5643;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2" name="Shape 5672"/>
        <p:cNvGrpSpPr/>
        <p:nvPr/>
      </p:nvGrpSpPr>
      <p:grpSpPr>
        <a:xfrm>
          <a:off x="0" y="0"/>
          <a:ext cx="0" cy="0"/>
          <a:chOff x="0" y="0"/>
          <a:chExt cx="0" cy="0"/>
        </a:xfrm>
      </p:grpSpPr>
      <p:sp>
        <p:nvSpPr>
          <p:cNvPr id="5673" name="Google Shape;5673;p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74" name="Google Shape;5674;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6" name="Shape 6376"/>
        <p:cNvGrpSpPr/>
        <p:nvPr/>
      </p:nvGrpSpPr>
      <p:grpSpPr>
        <a:xfrm>
          <a:off x="0" y="0"/>
          <a:ext cx="0" cy="0"/>
          <a:chOff x="0" y="0"/>
          <a:chExt cx="0" cy="0"/>
        </a:xfrm>
      </p:grpSpPr>
      <p:sp>
        <p:nvSpPr>
          <p:cNvPr id="6377" name="Google Shape;6377;p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378" name="Google Shape;6378;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2" name="Shape 6382"/>
        <p:cNvGrpSpPr/>
        <p:nvPr/>
      </p:nvGrpSpPr>
      <p:grpSpPr>
        <a:xfrm>
          <a:off x="0" y="0"/>
          <a:ext cx="0" cy="0"/>
          <a:chOff x="0" y="0"/>
          <a:chExt cx="0" cy="0"/>
        </a:xfrm>
      </p:grpSpPr>
      <p:sp>
        <p:nvSpPr>
          <p:cNvPr id="6383" name="Google Shape;6383;p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384" name="Google Shape;6384;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8" name="Shape 6388"/>
        <p:cNvGrpSpPr/>
        <p:nvPr/>
      </p:nvGrpSpPr>
      <p:grpSpPr>
        <a:xfrm>
          <a:off x="0" y="0"/>
          <a:ext cx="0" cy="0"/>
          <a:chOff x="0" y="0"/>
          <a:chExt cx="0" cy="0"/>
        </a:xfrm>
      </p:grpSpPr>
      <p:sp>
        <p:nvSpPr>
          <p:cNvPr id="6389" name="Google Shape;6389;p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390" name="Google Shape;6390;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4" name="Shape 6394"/>
        <p:cNvGrpSpPr/>
        <p:nvPr/>
      </p:nvGrpSpPr>
      <p:grpSpPr>
        <a:xfrm>
          <a:off x="0" y="0"/>
          <a:ext cx="0" cy="0"/>
          <a:chOff x="0" y="0"/>
          <a:chExt cx="0" cy="0"/>
        </a:xfrm>
      </p:grpSpPr>
      <p:sp>
        <p:nvSpPr>
          <p:cNvPr id="6395" name="Google Shape;6395;p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396" name="Google Shape;6396;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25" name="Shape 6425"/>
        <p:cNvGrpSpPr/>
        <p:nvPr/>
      </p:nvGrpSpPr>
      <p:grpSpPr>
        <a:xfrm>
          <a:off x="0" y="0"/>
          <a:ext cx="0" cy="0"/>
          <a:chOff x="0" y="0"/>
          <a:chExt cx="0" cy="0"/>
        </a:xfrm>
      </p:grpSpPr>
      <p:sp>
        <p:nvSpPr>
          <p:cNvPr id="6426" name="Google Shape;6426;p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427" name="Google Shape;6427;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59" name="Shape 4559"/>
        <p:cNvGrpSpPr/>
        <p:nvPr/>
      </p:nvGrpSpPr>
      <p:grpSpPr>
        <a:xfrm>
          <a:off x="0" y="0"/>
          <a:ext cx="0" cy="0"/>
          <a:chOff x="0" y="0"/>
          <a:chExt cx="0" cy="0"/>
        </a:xfrm>
      </p:grpSpPr>
      <p:sp>
        <p:nvSpPr>
          <p:cNvPr id="4560" name="Google Shape;4560;g12bd7b201fa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61" name="Google Shape;4561;g12bd7b201fa_0_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31" name="Shape 6431"/>
        <p:cNvGrpSpPr/>
        <p:nvPr/>
      </p:nvGrpSpPr>
      <p:grpSpPr>
        <a:xfrm>
          <a:off x="0" y="0"/>
          <a:ext cx="0" cy="0"/>
          <a:chOff x="0" y="0"/>
          <a:chExt cx="0" cy="0"/>
        </a:xfrm>
      </p:grpSpPr>
      <p:sp>
        <p:nvSpPr>
          <p:cNvPr id="6432" name="Google Shape;6432;p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433" name="Google Shape;6433;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93" name="Shape 6593"/>
        <p:cNvGrpSpPr/>
        <p:nvPr/>
      </p:nvGrpSpPr>
      <p:grpSpPr>
        <a:xfrm>
          <a:off x="0" y="0"/>
          <a:ext cx="0" cy="0"/>
          <a:chOff x="0" y="0"/>
          <a:chExt cx="0" cy="0"/>
        </a:xfrm>
      </p:grpSpPr>
      <p:sp>
        <p:nvSpPr>
          <p:cNvPr id="6594" name="Google Shape;6594;p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595" name="Google Shape;6595;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3" name="Shape 6603"/>
        <p:cNvGrpSpPr/>
        <p:nvPr/>
      </p:nvGrpSpPr>
      <p:grpSpPr>
        <a:xfrm>
          <a:off x="0" y="0"/>
          <a:ext cx="0" cy="0"/>
          <a:chOff x="0" y="0"/>
          <a:chExt cx="0" cy="0"/>
        </a:xfrm>
      </p:grpSpPr>
      <p:sp>
        <p:nvSpPr>
          <p:cNvPr id="6604" name="Google Shape;6604;p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05" name="Google Shape;6605;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79" name="Shape 6679"/>
        <p:cNvGrpSpPr/>
        <p:nvPr/>
      </p:nvGrpSpPr>
      <p:grpSpPr>
        <a:xfrm>
          <a:off x="0" y="0"/>
          <a:ext cx="0" cy="0"/>
          <a:chOff x="0" y="0"/>
          <a:chExt cx="0" cy="0"/>
        </a:xfrm>
      </p:grpSpPr>
      <p:sp>
        <p:nvSpPr>
          <p:cNvPr id="6680" name="Google Shape;6680;p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81" name="Google Shape;6681;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85" name="Shape 6685"/>
        <p:cNvGrpSpPr/>
        <p:nvPr/>
      </p:nvGrpSpPr>
      <p:grpSpPr>
        <a:xfrm>
          <a:off x="0" y="0"/>
          <a:ext cx="0" cy="0"/>
          <a:chOff x="0" y="0"/>
          <a:chExt cx="0" cy="0"/>
        </a:xfrm>
      </p:grpSpPr>
      <p:sp>
        <p:nvSpPr>
          <p:cNvPr id="6686" name="Google Shape;6686;p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87" name="Google Shape;6687;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1" name="Shape 6691"/>
        <p:cNvGrpSpPr/>
        <p:nvPr/>
      </p:nvGrpSpPr>
      <p:grpSpPr>
        <a:xfrm>
          <a:off x="0" y="0"/>
          <a:ext cx="0" cy="0"/>
          <a:chOff x="0" y="0"/>
          <a:chExt cx="0" cy="0"/>
        </a:xfrm>
      </p:grpSpPr>
      <p:sp>
        <p:nvSpPr>
          <p:cNvPr id="6692" name="Google Shape;6692;p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93" name="Google Shape;6693;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7" name="Shape 6697"/>
        <p:cNvGrpSpPr/>
        <p:nvPr/>
      </p:nvGrpSpPr>
      <p:grpSpPr>
        <a:xfrm>
          <a:off x="0" y="0"/>
          <a:ext cx="0" cy="0"/>
          <a:chOff x="0" y="0"/>
          <a:chExt cx="0" cy="0"/>
        </a:xfrm>
      </p:grpSpPr>
      <p:sp>
        <p:nvSpPr>
          <p:cNvPr id="6698" name="Google Shape;6698;p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99" name="Google Shape;6699;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12" name="Shape 6712"/>
        <p:cNvGrpSpPr/>
        <p:nvPr/>
      </p:nvGrpSpPr>
      <p:grpSpPr>
        <a:xfrm>
          <a:off x="0" y="0"/>
          <a:ext cx="0" cy="0"/>
          <a:chOff x="0" y="0"/>
          <a:chExt cx="0" cy="0"/>
        </a:xfrm>
      </p:grpSpPr>
      <p:sp>
        <p:nvSpPr>
          <p:cNvPr id="6713" name="Google Shape;6713;p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14" name="Google Shape;6714;p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18" name="Shape 6718"/>
        <p:cNvGrpSpPr/>
        <p:nvPr/>
      </p:nvGrpSpPr>
      <p:grpSpPr>
        <a:xfrm>
          <a:off x="0" y="0"/>
          <a:ext cx="0" cy="0"/>
          <a:chOff x="0" y="0"/>
          <a:chExt cx="0" cy="0"/>
        </a:xfrm>
      </p:grpSpPr>
      <p:sp>
        <p:nvSpPr>
          <p:cNvPr id="6719" name="Google Shape;6719;p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20" name="Google Shape;6720;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25" name="Shape 6725"/>
        <p:cNvGrpSpPr/>
        <p:nvPr/>
      </p:nvGrpSpPr>
      <p:grpSpPr>
        <a:xfrm>
          <a:off x="0" y="0"/>
          <a:ext cx="0" cy="0"/>
          <a:chOff x="0" y="0"/>
          <a:chExt cx="0" cy="0"/>
        </a:xfrm>
      </p:grpSpPr>
      <p:sp>
        <p:nvSpPr>
          <p:cNvPr id="6726" name="Google Shape;6726;p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27" name="Google Shape;6727;p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66" name="Shape 4566"/>
        <p:cNvGrpSpPr/>
        <p:nvPr/>
      </p:nvGrpSpPr>
      <p:grpSpPr>
        <a:xfrm>
          <a:off x="0" y="0"/>
          <a:ext cx="0" cy="0"/>
          <a:chOff x="0" y="0"/>
          <a:chExt cx="0" cy="0"/>
        </a:xfrm>
      </p:grpSpPr>
      <p:sp>
        <p:nvSpPr>
          <p:cNvPr id="4567" name="Google Shape;4567;g12bd7b201fa_0_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68" name="Google Shape;4568;g12bd7b201fa_0_7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32" name="Shape 6732"/>
        <p:cNvGrpSpPr/>
        <p:nvPr/>
      </p:nvGrpSpPr>
      <p:grpSpPr>
        <a:xfrm>
          <a:off x="0" y="0"/>
          <a:ext cx="0" cy="0"/>
          <a:chOff x="0" y="0"/>
          <a:chExt cx="0" cy="0"/>
        </a:xfrm>
      </p:grpSpPr>
      <p:sp>
        <p:nvSpPr>
          <p:cNvPr id="6733" name="Google Shape;6733;p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34" name="Google Shape;6734;p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3" name="Shape 6753"/>
        <p:cNvGrpSpPr/>
        <p:nvPr/>
      </p:nvGrpSpPr>
      <p:grpSpPr>
        <a:xfrm>
          <a:off x="0" y="0"/>
          <a:ext cx="0" cy="0"/>
          <a:chOff x="0" y="0"/>
          <a:chExt cx="0" cy="0"/>
        </a:xfrm>
      </p:grpSpPr>
      <p:sp>
        <p:nvSpPr>
          <p:cNvPr id="6754" name="Google Shape;6754;p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55" name="Google Shape;6755;p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69" name="Shape 6769"/>
        <p:cNvGrpSpPr/>
        <p:nvPr/>
      </p:nvGrpSpPr>
      <p:grpSpPr>
        <a:xfrm>
          <a:off x="0" y="0"/>
          <a:ext cx="0" cy="0"/>
          <a:chOff x="0" y="0"/>
          <a:chExt cx="0" cy="0"/>
        </a:xfrm>
      </p:grpSpPr>
      <p:sp>
        <p:nvSpPr>
          <p:cNvPr id="6770" name="Google Shape;6770;p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71" name="Google Shape;6771;p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6" name="Shape 7106"/>
        <p:cNvGrpSpPr/>
        <p:nvPr/>
      </p:nvGrpSpPr>
      <p:grpSpPr>
        <a:xfrm>
          <a:off x="0" y="0"/>
          <a:ext cx="0" cy="0"/>
          <a:chOff x="0" y="0"/>
          <a:chExt cx="0" cy="0"/>
        </a:xfrm>
      </p:grpSpPr>
      <p:sp>
        <p:nvSpPr>
          <p:cNvPr id="7107" name="Google Shape;7107;p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108" name="Google Shape;7108;p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06" name="Shape 13606"/>
        <p:cNvGrpSpPr/>
        <p:nvPr/>
      </p:nvGrpSpPr>
      <p:grpSpPr>
        <a:xfrm>
          <a:off x="0" y="0"/>
          <a:ext cx="0" cy="0"/>
          <a:chOff x="0" y="0"/>
          <a:chExt cx="0" cy="0"/>
        </a:xfrm>
      </p:grpSpPr>
      <p:sp>
        <p:nvSpPr>
          <p:cNvPr id="13607" name="Google Shape;13607;p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608" name="Google Shape;13608;p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33" name="Shape 14033"/>
        <p:cNvGrpSpPr/>
        <p:nvPr/>
      </p:nvGrpSpPr>
      <p:grpSpPr>
        <a:xfrm>
          <a:off x="0" y="0"/>
          <a:ext cx="0" cy="0"/>
          <a:chOff x="0" y="0"/>
          <a:chExt cx="0" cy="0"/>
        </a:xfrm>
      </p:grpSpPr>
      <p:sp>
        <p:nvSpPr>
          <p:cNvPr id="14034" name="Google Shape;14034;p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35" name="Google Shape;14035;p4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96" name="Shape 14196"/>
        <p:cNvGrpSpPr/>
        <p:nvPr/>
      </p:nvGrpSpPr>
      <p:grpSpPr>
        <a:xfrm>
          <a:off x="0" y="0"/>
          <a:ext cx="0" cy="0"/>
          <a:chOff x="0" y="0"/>
          <a:chExt cx="0" cy="0"/>
        </a:xfrm>
      </p:grpSpPr>
      <p:sp>
        <p:nvSpPr>
          <p:cNvPr id="14197" name="Google Shape;14197;p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198" name="Google Shape;14198;p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98" name="Shape 14598"/>
        <p:cNvGrpSpPr/>
        <p:nvPr/>
      </p:nvGrpSpPr>
      <p:grpSpPr>
        <a:xfrm>
          <a:off x="0" y="0"/>
          <a:ext cx="0" cy="0"/>
          <a:chOff x="0" y="0"/>
          <a:chExt cx="0" cy="0"/>
        </a:xfrm>
      </p:grpSpPr>
      <p:sp>
        <p:nvSpPr>
          <p:cNvPr id="14599" name="Google Shape;14599;p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600" name="Google Shape;14600;p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61" name="Shape 14761"/>
        <p:cNvGrpSpPr/>
        <p:nvPr/>
      </p:nvGrpSpPr>
      <p:grpSpPr>
        <a:xfrm>
          <a:off x="0" y="0"/>
          <a:ext cx="0" cy="0"/>
          <a:chOff x="0" y="0"/>
          <a:chExt cx="0" cy="0"/>
        </a:xfrm>
      </p:grpSpPr>
      <p:sp>
        <p:nvSpPr>
          <p:cNvPr id="14762" name="Google Shape;14762;p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763" name="Google Shape;14763;p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63" name="Shape 15163"/>
        <p:cNvGrpSpPr/>
        <p:nvPr/>
      </p:nvGrpSpPr>
      <p:grpSpPr>
        <a:xfrm>
          <a:off x="0" y="0"/>
          <a:ext cx="0" cy="0"/>
          <a:chOff x="0" y="0"/>
          <a:chExt cx="0" cy="0"/>
        </a:xfrm>
      </p:grpSpPr>
      <p:sp>
        <p:nvSpPr>
          <p:cNvPr id="15164" name="Google Shape;15164;p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165" name="Google Shape;15165;p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74" name="Shape 4574"/>
        <p:cNvGrpSpPr/>
        <p:nvPr/>
      </p:nvGrpSpPr>
      <p:grpSpPr>
        <a:xfrm>
          <a:off x="0" y="0"/>
          <a:ext cx="0" cy="0"/>
          <a:chOff x="0" y="0"/>
          <a:chExt cx="0" cy="0"/>
        </a:xfrm>
      </p:grpSpPr>
      <p:sp>
        <p:nvSpPr>
          <p:cNvPr id="4575" name="Google Shape;4575;g12bd7b201fa_0_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76" name="Google Shape;4576;g12bd7b201fa_0_9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34" name="Shape 15534"/>
        <p:cNvGrpSpPr/>
        <p:nvPr/>
      </p:nvGrpSpPr>
      <p:grpSpPr>
        <a:xfrm>
          <a:off x="0" y="0"/>
          <a:ext cx="0" cy="0"/>
          <a:chOff x="0" y="0"/>
          <a:chExt cx="0" cy="0"/>
        </a:xfrm>
      </p:grpSpPr>
      <p:sp>
        <p:nvSpPr>
          <p:cNvPr id="15535" name="Google Shape;15535;p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536" name="Google Shape;15536;p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11" name="Shape 15911"/>
        <p:cNvGrpSpPr/>
        <p:nvPr/>
      </p:nvGrpSpPr>
      <p:grpSpPr>
        <a:xfrm>
          <a:off x="0" y="0"/>
          <a:ext cx="0" cy="0"/>
          <a:chOff x="0" y="0"/>
          <a:chExt cx="0" cy="0"/>
        </a:xfrm>
      </p:grpSpPr>
      <p:sp>
        <p:nvSpPr>
          <p:cNvPr id="15912" name="Google Shape;15912;p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913" name="Google Shape;15913;p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42" name="Shape 16342"/>
        <p:cNvGrpSpPr/>
        <p:nvPr/>
      </p:nvGrpSpPr>
      <p:grpSpPr>
        <a:xfrm>
          <a:off x="0" y="0"/>
          <a:ext cx="0" cy="0"/>
          <a:chOff x="0" y="0"/>
          <a:chExt cx="0" cy="0"/>
        </a:xfrm>
      </p:grpSpPr>
      <p:sp>
        <p:nvSpPr>
          <p:cNvPr id="16343" name="Google Shape;16343;p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44" name="Google Shape;16344;p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35" name="Shape 17135"/>
        <p:cNvGrpSpPr/>
        <p:nvPr/>
      </p:nvGrpSpPr>
      <p:grpSpPr>
        <a:xfrm>
          <a:off x="0" y="0"/>
          <a:ext cx="0" cy="0"/>
          <a:chOff x="0" y="0"/>
          <a:chExt cx="0" cy="0"/>
        </a:xfrm>
      </p:grpSpPr>
      <p:sp>
        <p:nvSpPr>
          <p:cNvPr id="17136" name="Google Shape;17136;p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137" name="Google Shape;17137;p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76" name="Shape 17876"/>
        <p:cNvGrpSpPr/>
        <p:nvPr/>
      </p:nvGrpSpPr>
      <p:grpSpPr>
        <a:xfrm>
          <a:off x="0" y="0"/>
          <a:ext cx="0" cy="0"/>
          <a:chOff x="0" y="0"/>
          <a:chExt cx="0" cy="0"/>
        </a:xfrm>
      </p:grpSpPr>
      <p:sp>
        <p:nvSpPr>
          <p:cNvPr id="17877" name="Google Shape;17877;p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878" name="Google Shape;17878;p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69" name="Shape 18569"/>
        <p:cNvGrpSpPr/>
        <p:nvPr/>
      </p:nvGrpSpPr>
      <p:grpSpPr>
        <a:xfrm>
          <a:off x="0" y="0"/>
          <a:ext cx="0" cy="0"/>
          <a:chOff x="0" y="0"/>
          <a:chExt cx="0" cy="0"/>
        </a:xfrm>
      </p:grpSpPr>
      <p:sp>
        <p:nvSpPr>
          <p:cNvPr id="18570" name="Google Shape;18570;p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571" name="Google Shape;18571;p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71" name="Shape 18871"/>
        <p:cNvGrpSpPr/>
        <p:nvPr/>
      </p:nvGrpSpPr>
      <p:grpSpPr>
        <a:xfrm>
          <a:off x="0" y="0"/>
          <a:ext cx="0" cy="0"/>
          <a:chOff x="0" y="0"/>
          <a:chExt cx="0" cy="0"/>
        </a:xfrm>
      </p:grpSpPr>
      <p:sp>
        <p:nvSpPr>
          <p:cNvPr id="18872" name="Google Shape;18872;p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873" name="Google Shape;18873;p5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10" name="Shape 19510"/>
        <p:cNvGrpSpPr/>
        <p:nvPr/>
      </p:nvGrpSpPr>
      <p:grpSpPr>
        <a:xfrm>
          <a:off x="0" y="0"/>
          <a:ext cx="0" cy="0"/>
          <a:chOff x="0" y="0"/>
          <a:chExt cx="0" cy="0"/>
        </a:xfrm>
      </p:grpSpPr>
      <p:sp>
        <p:nvSpPr>
          <p:cNvPr id="19511" name="Google Shape;19511;p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512" name="Google Shape;19512;p5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55"/>
          <p:cNvGrpSpPr/>
          <p:nvPr/>
        </p:nvGrpSpPr>
        <p:grpSpPr>
          <a:xfrm>
            <a:off x="-1030325" y="-997950"/>
            <a:ext cx="11981248" cy="7638225"/>
            <a:chOff x="-1030325" y="-997950"/>
            <a:chExt cx="11981248" cy="7638225"/>
          </a:xfrm>
        </p:grpSpPr>
        <p:sp>
          <p:nvSpPr>
            <p:cNvPr id="10" name="Google Shape;10;p55"/>
            <p:cNvSpPr/>
            <p:nvPr/>
          </p:nvSpPr>
          <p:spPr>
            <a:xfrm>
              <a:off x="-1030325" y="-997950"/>
              <a:ext cx="5829076" cy="4388935"/>
            </a:xfrm>
            <a:custGeom>
              <a:rect b="b" l="l" r="r" t="t"/>
              <a:pathLst>
                <a:path extrusionOk="0" h="68671" w="91204">
                  <a:moveTo>
                    <a:pt x="56246" y="0"/>
                  </a:moveTo>
                  <a:cubicBezTo>
                    <a:pt x="46995" y="0"/>
                    <a:pt x="37746" y="803"/>
                    <a:pt x="28633" y="2401"/>
                  </a:cubicBezTo>
                  <a:cubicBezTo>
                    <a:pt x="21361" y="3677"/>
                    <a:pt x="13674" y="5750"/>
                    <a:pt x="8867" y="11358"/>
                  </a:cubicBezTo>
                  <a:cubicBezTo>
                    <a:pt x="5768" y="14973"/>
                    <a:pt x="4241" y="19657"/>
                    <a:pt x="3113" y="24285"/>
                  </a:cubicBezTo>
                  <a:cubicBezTo>
                    <a:pt x="2016" y="28780"/>
                    <a:pt x="1229" y="33352"/>
                    <a:pt x="755" y="37953"/>
                  </a:cubicBezTo>
                  <a:cubicBezTo>
                    <a:pt x="1" y="45270"/>
                    <a:pt x="1016" y="51523"/>
                    <a:pt x="5237" y="57599"/>
                  </a:cubicBezTo>
                  <a:cubicBezTo>
                    <a:pt x="9588" y="63865"/>
                    <a:pt x="17019" y="68447"/>
                    <a:pt x="24726" y="68664"/>
                  </a:cubicBezTo>
                  <a:cubicBezTo>
                    <a:pt x="24894" y="68668"/>
                    <a:pt x="25062" y="68671"/>
                    <a:pt x="25231" y="68671"/>
                  </a:cubicBezTo>
                  <a:cubicBezTo>
                    <a:pt x="30937" y="68671"/>
                    <a:pt x="36669" y="66004"/>
                    <a:pt x="40303" y="61708"/>
                  </a:cubicBezTo>
                  <a:cubicBezTo>
                    <a:pt x="41924" y="59788"/>
                    <a:pt x="43128" y="57543"/>
                    <a:pt x="43727" y="55066"/>
                  </a:cubicBezTo>
                  <a:cubicBezTo>
                    <a:pt x="44361" y="52438"/>
                    <a:pt x="44332" y="49702"/>
                    <a:pt x="44354" y="46997"/>
                  </a:cubicBezTo>
                  <a:cubicBezTo>
                    <a:pt x="44393" y="41853"/>
                    <a:pt x="44992" y="35973"/>
                    <a:pt x="49154" y="32948"/>
                  </a:cubicBezTo>
                  <a:cubicBezTo>
                    <a:pt x="52116" y="30793"/>
                    <a:pt x="56593" y="30355"/>
                    <a:pt x="58196" y="27062"/>
                  </a:cubicBezTo>
                  <a:cubicBezTo>
                    <a:pt x="59303" y="24788"/>
                    <a:pt x="59697" y="22486"/>
                    <a:pt x="62467" y="21600"/>
                  </a:cubicBezTo>
                  <a:cubicBezTo>
                    <a:pt x="63291" y="21337"/>
                    <a:pt x="64180" y="21254"/>
                    <a:pt x="65096" y="21254"/>
                  </a:cubicBezTo>
                  <a:cubicBezTo>
                    <a:pt x="66680" y="21254"/>
                    <a:pt x="68346" y="21503"/>
                    <a:pt x="69893" y="21503"/>
                  </a:cubicBezTo>
                  <a:cubicBezTo>
                    <a:pt x="70242" y="21503"/>
                    <a:pt x="70585" y="21490"/>
                    <a:pt x="70919" y="21459"/>
                  </a:cubicBezTo>
                  <a:cubicBezTo>
                    <a:pt x="77125" y="20888"/>
                    <a:pt x="83114" y="18092"/>
                    <a:pt x="87503" y="13664"/>
                  </a:cubicBezTo>
                  <a:cubicBezTo>
                    <a:pt x="88933" y="12224"/>
                    <a:pt x="90229" y="10552"/>
                    <a:pt x="90717" y="8583"/>
                  </a:cubicBezTo>
                  <a:cubicBezTo>
                    <a:pt x="91203" y="6615"/>
                    <a:pt x="90710" y="4299"/>
                    <a:pt x="89095" y="3069"/>
                  </a:cubicBezTo>
                  <a:cubicBezTo>
                    <a:pt x="88252" y="2425"/>
                    <a:pt x="87200" y="2133"/>
                    <a:pt x="86170" y="1887"/>
                  </a:cubicBezTo>
                  <a:cubicBezTo>
                    <a:pt x="80745" y="599"/>
                    <a:pt x="74761" y="978"/>
                    <a:pt x="69177" y="525"/>
                  </a:cubicBezTo>
                  <a:cubicBezTo>
                    <a:pt x="64876" y="175"/>
                    <a:pt x="60561" y="0"/>
                    <a:pt x="5624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 name="Google Shape;11;p55"/>
            <p:cNvSpPr/>
            <p:nvPr/>
          </p:nvSpPr>
          <p:spPr>
            <a:xfrm>
              <a:off x="5733522" y="401826"/>
              <a:ext cx="446621" cy="276358"/>
            </a:xfrm>
            <a:custGeom>
              <a:rect b="b" l="l" r="r" t="t"/>
              <a:pathLst>
                <a:path extrusionOk="0" h="4324" w="6988">
                  <a:moveTo>
                    <a:pt x="2923" y="0"/>
                  </a:moveTo>
                  <a:cubicBezTo>
                    <a:pt x="2038" y="0"/>
                    <a:pt x="1395" y="587"/>
                    <a:pt x="1037" y="1342"/>
                  </a:cubicBezTo>
                  <a:cubicBezTo>
                    <a:pt x="0" y="3529"/>
                    <a:pt x="840" y="4324"/>
                    <a:pt x="2058" y="4324"/>
                  </a:cubicBezTo>
                  <a:cubicBezTo>
                    <a:pt x="4028" y="4324"/>
                    <a:pt x="6988" y="2248"/>
                    <a:pt x="4619" y="619"/>
                  </a:cubicBezTo>
                  <a:cubicBezTo>
                    <a:pt x="3984" y="183"/>
                    <a:pt x="3416" y="0"/>
                    <a:pt x="29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 name="Google Shape;12;p55"/>
            <p:cNvSpPr/>
            <p:nvPr/>
          </p:nvSpPr>
          <p:spPr>
            <a:xfrm>
              <a:off x="152765" y="3627554"/>
              <a:ext cx="598221" cy="385265"/>
            </a:xfrm>
            <a:custGeom>
              <a:rect b="b" l="l" r="r" t="t"/>
              <a:pathLst>
                <a:path extrusionOk="0" h="6028" w="9360">
                  <a:moveTo>
                    <a:pt x="3928" y="0"/>
                  </a:moveTo>
                  <a:cubicBezTo>
                    <a:pt x="2889" y="0"/>
                    <a:pt x="1876" y="522"/>
                    <a:pt x="1241" y="1859"/>
                  </a:cubicBezTo>
                  <a:cubicBezTo>
                    <a:pt x="1" y="4475"/>
                    <a:pt x="1885" y="6028"/>
                    <a:pt x="4041" y="6028"/>
                  </a:cubicBezTo>
                  <a:cubicBezTo>
                    <a:pt x="4897" y="6028"/>
                    <a:pt x="5796" y="5783"/>
                    <a:pt x="6559" y="5263"/>
                  </a:cubicBezTo>
                  <a:cubicBezTo>
                    <a:pt x="9360" y="3352"/>
                    <a:pt x="6562" y="0"/>
                    <a:pt x="39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 name="Google Shape;13;p55"/>
            <p:cNvSpPr/>
            <p:nvPr/>
          </p:nvSpPr>
          <p:spPr>
            <a:xfrm>
              <a:off x="5567806" y="329153"/>
              <a:ext cx="165725" cy="157928"/>
            </a:xfrm>
            <a:custGeom>
              <a:rect b="b" l="l" r="r" t="t"/>
              <a:pathLst>
                <a:path extrusionOk="0" h="2471" w="2593">
                  <a:moveTo>
                    <a:pt x="1319" y="1"/>
                  </a:moveTo>
                  <a:cubicBezTo>
                    <a:pt x="988" y="1"/>
                    <a:pt x="665" y="111"/>
                    <a:pt x="424" y="311"/>
                  </a:cubicBezTo>
                  <a:cubicBezTo>
                    <a:pt x="191" y="503"/>
                    <a:pt x="35" y="780"/>
                    <a:pt x="21" y="1126"/>
                  </a:cubicBezTo>
                  <a:cubicBezTo>
                    <a:pt x="0" y="1575"/>
                    <a:pt x="48" y="2102"/>
                    <a:pt x="426" y="2350"/>
                  </a:cubicBezTo>
                  <a:cubicBezTo>
                    <a:pt x="552" y="2433"/>
                    <a:pt x="691" y="2470"/>
                    <a:pt x="835" y="2470"/>
                  </a:cubicBezTo>
                  <a:cubicBezTo>
                    <a:pt x="1632" y="2470"/>
                    <a:pt x="2592" y="1351"/>
                    <a:pt x="2428" y="651"/>
                  </a:cubicBezTo>
                  <a:cubicBezTo>
                    <a:pt x="2373" y="414"/>
                    <a:pt x="2164" y="244"/>
                    <a:pt x="1944" y="141"/>
                  </a:cubicBezTo>
                  <a:cubicBezTo>
                    <a:pt x="1745" y="46"/>
                    <a:pt x="1530" y="1"/>
                    <a:pt x="13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55"/>
            <p:cNvSpPr/>
            <p:nvPr/>
          </p:nvSpPr>
          <p:spPr>
            <a:xfrm flipH="1" rot="6937260">
              <a:off x="-978295" y="100484"/>
              <a:ext cx="2386906" cy="1168032"/>
            </a:xfrm>
            <a:custGeom>
              <a:rect b="b" l="l" r="r" t="t"/>
              <a:pathLst>
                <a:path extrusionOk="0" h="25845" w="52815">
                  <a:moveTo>
                    <a:pt x="16375" y="0"/>
                  </a:moveTo>
                  <a:cubicBezTo>
                    <a:pt x="11695" y="0"/>
                    <a:pt x="7254" y="3229"/>
                    <a:pt x="3763" y="6073"/>
                  </a:cubicBezTo>
                  <a:cubicBezTo>
                    <a:pt x="0" y="9142"/>
                    <a:pt x="168" y="13798"/>
                    <a:pt x="2552" y="17814"/>
                  </a:cubicBezTo>
                  <a:cubicBezTo>
                    <a:pt x="3929" y="20141"/>
                    <a:pt x="5671" y="22400"/>
                    <a:pt x="8128" y="23526"/>
                  </a:cubicBezTo>
                  <a:cubicBezTo>
                    <a:pt x="9637" y="24218"/>
                    <a:pt x="11314" y="24432"/>
                    <a:pt x="12962" y="24628"/>
                  </a:cubicBezTo>
                  <a:cubicBezTo>
                    <a:pt x="18541" y="25295"/>
                    <a:pt x="24190" y="25844"/>
                    <a:pt x="29805" y="25844"/>
                  </a:cubicBezTo>
                  <a:cubicBezTo>
                    <a:pt x="34398" y="25844"/>
                    <a:pt x="38968" y="25477"/>
                    <a:pt x="43460" y="24508"/>
                  </a:cubicBezTo>
                  <a:cubicBezTo>
                    <a:pt x="45588" y="24048"/>
                    <a:pt x="47733" y="23436"/>
                    <a:pt x="49518" y="22189"/>
                  </a:cubicBezTo>
                  <a:cubicBezTo>
                    <a:pt x="51304" y="20945"/>
                    <a:pt x="52692" y="18963"/>
                    <a:pt x="52739" y="16786"/>
                  </a:cubicBezTo>
                  <a:cubicBezTo>
                    <a:pt x="52814" y="13258"/>
                    <a:pt x="49505" y="10576"/>
                    <a:pt x="46204" y="9335"/>
                  </a:cubicBezTo>
                  <a:cubicBezTo>
                    <a:pt x="40195" y="7077"/>
                    <a:pt x="33327" y="7610"/>
                    <a:pt x="27545" y="4818"/>
                  </a:cubicBezTo>
                  <a:cubicBezTo>
                    <a:pt x="24511" y="3353"/>
                    <a:pt x="21856" y="999"/>
                    <a:pt x="18568" y="247"/>
                  </a:cubicBezTo>
                  <a:cubicBezTo>
                    <a:pt x="17833" y="78"/>
                    <a:pt x="17101" y="0"/>
                    <a:pt x="163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55"/>
            <p:cNvSpPr/>
            <p:nvPr/>
          </p:nvSpPr>
          <p:spPr>
            <a:xfrm>
              <a:off x="-275225" y="-313537"/>
              <a:ext cx="3162367" cy="3221356"/>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 name="Google Shape;16;p55"/>
            <p:cNvSpPr/>
            <p:nvPr/>
          </p:nvSpPr>
          <p:spPr>
            <a:xfrm>
              <a:off x="1017925" y="4138550"/>
              <a:ext cx="3362050" cy="1665525"/>
            </a:xfrm>
            <a:custGeom>
              <a:rect b="b" l="l" r="r" t="t"/>
              <a:pathLst>
                <a:path extrusionOk="0" h="66621" w="134482">
                  <a:moveTo>
                    <a:pt x="51432" y="0"/>
                  </a:moveTo>
                  <a:cubicBezTo>
                    <a:pt x="43021" y="0"/>
                    <a:pt x="34599" y="2193"/>
                    <a:pt x="26846" y="6228"/>
                  </a:cubicBezTo>
                  <a:cubicBezTo>
                    <a:pt x="24151" y="7632"/>
                    <a:pt x="21536" y="9257"/>
                    <a:pt x="19034" y="11095"/>
                  </a:cubicBezTo>
                  <a:cubicBezTo>
                    <a:pt x="13567" y="15093"/>
                    <a:pt x="8236" y="20185"/>
                    <a:pt x="4689" y="25995"/>
                  </a:cubicBezTo>
                  <a:cubicBezTo>
                    <a:pt x="1603" y="31052"/>
                    <a:pt x="0" y="37324"/>
                    <a:pt x="1751" y="42982"/>
                  </a:cubicBezTo>
                  <a:cubicBezTo>
                    <a:pt x="3045" y="47161"/>
                    <a:pt x="6046" y="50642"/>
                    <a:pt x="9539" y="53275"/>
                  </a:cubicBezTo>
                  <a:cubicBezTo>
                    <a:pt x="15419" y="57704"/>
                    <a:pt x="21911" y="60189"/>
                    <a:pt x="29104" y="61374"/>
                  </a:cubicBezTo>
                  <a:cubicBezTo>
                    <a:pt x="37277" y="62722"/>
                    <a:pt x="45485" y="63861"/>
                    <a:pt x="53715" y="64791"/>
                  </a:cubicBezTo>
                  <a:cubicBezTo>
                    <a:pt x="63141" y="65856"/>
                    <a:pt x="72739" y="66621"/>
                    <a:pt x="82278" y="66621"/>
                  </a:cubicBezTo>
                  <a:cubicBezTo>
                    <a:pt x="97759" y="66621"/>
                    <a:pt x="113082" y="64606"/>
                    <a:pt x="127252" y="58584"/>
                  </a:cubicBezTo>
                  <a:cubicBezTo>
                    <a:pt x="130193" y="57334"/>
                    <a:pt x="133381" y="55548"/>
                    <a:pt x="134141" y="52443"/>
                  </a:cubicBezTo>
                  <a:cubicBezTo>
                    <a:pt x="134481" y="51051"/>
                    <a:pt x="134267" y="49570"/>
                    <a:pt x="133781" y="48224"/>
                  </a:cubicBezTo>
                  <a:cubicBezTo>
                    <a:pt x="132939" y="45887"/>
                    <a:pt x="131286" y="43851"/>
                    <a:pt x="129173" y="42551"/>
                  </a:cubicBezTo>
                  <a:cubicBezTo>
                    <a:pt x="127124" y="41292"/>
                    <a:pt x="124735" y="40739"/>
                    <a:pt x="122424" y="40079"/>
                  </a:cubicBezTo>
                  <a:cubicBezTo>
                    <a:pt x="112093" y="37124"/>
                    <a:pt x="102142" y="31607"/>
                    <a:pt x="94505" y="23996"/>
                  </a:cubicBezTo>
                  <a:cubicBezTo>
                    <a:pt x="88960" y="18469"/>
                    <a:pt x="84319" y="12523"/>
                    <a:pt x="77717" y="8066"/>
                  </a:cubicBezTo>
                  <a:cubicBezTo>
                    <a:pt x="69533" y="2543"/>
                    <a:pt x="60489" y="0"/>
                    <a:pt x="514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55"/>
            <p:cNvSpPr/>
            <p:nvPr/>
          </p:nvSpPr>
          <p:spPr>
            <a:xfrm>
              <a:off x="6180138" y="1692609"/>
              <a:ext cx="4770785" cy="4947666"/>
            </a:xfrm>
            <a:custGeom>
              <a:rect b="b" l="l" r="r" t="t"/>
              <a:pathLst>
                <a:path extrusionOk="0" h="106740" w="102924">
                  <a:moveTo>
                    <a:pt x="59886" y="1"/>
                  </a:moveTo>
                  <a:cubicBezTo>
                    <a:pt x="55848" y="1"/>
                    <a:pt x="51817" y="886"/>
                    <a:pt x="48323" y="2740"/>
                  </a:cubicBezTo>
                  <a:cubicBezTo>
                    <a:pt x="39634" y="7349"/>
                    <a:pt x="39644" y="14701"/>
                    <a:pt x="38283" y="23384"/>
                  </a:cubicBezTo>
                  <a:cubicBezTo>
                    <a:pt x="37227" y="30128"/>
                    <a:pt x="33264" y="37058"/>
                    <a:pt x="27052" y="40233"/>
                  </a:cubicBezTo>
                  <a:cubicBezTo>
                    <a:pt x="19968" y="43849"/>
                    <a:pt x="8700" y="48342"/>
                    <a:pt x="6745" y="57037"/>
                  </a:cubicBezTo>
                  <a:cubicBezTo>
                    <a:pt x="6228" y="59342"/>
                    <a:pt x="6657" y="61704"/>
                    <a:pt x="6028" y="64004"/>
                  </a:cubicBezTo>
                  <a:cubicBezTo>
                    <a:pt x="5383" y="66356"/>
                    <a:pt x="3275" y="68223"/>
                    <a:pt x="2274" y="70485"/>
                  </a:cubicBezTo>
                  <a:cubicBezTo>
                    <a:pt x="1256" y="72789"/>
                    <a:pt x="664" y="75289"/>
                    <a:pt x="570" y="77807"/>
                  </a:cubicBezTo>
                  <a:cubicBezTo>
                    <a:pt x="0" y="92886"/>
                    <a:pt x="15837" y="102490"/>
                    <a:pt x="28884" y="104967"/>
                  </a:cubicBezTo>
                  <a:cubicBezTo>
                    <a:pt x="29701" y="105121"/>
                    <a:pt x="30524" y="105271"/>
                    <a:pt x="31353" y="105406"/>
                  </a:cubicBezTo>
                  <a:cubicBezTo>
                    <a:pt x="36436" y="106246"/>
                    <a:pt x="41752" y="106739"/>
                    <a:pt x="46985" y="106739"/>
                  </a:cubicBezTo>
                  <a:cubicBezTo>
                    <a:pt x="49842" y="106739"/>
                    <a:pt x="52675" y="106592"/>
                    <a:pt x="55431" y="106275"/>
                  </a:cubicBezTo>
                  <a:cubicBezTo>
                    <a:pt x="66647" y="104980"/>
                    <a:pt x="77398" y="100434"/>
                    <a:pt x="85968" y="93052"/>
                  </a:cubicBezTo>
                  <a:cubicBezTo>
                    <a:pt x="90936" y="88772"/>
                    <a:pt x="95224" y="83615"/>
                    <a:pt x="98026" y="77685"/>
                  </a:cubicBezTo>
                  <a:cubicBezTo>
                    <a:pt x="102336" y="68560"/>
                    <a:pt x="102924" y="57959"/>
                    <a:pt x="100923" y="48069"/>
                  </a:cubicBezTo>
                  <a:cubicBezTo>
                    <a:pt x="98924" y="38180"/>
                    <a:pt x="94473" y="28926"/>
                    <a:pt x="89108" y="20379"/>
                  </a:cubicBezTo>
                  <a:cubicBezTo>
                    <a:pt x="84511" y="13057"/>
                    <a:pt x="78880" y="5900"/>
                    <a:pt x="71000" y="2342"/>
                  </a:cubicBezTo>
                  <a:cubicBezTo>
                    <a:pt x="67593" y="805"/>
                    <a:pt x="63736" y="1"/>
                    <a:pt x="5988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 name="Google Shape;18;p55"/>
          <p:cNvSpPr txBox="1"/>
          <p:nvPr>
            <p:ph type="ctrTitle"/>
          </p:nvPr>
        </p:nvSpPr>
        <p:spPr>
          <a:xfrm>
            <a:off x="2288200" y="972250"/>
            <a:ext cx="4567500" cy="2480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rgbClr val="191919"/>
              </a:buClr>
              <a:buSzPts val="5200"/>
              <a:buNone/>
              <a:defRPr sz="6400">
                <a:solidFill>
                  <a:srgbClr val="191919"/>
                </a:solidFill>
              </a:defRPr>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p:txBody>
      </p:sp>
      <p:sp>
        <p:nvSpPr>
          <p:cNvPr id="19" name="Google Shape;19;p55"/>
          <p:cNvSpPr txBox="1"/>
          <p:nvPr>
            <p:ph idx="1" type="subTitle"/>
          </p:nvPr>
        </p:nvSpPr>
        <p:spPr>
          <a:xfrm>
            <a:off x="1573050" y="3514900"/>
            <a:ext cx="5997900" cy="385200"/>
          </a:xfrm>
          <a:prstGeom prst="rect">
            <a:avLst/>
          </a:prstGeom>
          <a:solidFill>
            <a:schemeClr val="accent2"/>
          </a:solid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20" name="Google Shape;20;p55"/>
          <p:cNvSpPr/>
          <p:nvPr/>
        </p:nvSpPr>
        <p:spPr>
          <a:xfrm flipH="1" rot="6937260">
            <a:off x="7718730" y="4135609"/>
            <a:ext cx="2386906" cy="1168032"/>
          </a:xfrm>
          <a:custGeom>
            <a:rect b="b" l="l" r="r" t="t"/>
            <a:pathLst>
              <a:path extrusionOk="0" h="25845" w="52815">
                <a:moveTo>
                  <a:pt x="16375" y="0"/>
                </a:moveTo>
                <a:cubicBezTo>
                  <a:pt x="11695" y="0"/>
                  <a:pt x="7254" y="3229"/>
                  <a:pt x="3763" y="6073"/>
                </a:cubicBezTo>
                <a:cubicBezTo>
                  <a:pt x="0" y="9142"/>
                  <a:pt x="168" y="13798"/>
                  <a:pt x="2552" y="17814"/>
                </a:cubicBezTo>
                <a:cubicBezTo>
                  <a:pt x="3929" y="20141"/>
                  <a:pt x="5671" y="22400"/>
                  <a:pt x="8128" y="23526"/>
                </a:cubicBezTo>
                <a:cubicBezTo>
                  <a:pt x="9637" y="24218"/>
                  <a:pt x="11314" y="24432"/>
                  <a:pt x="12962" y="24628"/>
                </a:cubicBezTo>
                <a:cubicBezTo>
                  <a:pt x="18541" y="25295"/>
                  <a:pt x="24190" y="25844"/>
                  <a:pt x="29805" y="25844"/>
                </a:cubicBezTo>
                <a:cubicBezTo>
                  <a:pt x="34398" y="25844"/>
                  <a:pt x="38968" y="25477"/>
                  <a:pt x="43460" y="24508"/>
                </a:cubicBezTo>
                <a:cubicBezTo>
                  <a:pt x="45588" y="24048"/>
                  <a:pt x="47733" y="23436"/>
                  <a:pt x="49518" y="22189"/>
                </a:cubicBezTo>
                <a:cubicBezTo>
                  <a:pt x="51304" y="20945"/>
                  <a:pt x="52692" y="18963"/>
                  <a:pt x="52739" y="16786"/>
                </a:cubicBezTo>
                <a:cubicBezTo>
                  <a:pt x="52814" y="13258"/>
                  <a:pt x="49505" y="10576"/>
                  <a:pt x="46204" y="9335"/>
                </a:cubicBezTo>
                <a:cubicBezTo>
                  <a:pt x="40195" y="7077"/>
                  <a:pt x="33327" y="7610"/>
                  <a:pt x="27545" y="4818"/>
                </a:cubicBezTo>
                <a:cubicBezTo>
                  <a:pt x="24511" y="3353"/>
                  <a:pt x="21856" y="999"/>
                  <a:pt x="18568" y="247"/>
                </a:cubicBezTo>
                <a:cubicBezTo>
                  <a:pt x="17833" y="78"/>
                  <a:pt x="17101" y="0"/>
                  <a:pt x="163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55"/>
          <p:cNvSpPr/>
          <p:nvPr/>
        </p:nvSpPr>
        <p:spPr>
          <a:xfrm>
            <a:off x="7985265" y="1003879"/>
            <a:ext cx="598221" cy="385265"/>
          </a:xfrm>
          <a:custGeom>
            <a:rect b="b" l="l" r="r" t="t"/>
            <a:pathLst>
              <a:path extrusionOk="0" h="6028" w="9360">
                <a:moveTo>
                  <a:pt x="3928" y="0"/>
                </a:moveTo>
                <a:cubicBezTo>
                  <a:pt x="2889" y="0"/>
                  <a:pt x="1876" y="522"/>
                  <a:pt x="1241" y="1859"/>
                </a:cubicBezTo>
                <a:cubicBezTo>
                  <a:pt x="1" y="4475"/>
                  <a:pt x="1885" y="6028"/>
                  <a:pt x="4041" y="6028"/>
                </a:cubicBezTo>
                <a:cubicBezTo>
                  <a:pt x="4897" y="6028"/>
                  <a:pt x="5796" y="5783"/>
                  <a:pt x="6559" y="5263"/>
                </a:cubicBezTo>
                <a:cubicBezTo>
                  <a:pt x="9360" y="3352"/>
                  <a:pt x="6562" y="0"/>
                  <a:pt x="3928"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3024" name="Shape 3024"/>
        <p:cNvGrpSpPr/>
        <p:nvPr/>
      </p:nvGrpSpPr>
      <p:grpSpPr>
        <a:xfrm>
          <a:off x="0" y="0"/>
          <a:ext cx="0" cy="0"/>
          <a:chOff x="0" y="0"/>
          <a:chExt cx="0" cy="0"/>
        </a:xfrm>
      </p:grpSpPr>
      <p:grpSp>
        <p:nvGrpSpPr>
          <p:cNvPr id="3025" name="Google Shape;3025;p64"/>
          <p:cNvGrpSpPr/>
          <p:nvPr/>
        </p:nvGrpSpPr>
        <p:grpSpPr>
          <a:xfrm flipH="1">
            <a:off x="-800011" y="-237025"/>
            <a:ext cx="11927562" cy="6153500"/>
            <a:chOff x="-2036487" y="-237000"/>
            <a:chExt cx="11927562" cy="6153500"/>
          </a:xfrm>
        </p:grpSpPr>
        <p:sp>
          <p:nvSpPr>
            <p:cNvPr id="3026" name="Google Shape;3026;p64"/>
            <p:cNvSpPr/>
            <p:nvPr/>
          </p:nvSpPr>
          <p:spPr>
            <a:xfrm>
              <a:off x="7347858" y="4458831"/>
              <a:ext cx="1791044" cy="713388"/>
            </a:xfrm>
            <a:custGeom>
              <a:rect b="b" l="l" r="r" t="t"/>
              <a:pathLst>
                <a:path extrusionOk="0" h="19404" w="48716">
                  <a:moveTo>
                    <a:pt x="48716" y="1"/>
                  </a:moveTo>
                  <a:cubicBezTo>
                    <a:pt x="44289" y="3195"/>
                    <a:pt x="39621" y="6196"/>
                    <a:pt x="34287" y="7162"/>
                  </a:cubicBezTo>
                  <a:cubicBezTo>
                    <a:pt x="32093" y="7559"/>
                    <a:pt x="29864" y="7596"/>
                    <a:pt x="27630" y="7596"/>
                  </a:cubicBezTo>
                  <a:cubicBezTo>
                    <a:pt x="27116" y="7596"/>
                    <a:pt x="26601" y="7594"/>
                    <a:pt x="26086" y="7594"/>
                  </a:cubicBezTo>
                  <a:cubicBezTo>
                    <a:pt x="25138" y="7594"/>
                    <a:pt x="24189" y="7601"/>
                    <a:pt x="23243" y="7639"/>
                  </a:cubicBezTo>
                  <a:cubicBezTo>
                    <a:pt x="15993" y="7930"/>
                    <a:pt x="8624" y="10235"/>
                    <a:pt x="3302" y="15164"/>
                  </a:cubicBezTo>
                  <a:cubicBezTo>
                    <a:pt x="1979" y="16389"/>
                    <a:pt x="783" y="17780"/>
                    <a:pt x="0" y="19403"/>
                  </a:cubicBezTo>
                  <a:lnTo>
                    <a:pt x="48716" y="19310"/>
                  </a:lnTo>
                  <a:lnTo>
                    <a:pt x="4871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64"/>
            <p:cNvSpPr/>
            <p:nvPr/>
          </p:nvSpPr>
          <p:spPr>
            <a:xfrm flipH="1" rot="-5400000">
              <a:off x="-38077" y="-114329"/>
              <a:ext cx="288517" cy="364777"/>
            </a:xfrm>
            <a:custGeom>
              <a:rect b="b" l="l" r="r" t="t"/>
              <a:pathLst>
                <a:path extrusionOk="0" h="5740" w="4540">
                  <a:moveTo>
                    <a:pt x="4217" y="0"/>
                  </a:moveTo>
                  <a:cubicBezTo>
                    <a:pt x="4454" y="1466"/>
                    <a:pt x="4405" y="3034"/>
                    <a:pt x="3377" y="4181"/>
                  </a:cubicBezTo>
                  <a:cubicBezTo>
                    <a:pt x="2821" y="4794"/>
                    <a:pt x="2054" y="5140"/>
                    <a:pt x="1266" y="5348"/>
                  </a:cubicBezTo>
                  <a:cubicBezTo>
                    <a:pt x="850" y="5459"/>
                    <a:pt x="424" y="5520"/>
                    <a:pt x="0" y="5581"/>
                  </a:cubicBezTo>
                  <a:lnTo>
                    <a:pt x="0" y="5740"/>
                  </a:lnTo>
                  <a:cubicBezTo>
                    <a:pt x="62" y="5732"/>
                    <a:pt x="119" y="5724"/>
                    <a:pt x="176" y="5715"/>
                  </a:cubicBezTo>
                  <a:cubicBezTo>
                    <a:pt x="584" y="5655"/>
                    <a:pt x="988" y="5577"/>
                    <a:pt x="1385" y="5471"/>
                  </a:cubicBezTo>
                  <a:cubicBezTo>
                    <a:pt x="2148" y="5259"/>
                    <a:pt x="2891" y="4916"/>
                    <a:pt x="3437" y="4328"/>
                  </a:cubicBezTo>
                  <a:cubicBezTo>
                    <a:pt x="4006" y="3724"/>
                    <a:pt x="4324" y="2923"/>
                    <a:pt x="4438" y="2111"/>
                  </a:cubicBezTo>
                  <a:cubicBezTo>
                    <a:pt x="4540" y="1408"/>
                    <a:pt x="4491" y="698"/>
                    <a:pt x="43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64"/>
            <p:cNvSpPr/>
            <p:nvPr/>
          </p:nvSpPr>
          <p:spPr>
            <a:xfrm flipH="1" rot="-5400000">
              <a:off x="-43161" y="-109245"/>
              <a:ext cx="508845" cy="574937"/>
            </a:xfrm>
            <a:custGeom>
              <a:rect b="b" l="l" r="r" t="t"/>
              <a:pathLst>
                <a:path extrusionOk="0" h="9047" w="8007">
                  <a:moveTo>
                    <a:pt x="7467" y="0"/>
                  </a:moveTo>
                  <a:cubicBezTo>
                    <a:pt x="7712" y="865"/>
                    <a:pt x="7822" y="1768"/>
                    <a:pt x="7782" y="2666"/>
                  </a:cubicBezTo>
                  <a:cubicBezTo>
                    <a:pt x="7724" y="3842"/>
                    <a:pt x="7394" y="5026"/>
                    <a:pt x="6695" y="5989"/>
                  </a:cubicBezTo>
                  <a:cubicBezTo>
                    <a:pt x="5896" y="7091"/>
                    <a:pt x="4679" y="7716"/>
                    <a:pt x="3401" y="8100"/>
                  </a:cubicBezTo>
                  <a:cubicBezTo>
                    <a:pt x="2286" y="8434"/>
                    <a:pt x="1127" y="8606"/>
                    <a:pt x="0" y="8892"/>
                  </a:cubicBezTo>
                  <a:lnTo>
                    <a:pt x="0" y="9047"/>
                  </a:lnTo>
                  <a:cubicBezTo>
                    <a:pt x="1082" y="8770"/>
                    <a:pt x="2193" y="8598"/>
                    <a:pt x="3266" y="8291"/>
                  </a:cubicBezTo>
                  <a:cubicBezTo>
                    <a:pt x="4540" y="7933"/>
                    <a:pt x="5781" y="7353"/>
                    <a:pt x="6634" y="6307"/>
                  </a:cubicBezTo>
                  <a:cubicBezTo>
                    <a:pt x="7381" y="5397"/>
                    <a:pt x="7782" y="4250"/>
                    <a:pt x="7900" y="3087"/>
                  </a:cubicBezTo>
                  <a:cubicBezTo>
                    <a:pt x="8006" y="2054"/>
                    <a:pt x="7900" y="1001"/>
                    <a:pt x="76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64"/>
            <p:cNvSpPr/>
            <p:nvPr/>
          </p:nvSpPr>
          <p:spPr>
            <a:xfrm flipH="1" rot="-5400000">
              <a:off x="-23810" y="-128596"/>
              <a:ext cx="733240" cy="838034"/>
            </a:xfrm>
            <a:custGeom>
              <a:rect b="b" l="l" r="r" t="t"/>
              <a:pathLst>
                <a:path extrusionOk="0" h="13187" w="11538">
                  <a:moveTo>
                    <a:pt x="10565" y="0"/>
                  </a:moveTo>
                  <a:cubicBezTo>
                    <a:pt x="11129" y="1061"/>
                    <a:pt x="11349" y="2303"/>
                    <a:pt x="11256" y="3503"/>
                  </a:cubicBezTo>
                  <a:cubicBezTo>
                    <a:pt x="11117" y="5259"/>
                    <a:pt x="10284" y="6879"/>
                    <a:pt x="9125" y="8182"/>
                  </a:cubicBezTo>
                  <a:cubicBezTo>
                    <a:pt x="7871" y="9586"/>
                    <a:pt x="6271" y="10611"/>
                    <a:pt x="4573" y="11390"/>
                  </a:cubicBezTo>
                  <a:cubicBezTo>
                    <a:pt x="3642" y="11815"/>
                    <a:pt x="2678" y="12170"/>
                    <a:pt x="1707" y="12497"/>
                  </a:cubicBezTo>
                  <a:cubicBezTo>
                    <a:pt x="1144" y="12685"/>
                    <a:pt x="571" y="12852"/>
                    <a:pt x="0" y="13032"/>
                  </a:cubicBezTo>
                  <a:lnTo>
                    <a:pt x="0" y="13186"/>
                  </a:lnTo>
                  <a:cubicBezTo>
                    <a:pt x="539" y="13019"/>
                    <a:pt x="1082" y="12856"/>
                    <a:pt x="1621" y="12681"/>
                  </a:cubicBezTo>
                  <a:cubicBezTo>
                    <a:pt x="2576" y="12366"/>
                    <a:pt x="3524" y="12023"/>
                    <a:pt x="4442" y="11611"/>
                  </a:cubicBezTo>
                  <a:cubicBezTo>
                    <a:pt x="6156" y="10848"/>
                    <a:pt x="7782" y="9843"/>
                    <a:pt x="9071" y="8459"/>
                  </a:cubicBezTo>
                  <a:cubicBezTo>
                    <a:pt x="10243" y="7202"/>
                    <a:pt x="11125" y="5638"/>
                    <a:pt x="11358" y="3916"/>
                  </a:cubicBezTo>
                  <a:cubicBezTo>
                    <a:pt x="11537" y="2593"/>
                    <a:pt x="11349" y="1193"/>
                    <a:pt x="107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64"/>
            <p:cNvSpPr/>
            <p:nvPr/>
          </p:nvSpPr>
          <p:spPr>
            <a:xfrm>
              <a:off x="-2036487" y="4250975"/>
              <a:ext cx="3362050" cy="1665525"/>
            </a:xfrm>
            <a:custGeom>
              <a:rect b="b" l="l" r="r" t="t"/>
              <a:pathLst>
                <a:path extrusionOk="0" h="66621" w="134482">
                  <a:moveTo>
                    <a:pt x="51432" y="0"/>
                  </a:moveTo>
                  <a:cubicBezTo>
                    <a:pt x="43021" y="0"/>
                    <a:pt x="34599" y="2193"/>
                    <a:pt x="26846" y="6228"/>
                  </a:cubicBezTo>
                  <a:cubicBezTo>
                    <a:pt x="24151" y="7632"/>
                    <a:pt x="21536" y="9257"/>
                    <a:pt x="19034" y="11095"/>
                  </a:cubicBezTo>
                  <a:cubicBezTo>
                    <a:pt x="13567" y="15093"/>
                    <a:pt x="8236" y="20185"/>
                    <a:pt x="4689" y="25995"/>
                  </a:cubicBezTo>
                  <a:cubicBezTo>
                    <a:pt x="1603" y="31052"/>
                    <a:pt x="0" y="37324"/>
                    <a:pt x="1751" y="42982"/>
                  </a:cubicBezTo>
                  <a:cubicBezTo>
                    <a:pt x="3045" y="47161"/>
                    <a:pt x="6046" y="50642"/>
                    <a:pt x="9539" y="53275"/>
                  </a:cubicBezTo>
                  <a:cubicBezTo>
                    <a:pt x="15419" y="57704"/>
                    <a:pt x="21911" y="60189"/>
                    <a:pt x="29104" y="61374"/>
                  </a:cubicBezTo>
                  <a:cubicBezTo>
                    <a:pt x="37277" y="62722"/>
                    <a:pt x="45485" y="63861"/>
                    <a:pt x="53715" y="64791"/>
                  </a:cubicBezTo>
                  <a:cubicBezTo>
                    <a:pt x="63141" y="65856"/>
                    <a:pt x="72739" y="66621"/>
                    <a:pt x="82278" y="66621"/>
                  </a:cubicBezTo>
                  <a:cubicBezTo>
                    <a:pt x="97759" y="66621"/>
                    <a:pt x="113082" y="64606"/>
                    <a:pt x="127252" y="58584"/>
                  </a:cubicBezTo>
                  <a:cubicBezTo>
                    <a:pt x="130193" y="57334"/>
                    <a:pt x="133381" y="55548"/>
                    <a:pt x="134141" y="52443"/>
                  </a:cubicBezTo>
                  <a:cubicBezTo>
                    <a:pt x="134481" y="51051"/>
                    <a:pt x="134267" y="49570"/>
                    <a:pt x="133781" y="48224"/>
                  </a:cubicBezTo>
                  <a:cubicBezTo>
                    <a:pt x="132939" y="45887"/>
                    <a:pt x="131286" y="43851"/>
                    <a:pt x="129173" y="42551"/>
                  </a:cubicBezTo>
                  <a:cubicBezTo>
                    <a:pt x="127124" y="41292"/>
                    <a:pt x="124735" y="40739"/>
                    <a:pt x="122424" y="40079"/>
                  </a:cubicBezTo>
                  <a:cubicBezTo>
                    <a:pt x="112093" y="37124"/>
                    <a:pt x="102142" y="31607"/>
                    <a:pt x="94505" y="23996"/>
                  </a:cubicBezTo>
                  <a:cubicBezTo>
                    <a:pt x="88960" y="18469"/>
                    <a:pt x="84319" y="12523"/>
                    <a:pt x="77717" y="8066"/>
                  </a:cubicBezTo>
                  <a:cubicBezTo>
                    <a:pt x="69533" y="2543"/>
                    <a:pt x="60489" y="0"/>
                    <a:pt x="514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64"/>
            <p:cNvSpPr/>
            <p:nvPr/>
          </p:nvSpPr>
          <p:spPr>
            <a:xfrm>
              <a:off x="4639225" y="4738700"/>
              <a:ext cx="290125" cy="241775"/>
            </a:xfrm>
            <a:custGeom>
              <a:rect b="b" l="l" r="r" t="t"/>
              <a:pathLst>
                <a:path extrusionOk="0" h="9671" w="11605">
                  <a:moveTo>
                    <a:pt x="7983" y="1"/>
                  </a:moveTo>
                  <a:cubicBezTo>
                    <a:pt x="6115" y="1"/>
                    <a:pt x="3945" y="1289"/>
                    <a:pt x="2601" y="3519"/>
                  </a:cubicBezTo>
                  <a:cubicBezTo>
                    <a:pt x="0" y="7835"/>
                    <a:pt x="2201" y="9671"/>
                    <a:pt x="5072" y="9671"/>
                  </a:cubicBezTo>
                  <a:cubicBezTo>
                    <a:pt x="7958" y="9671"/>
                    <a:pt x="11521" y="7815"/>
                    <a:pt x="11562" y="4760"/>
                  </a:cubicBezTo>
                  <a:cubicBezTo>
                    <a:pt x="11605" y="1449"/>
                    <a:pt x="9963" y="1"/>
                    <a:pt x="79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64"/>
            <p:cNvSpPr/>
            <p:nvPr/>
          </p:nvSpPr>
          <p:spPr>
            <a:xfrm rot="-2700000">
              <a:off x="-1438301" y="1562210"/>
              <a:ext cx="2907575" cy="2189225"/>
            </a:xfrm>
            <a:custGeom>
              <a:rect b="b" l="l" r="r" t="t"/>
              <a:pathLst>
                <a:path extrusionOk="0" h="68671" w="91204">
                  <a:moveTo>
                    <a:pt x="56246" y="0"/>
                  </a:moveTo>
                  <a:cubicBezTo>
                    <a:pt x="46995" y="0"/>
                    <a:pt x="37746" y="803"/>
                    <a:pt x="28633" y="2401"/>
                  </a:cubicBezTo>
                  <a:cubicBezTo>
                    <a:pt x="21361" y="3677"/>
                    <a:pt x="13674" y="5750"/>
                    <a:pt x="8867" y="11358"/>
                  </a:cubicBezTo>
                  <a:cubicBezTo>
                    <a:pt x="5768" y="14973"/>
                    <a:pt x="4241" y="19657"/>
                    <a:pt x="3113" y="24285"/>
                  </a:cubicBezTo>
                  <a:cubicBezTo>
                    <a:pt x="2016" y="28780"/>
                    <a:pt x="1229" y="33352"/>
                    <a:pt x="755" y="37953"/>
                  </a:cubicBezTo>
                  <a:cubicBezTo>
                    <a:pt x="1" y="45270"/>
                    <a:pt x="1016" y="51523"/>
                    <a:pt x="5237" y="57599"/>
                  </a:cubicBezTo>
                  <a:cubicBezTo>
                    <a:pt x="9588" y="63865"/>
                    <a:pt x="17019" y="68447"/>
                    <a:pt x="24726" y="68664"/>
                  </a:cubicBezTo>
                  <a:cubicBezTo>
                    <a:pt x="24894" y="68668"/>
                    <a:pt x="25062" y="68671"/>
                    <a:pt x="25231" y="68671"/>
                  </a:cubicBezTo>
                  <a:cubicBezTo>
                    <a:pt x="30937" y="68671"/>
                    <a:pt x="36669" y="66004"/>
                    <a:pt x="40303" y="61708"/>
                  </a:cubicBezTo>
                  <a:cubicBezTo>
                    <a:pt x="41924" y="59788"/>
                    <a:pt x="43128" y="57543"/>
                    <a:pt x="43727" y="55066"/>
                  </a:cubicBezTo>
                  <a:cubicBezTo>
                    <a:pt x="44361" y="52438"/>
                    <a:pt x="44332" y="49702"/>
                    <a:pt x="44354" y="46997"/>
                  </a:cubicBezTo>
                  <a:cubicBezTo>
                    <a:pt x="44393" y="41853"/>
                    <a:pt x="44992" y="35973"/>
                    <a:pt x="49154" y="32948"/>
                  </a:cubicBezTo>
                  <a:cubicBezTo>
                    <a:pt x="52116" y="30793"/>
                    <a:pt x="56593" y="30355"/>
                    <a:pt x="58196" y="27062"/>
                  </a:cubicBezTo>
                  <a:cubicBezTo>
                    <a:pt x="59303" y="24788"/>
                    <a:pt x="59697" y="22486"/>
                    <a:pt x="62467" y="21600"/>
                  </a:cubicBezTo>
                  <a:cubicBezTo>
                    <a:pt x="63291" y="21337"/>
                    <a:pt x="64180" y="21254"/>
                    <a:pt x="65096" y="21254"/>
                  </a:cubicBezTo>
                  <a:cubicBezTo>
                    <a:pt x="66680" y="21254"/>
                    <a:pt x="68346" y="21503"/>
                    <a:pt x="69893" y="21503"/>
                  </a:cubicBezTo>
                  <a:cubicBezTo>
                    <a:pt x="70242" y="21503"/>
                    <a:pt x="70585" y="21490"/>
                    <a:pt x="70919" y="21459"/>
                  </a:cubicBezTo>
                  <a:cubicBezTo>
                    <a:pt x="77125" y="20888"/>
                    <a:pt x="83114" y="18092"/>
                    <a:pt x="87503" y="13664"/>
                  </a:cubicBezTo>
                  <a:cubicBezTo>
                    <a:pt x="88933" y="12224"/>
                    <a:pt x="90229" y="10552"/>
                    <a:pt x="90717" y="8583"/>
                  </a:cubicBezTo>
                  <a:cubicBezTo>
                    <a:pt x="91203" y="6615"/>
                    <a:pt x="90710" y="4299"/>
                    <a:pt x="89095" y="3069"/>
                  </a:cubicBezTo>
                  <a:cubicBezTo>
                    <a:pt x="88252" y="2425"/>
                    <a:pt x="87200" y="2133"/>
                    <a:pt x="86170" y="1887"/>
                  </a:cubicBezTo>
                  <a:cubicBezTo>
                    <a:pt x="80745" y="599"/>
                    <a:pt x="74761" y="978"/>
                    <a:pt x="69177" y="525"/>
                  </a:cubicBezTo>
                  <a:cubicBezTo>
                    <a:pt x="64876" y="175"/>
                    <a:pt x="60561" y="0"/>
                    <a:pt x="5624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64"/>
            <p:cNvSpPr/>
            <p:nvPr/>
          </p:nvSpPr>
          <p:spPr>
            <a:xfrm rot="8225514">
              <a:off x="4129780" y="4829326"/>
              <a:ext cx="466194" cy="508823"/>
            </a:xfrm>
            <a:custGeom>
              <a:rect b="b" l="l" r="r" t="t"/>
              <a:pathLst>
                <a:path extrusionOk="0" h="30019" w="27504">
                  <a:moveTo>
                    <a:pt x="12111" y="0"/>
                  </a:moveTo>
                  <a:cubicBezTo>
                    <a:pt x="11000" y="0"/>
                    <a:pt x="9863" y="292"/>
                    <a:pt x="8793" y="877"/>
                  </a:cubicBezTo>
                  <a:cubicBezTo>
                    <a:pt x="7511" y="1578"/>
                    <a:pt x="6715" y="2780"/>
                    <a:pt x="6402" y="4181"/>
                  </a:cubicBezTo>
                  <a:cubicBezTo>
                    <a:pt x="5143" y="9849"/>
                    <a:pt x="1" y="16618"/>
                    <a:pt x="3240" y="22241"/>
                  </a:cubicBezTo>
                  <a:cubicBezTo>
                    <a:pt x="5203" y="25648"/>
                    <a:pt x="9419" y="30018"/>
                    <a:pt x="13735" y="30018"/>
                  </a:cubicBezTo>
                  <a:cubicBezTo>
                    <a:pt x="13810" y="30018"/>
                    <a:pt x="13885" y="30017"/>
                    <a:pt x="13961" y="30014"/>
                  </a:cubicBezTo>
                  <a:cubicBezTo>
                    <a:pt x="16307" y="29931"/>
                    <a:pt x="18646" y="29580"/>
                    <a:pt x="20913" y="28969"/>
                  </a:cubicBezTo>
                  <a:cubicBezTo>
                    <a:pt x="22783" y="28468"/>
                    <a:pt x="24772" y="27647"/>
                    <a:pt x="25645" y="25919"/>
                  </a:cubicBezTo>
                  <a:cubicBezTo>
                    <a:pt x="27503" y="22241"/>
                    <a:pt x="24741" y="19168"/>
                    <a:pt x="22193" y="16100"/>
                  </a:cubicBezTo>
                  <a:cubicBezTo>
                    <a:pt x="20675" y="14271"/>
                    <a:pt x="19231" y="12448"/>
                    <a:pt x="18887" y="10499"/>
                  </a:cubicBezTo>
                  <a:cubicBezTo>
                    <a:pt x="18388" y="7678"/>
                    <a:pt x="18911" y="4803"/>
                    <a:pt x="16979" y="2388"/>
                  </a:cubicBezTo>
                  <a:cubicBezTo>
                    <a:pt x="15706" y="796"/>
                    <a:pt x="13944" y="0"/>
                    <a:pt x="121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64"/>
            <p:cNvSpPr/>
            <p:nvPr/>
          </p:nvSpPr>
          <p:spPr>
            <a:xfrm flipH="1">
              <a:off x="8142075" y="-237000"/>
              <a:ext cx="1749000" cy="1781625"/>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35" name="Google Shape;3035;p64"/>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036" name="Google Shape;3036;p64"/>
          <p:cNvSpPr txBox="1"/>
          <p:nvPr>
            <p:ph idx="1" type="subTitle"/>
          </p:nvPr>
        </p:nvSpPr>
        <p:spPr>
          <a:xfrm>
            <a:off x="720000" y="3421700"/>
            <a:ext cx="2907600" cy="11817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b"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37" name="Google Shape;3037;p64"/>
          <p:cNvSpPr txBox="1"/>
          <p:nvPr>
            <p:ph idx="2" type="subTitle"/>
          </p:nvPr>
        </p:nvSpPr>
        <p:spPr>
          <a:xfrm>
            <a:off x="5516400" y="3421700"/>
            <a:ext cx="2907600" cy="11817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b"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38" name="Google Shape;3038;p64"/>
          <p:cNvSpPr txBox="1"/>
          <p:nvPr>
            <p:ph idx="3" type="subTitle"/>
          </p:nvPr>
        </p:nvSpPr>
        <p:spPr>
          <a:xfrm>
            <a:off x="5516400" y="1237075"/>
            <a:ext cx="2907600" cy="457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Bebas Neue"/>
              <a:buNone/>
              <a:defRPr sz="2000">
                <a:latin typeface="Abril Fatface"/>
                <a:ea typeface="Abril Fatface"/>
                <a:cs typeface="Abril Fatface"/>
                <a:sym typeface="Abril Fatface"/>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
        <p:nvSpPr>
          <p:cNvPr id="3039" name="Google Shape;3039;p64"/>
          <p:cNvSpPr txBox="1"/>
          <p:nvPr>
            <p:ph idx="4" type="subTitle"/>
          </p:nvPr>
        </p:nvSpPr>
        <p:spPr>
          <a:xfrm>
            <a:off x="5516400" y="1687474"/>
            <a:ext cx="2907600" cy="1142700"/>
          </a:xfrm>
          <a:prstGeom prst="rect">
            <a:avLst/>
          </a:prstGeom>
          <a:noFill/>
          <a:ln cap="flat" cmpd="sng" w="9525">
            <a:solidFill>
              <a:schemeClr val="accent4"/>
            </a:solidFill>
            <a:prstDash val="solid"/>
            <a:round/>
            <a:headEnd len="sm" w="sm" type="none"/>
            <a:tailEnd len="sm" w="sm" type="none"/>
          </a:ln>
        </p:spPr>
        <p:txBody>
          <a:bodyPr anchorCtr="0" anchor="b"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40" name="Google Shape;3040;p64"/>
          <p:cNvSpPr txBox="1"/>
          <p:nvPr>
            <p:ph idx="5" type="subTitle"/>
          </p:nvPr>
        </p:nvSpPr>
        <p:spPr>
          <a:xfrm>
            <a:off x="720000" y="1237075"/>
            <a:ext cx="2907600" cy="457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Bebas Neue"/>
              <a:buNone/>
              <a:defRPr sz="2000">
                <a:latin typeface="Abril Fatface"/>
                <a:ea typeface="Abril Fatface"/>
                <a:cs typeface="Abril Fatface"/>
                <a:sym typeface="Abril Fatface"/>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
        <p:nvSpPr>
          <p:cNvPr id="3041" name="Google Shape;3041;p64"/>
          <p:cNvSpPr txBox="1"/>
          <p:nvPr>
            <p:ph idx="6" type="subTitle"/>
          </p:nvPr>
        </p:nvSpPr>
        <p:spPr>
          <a:xfrm>
            <a:off x="720000" y="1687474"/>
            <a:ext cx="2907600" cy="1142700"/>
          </a:xfrm>
          <a:prstGeom prst="rect">
            <a:avLst/>
          </a:prstGeom>
          <a:noFill/>
          <a:ln cap="flat" cmpd="sng" w="9525">
            <a:solidFill>
              <a:schemeClr val="accent4"/>
            </a:solidFill>
            <a:prstDash val="solid"/>
            <a:round/>
            <a:headEnd len="sm" w="sm" type="none"/>
            <a:tailEnd len="sm" w="sm" type="none"/>
          </a:ln>
        </p:spPr>
        <p:txBody>
          <a:bodyPr anchorCtr="0" anchor="b"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42" name="Google Shape;3042;p64"/>
          <p:cNvSpPr txBox="1"/>
          <p:nvPr>
            <p:ph idx="7" type="subTitle"/>
          </p:nvPr>
        </p:nvSpPr>
        <p:spPr>
          <a:xfrm>
            <a:off x="5516400" y="3115475"/>
            <a:ext cx="2907600" cy="457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Bebas Neue"/>
              <a:buNone/>
              <a:defRPr sz="2000">
                <a:latin typeface="Abril Fatface"/>
                <a:ea typeface="Abril Fatface"/>
                <a:cs typeface="Abril Fatface"/>
                <a:sym typeface="Abril Fatface"/>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
        <p:nvSpPr>
          <p:cNvPr id="3043" name="Google Shape;3043;p64"/>
          <p:cNvSpPr txBox="1"/>
          <p:nvPr>
            <p:ph idx="8" type="subTitle"/>
          </p:nvPr>
        </p:nvSpPr>
        <p:spPr>
          <a:xfrm>
            <a:off x="720000" y="3115475"/>
            <a:ext cx="2907600" cy="457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Bebas Neue"/>
              <a:buNone/>
              <a:defRPr sz="2000">
                <a:latin typeface="Abril Fatface"/>
                <a:ea typeface="Abril Fatface"/>
                <a:cs typeface="Abril Fatface"/>
                <a:sym typeface="Abril Fatface"/>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044" name="Shape 3044"/>
        <p:cNvGrpSpPr/>
        <p:nvPr/>
      </p:nvGrpSpPr>
      <p:grpSpPr>
        <a:xfrm>
          <a:off x="0" y="0"/>
          <a:ext cx="0" cy="0"/>
          <a:chOff x="0" y="0"/>
          <a:chExt cx="0" cy="0"/>
        </a:xfrm>
      </p:grpSpPr>
      <p:grpSp>
        <p:nvGrpSpPr>
          <p:cNvPr id="3045" name="Google Shape;3045;p65"/>
          <p:cNvGrpSpPr/>
          <p:nvPr/>
        </p:nvGrpSpPr>
        <p:grpSpPr>
          <a:xfrm>
            <a:off x="-2036487" y="-237000"/>
            <a:ext cx="11927562" cy="6153500"/>
            <a:chOff x="-2036487" y="-237000"/>
            <a:chExt cx="11927562" cy="6153500"/>
          </a:xfrm>
        </p:grpSpPr>
        <p:sp>
          <p:nvSpPr>
            <p:cNvPr id="3046" name="Google Shape;3046;p65"/>
            <p:cNvSpPr/>
            <p:nvPr/>
          </p:nvSpPr>
          <p:spPr>
            <a:xfrm>
              <a:off x="7363641" y="4495768"/>
              <a:ext cx="1840856" cy="733229"/>
            </a:xfrm>
            <a:custGeom>
              <a:rect b="b" l="l" r="r" t="t"/>
              <a:pathLst>
                <a:path extrusionOk="0" h="19404" w="48716">
                  <a:moveTo>
                    <a:pt x="48716" y="1"/>
                  </a:moveTo>
                  <a:cubicBezTo>
                    <a:pt x="44289" y="3195"/>
                    <a:pt x="39621" y="6196"/>
                    <a:pt x="34287" y="7162"/>
                  </a:cubicBezTo>
                  <a:cubicBezTo>
                    <a:pt x="32093" y="7559"/>
                    <a:pt x="29864" y="7596"/>
                    <a:pt x="27630" y="7596"/>
                  </a:cubicBezTo>
                  <a:cubicBezTo>
                    <a:pt x="27116" y="7596"/>
                    <a:pt x="26601" y="7594"/>
                    <a:pt x="26086" y="7594"/>
                  </a:cubicBezTo>
                  <a:cubicBezTo>
                    <a:pt x="25138" y="7594"/>
                    <a:pt x="24189" y="7601"/>
                    <a:pt x="23243" y="7639"/>
                  </a:cubicBezTo>
                  <a:cubicBezTo>
                    <a:pt x="15993" y="7930"/>
                    <a:pt x="8624" y="10235"/>
                    <a:pt x="3302" y="15164"/>
                  </a:cubicBezTo>
                  <a:cubicBezTo>
                    <a:pt x="1979" y="16389"/>
                    <a:pt x="783" y="17780"/>
                    <a:pt x="0" y="19403"/>
                  </a:cubicBezTo>
                  <a:lnTo>
                    <a:pt x="48716" y="19310"/>
                  </a:lnTo>
                  <a:lnTo>
                    <a:pt x="4871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65"/>
            <p:cNvSpPr/>
            <p:nvPr/>
          </p:nvSpPr>
          <p:spPr>
            <a:xfrm flipH="1" rot="-5400000">
              <a:off x="-38077" y="-114329"/>
              <a:ext cx="288517" cy="364777"/>
            </a:xfrm>
            <a:custGeom>
              <a:rect b="b" l="l" r="r" t="t"/>
              <a:pathLst>
                <a:path extrusionOk="0" h="5740" w="4540">
                  <a:moveTo>
                    <a:pt x="4217" y="0"/>
                  </a:moveTo>
                  <a:cubicBezTo>
                    <a:pt x="4454" y="1466"/>
                    <a:pt x="4405" y="3034"/>
                    <a:pt x="3377" y="4181"/>
                  </a:cubicBezTo>
                  <a:cubicBezTo>
                    <a:pt x="2821" y="4794"/>
                    <a:pt x="2054" y="5140"/>
                    <a:pt x="1266" y="5348"/>
                  </a:cubicBezTo>
                  <a:cubicBezTo>
                    <a:pt x="850" y="5459"/>
                    <a:pt x="424" y="5520"/>
                    <a:pt x="0" y="5581"/>
                  </a:cubicBezTo>
                  <a:lnTo>
                    <a:pt x="0" y="5740"/>
                  </a:lnTo>
                  <a:cubicBezTo>
                    <a:pt x="62" y="5732"/>
                    <a:pt x="119" y="5724"/>
                    <a:pt x="176" y="5715"/>
                  </a:cubicBezTo>
                  <a:cubicBezTo>
                    <a:pt x="584" y="5655"/>
                    <a:pt x="988" y="5577"/>
                    <a:pt x="1385" y="5471"/>
                  </a:cubicBezTo>
                  <a:cubicBezTo>
                    <a:pt x="2148" y="5259"/>
                    <a:pt x="2891" y="4916"/>
                    <a:pt x="3437" y="4328"/>
                  </a:cubicBezTo>
                  <a:cubicBezTo>
                    <a:pt x="4006" y="3724"/>
                    <a:pt x="4324" y="2923"/>
                    <a:pt x="4438" y="2111"/>
                  </a:cubicBezTo>
                  <a:cubicBezTo>
                    <a:pt x="4540" y="1408"/>
                    <a:pt x="4491" y="698"/>
                    <a:pt x="43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65"/>
            <p:cNvSpPr/>
            <p:nvPr/>
          </p:nvSpPr>
          <p:spPr>
            <a:xfrm flipH="1" rot="-5400000">
              <a:off x="-43161" y="-109245"/>
              <a:ext cx="508845" cy="574937"/>
            </a:xfrm>
            <a:custGeom>
              <a:rect b="b" l="l" r="r" t="t"/>
              <a:pathLst>
                <a:path extrusionOk="0" h="9047" w="8007">
                  <a:moveTo>
                    <a:pt x="7467" y="0"/>
                  </a:moveTo>
                  <a:cubicBezTo>
                    <a:pt x="7712" y="865"/>
                    <a:pt x="7822" y="1768"/>
                    <a:pt x="7782" y="2666"/>
                  </a:cubicBezTo>
                  <a:cubicBezTo>
                    <a:pt x="7724" y="3842"/>
                    <a:pt x="7394" y="5026"/>
                    <a:pt x="6695" y="5989"/>
                  </a:cubicBezTo>
                  <a:cubicBezTo>
                    <a:pt x="5896" y="7091"/>
                    <a:pt x="4679" y="7716"/>
                    <a:pt x="3401" y="8100"/>
                  </a:cubicBezTo>
                  <a:cubicBezTo>
                    <a:pt x="2286" y="8434"/>
                    <a:pt x="1127" y="8606"/>
                    <a:pt x="0" y="8892"/>
                  </a:cubicBezTo>
                  <a:lnTo>
                    <a:pt x="0" y="9047"/>
                  </a:lnTo>
                  <a:cubicBezTo>
                    <a:pt x="1082" y="8770"/>
                    <a:pt x="2193" y="8598"/>
                    <a:pt x="3266" y="8291"/>
                  </a:cubicBezTo>
                  <a:cubicBezTo>
                    <a:pt x="4540" y="7933"/>
                    <a:pt x="5781" y="7353"/>
                    <a:pt x="6634" y="6307"/>
                  </a:cubicBezTo>
                  <a:cubicBezTo>
                    <a:pt x="7381" y="5397"/>
                    <a:pt x="7782" y="4250"/>
                    <a:pt x="7900" y="3087"/>
                  </a:cubicBezTo>
                  <a:cubicBezTo>
                    <a:pt x="8006" y="2054"/>
                    <a:pt x="7900" y="1001"/>
                    <a:pt x="76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65"/>
            <p:cNvSpPr/>
            <p:nvPr/>
          </p:nvSpPr>
          <p:spPr>
            <a:xfrm flipH="1" rot="-5400000">
              <a:off x="-23810" y="-128596"/>
              <a:ext cx="733240" cy="838034"/>
            </a:xfrm>
            <a:custGeom>
              <a:rect b="b" l="l" r="r" t="t"/>
              <a:pathLst>
                <a:path extrusionOk="0" h="13187" w="11538">
                  <a:moveTo>
                    <a:pt x="10565" y="0"/>
                  </a:moveTo>
                  <a:cubicBezTo>
                    <a:pt x="11129" y="1061"/>
                    <a:pt x="11349" y="2303"/>
                    <a:pt x="11256" y="3503"/>
                  </a:cubicBezTo>
                  <a:cubicBezTo>
                    <a:pt x="11117" y="5259"/>
                    <a:pt x="10284" y="6879"/>
                    <a:pt x="9125" y="8182"/>
                  </a:cubicBezTo>
                  <a:cubicBezTo>
                    <a:pt x="7871" y="9586"/>
                    <a:pt x="6271" y="10611"/>
                    <a:pt x="4573" y="11390"/>
                  </a:cubicBezTo>
                  <a:cubicBezTo>
                    <a:pt x="3642" y="11815"/>
                    <a:pt x="2678" y="12170"/>
                    <a:pt x="1707" y="12497"/>
                  </a:cubicBezTo>
                  <a:cubicBezTo>
                    <a:pt x="1144" y="12685"/>
                    <a:pt x="571" y="12852"/>
                    <a:pt x="0" y="13032"/>
                  </a:cubicBezTo>
                  <a:lnTo>
                    <a:pt x="0" y="13186"/>
                  </a:lnTo>
                  <a:cubicBezTo>
                    <a:pt x="539" y="13019"/>
                    <a:pt x="1082" y="12856"/>
                    <a:pt x="1621" y="12681"/>
                  </a:cubicBezTo>
                  <a:cubicBezTo>
                    <a:pt x="2576" y="12366"/>
                    <a:pt x="3524" y="12023"/>
                    <a:pt x="4442" y="11611"/>
                  </a:cubicBezTo>
                  <a:cubicBezTo>
                    <a:pt x="6156" y="10848"/>
                    <a:pt x="7782" y="9843"/>
                    <a:pt x="9071" y="8459"/>
                  </a:cubicBezTo>
                  <a:cubicBezTo>
                    <a:pt x="10243" y="7202"/>
                    <a:pt x="11125" y="5638"/>
                    <a:pt x="11358" y="3916"/>
                  </a:cubicBezTo>
                  <a:cubicBezTo>
                    <a:pt x="11537" y="2593"/>
                    <a:pt x="11349" y="1193"/>
                    <a:pt x="107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65"/>
            <p:cNvSpPr/>
            <p:nvPr/>
          </p:nvSpPr>
          <p:spPr>
            <a:xfrm>
              <a:off x="-2036487" y="4250975"/>
              <a:ext cx="3362050" cy="1665525"/>
            </a:xfrm>
            <a:custGeom>
              <a:rect b="b" l="l" r="r" t="t"/>
              <a:pathLst>
                <a:path extrusionOk="0" h="66621" w="134482">
                  <a:moveTo>
                    <a:pt x="51432" y="0"/>
                  </a:moveTo>
                  <a:cubicBezTo>
                    <a:pt x="43021" y="0"/>
                    <a:pt x="34599" y="2193"/>
                    <a:pt x="26846" y="6228"/>
                  </a:cubicBezTo>
                  <a:cubicBezTo>
                    <a:pt x="24151" y="7632"/>
                    <a:pt x="21536" y="9257"/>
                    <a:pt x="19034" y="11095"/>
                  </a:cubicBezTo>
                  <a:cubicBezTo>
                    <a:pt x="13567" y="15093"/>
                    <a:pt x="8236" y="20185"/>
                    <a:pt x="4689" y="25995"/>
                  </a:cubicBezTo>
                  <a:cubicBezTo>
                    <a:pt x="1603" y="31052"/>
                    <a:pt x="0" y="37324"/>
                    <a:pt x="1751" y="42982"/>
                  </a:cubicBezTo>
                  <a:cubicBezTo>
                    <a:pt x="3045" y="47161"/>
                    <a:pt x="6046" y="50642"/>
                    <a:pt x="9539" y="53275"/>
                  </a:cubicBezTo>
                  <a:cubicBezTo>
                    <a:pt x="15419" y="57704"/>
                    <a:pt x="21911" y="60189"/>
                    <a:pt x="29104" y="61374"/>
                  </a:cubicBezTo>
                  <a:cubicBezTo>
                    <a:pt x="37277" y="62722"/>
                    <a:pt x="45485" y="63861"/>
                    <a:pt x="53715" y="64791"/>
                  </a:cubicBezTo>
                  <a:cubicBezTo>
                    <a:pt x="63141" y="65856"/>
                    <a:pt x="72739" y="66621"/>
                    <a:pt x="82278" y="66621"/>
                  </a:cubicBezTo>
                  <a:cubicBezTo>
                    <a:pt x="97759" y="66621"/>
                    <a:pt x="113082" y="64606"/>
                    <a:pt x="127252" y="58584"/>
                  </a:cubicBezTo>
                  <a:cubicBezTo>
                    <a:pt x="130193" y="57334"/>
                    <a:pt x="133381" y="55548"/>
                    <a:pt x="134141" y="52443"/>
                  </a:cubicBezTo>
                  <a:cubicBezTo>
                    <a:pt x="134481" y="51051"/>
                    <a:pt x="134267" y="49570"/>
                    <a:pt x="133781" y="48224"/>
                  </a:cubicBezTo>
                  <a:cubicBezTo>
                    <a:pt x="132939" y="45887"/>
                    <a:pt x="131286" y="43851"/>
                    <a:pt x="129173" y="42551"/>
                  </a:cubicBezTo>
                  <a:cubicBezTo>
                    <a:pt x="127124" y="41292"/>
                    <a:pt x="124735" y="40739"/>
                    <a:pt x="122424" y="40079"/>
                  </a:cubicBezTo>
                  <a:cubicBezTo>
                    <a:pt x="112093" y="37124"/>
                    <a:pt x="102142" y="31607"/>
                    <a:pt x="94505" y="23996"/>
                  </a:cubicBezTo>
                  <a:cubicBezTo>
                    <a:pt x="88960" y="18469"/>
                    <a:pt x="84319" y="12523"/>
                    <a:pt x="77717" y="8066"/>
                  </a:cubicBezTo>
                  <a:cubicBezTo>
                    <a:pt x="69533" y="2543"/>
                    <a:pt x="60489" y="0"/>
                    <a:pt x="514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65"/>
            <p:cNvSpPr/>
            <p:nvPr/>
          </p:nvSpPr>
          <p:spPr>
            <a:xfrm>
              <a:off x="1532450" y="4771213"/>
              <a:ext cx="73575" cy="61300"/>
            </a:xfrm>
            <a:custGeom>
              <a:rect b="b" l="l" r="r" t="t"/>
              <a:pathLst>
                <a:path extrusionOk="0" h="2452" w="2943">
                  <a:moveTo>
                    <a:pt x="2023" y="1"/>
                  </a:moveTo>
                  <a:cubicBezTo>
                    <a:pt x="1550" y="1"/>
                    <a:pt x="1000" y="327"/>
                    <a:pt x="659" y="892"/>
                  </a:cubicBezTo>
                  <a:cubicBezTo>
                    <a:pt x="1" y="1986"/>
                    <a:pt x="559" y="2451"/>
                    <a:pt x="1287" y="2451"/>
                  </a:cubicBezTo>
                  <a:cubicBezTo>
                    <a:pt x="2018" y="2451"/>
                    <a:pt x="2920" y="1981"/>
                    <a:pt x="2932" y="1206"/>
                  </a:cubicBezTo>
                  <a:cubicBezTo>
                    <a:pt x="2942" y="368"/>
                    <a:pt x="2526" y="1"/>
                    <a:pt x="20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65"/>
            <p:cNvSpPr/>
            <p:nvPr/>
          </p:nvSpPr>
          <p:spPr>
            <a:xfrm>
              <a:off x="1812900" y="4680975"/>
              <a:ext cx="290125" cy="241775"/>
            </a:xfrm>
            <a:custGeom>
              <a:rect b="b" l="l" r="r" t="t"/>
              <a:pathLst>
                <a:path extrusionOk="0" h="9671" w="11605">
                  <a:moveTo>
                    <a:pt x="7983" y="1"/>
                  </a:moveTo>
                  <a:cubicBezTo>
                    <a:pt x="6115" y="1"/>
                    <a:pt x="3945" y="1289"/>
                    <a:pt x="2601" y="3519"/>
                  </a:cubicBezTo>
                  <a:cubicBezTo>
                    <a:pt x="0" y="7835"/>
                    <a:pt x="2201" y="9671"/>
                    <a:pt x="5072" y="9671"/>
                  </a:cubicBezTo>
                  <a:cubicBezTo>
                    <a:pt x="7958" y="9671"/>
                    <a:pt x="11521" y="7815"/>
                    <a:pt x="11562" y="4760"/>
                  </a:cubicBezTo>
                  <a:cubicBezTo>
                    <a:pt x="11605" y="1449"/>
                    <a:pt x="9963" y="1"/>
                    <a:pt x="79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65"/>
            <p:cNvSpPr/>
            <p:nvPr/>
          </p:nvSpPr>
          <p:spPr>
            <a:xfrm rot="-2700000">
              <a:off x="-1347601" y="1706885"/>
              <a:ext cx="2907575" cy="2189225"/>
            </a:xfrm>
            <a:custGeom>
              <a:rect b="b" l="l" r="r" t="t"/>
              <a:pathLst>
                <a:path extrusionOk="0" h="68671" w="91204">
                  <a:moveTo>
                    <a:pt x="56246" y="0"/>
                  </a:moveTo>
                  <a:cubicBezTo>
                    <a:pt x="46995" y="0"/>
                    <a:pt x="37746" y="803"/>
                    <a:pt x="28633" y="2401"/>
                  </a:cubicBezTo>
                  <a:cubicBezTo>
                    <a:pt x="21361" y="3677"/>
                    <a:pt x="13674" y="5750"/>
                    <a:pt x="8867" y="11358"/>
                  </a:cubicBezTo>
                  <a:cubicBezTo>
                    <a:pt x="5768" y="14973"/>
                    <a:pt x="4241" y="19657"/>
                    <a:pt x="3113" y="24285"/>
                  </a:cubicBezTo>
                  <a:cubicBezTo>
                    <a:pt x="2016" y="28780"/>
                    <a:pt x="1229" y="33352"/>
                    <a:pt x="755" y="37953"/>
                  </a:cubicBezTo>
                  <a:cubicBezTo>
                    <a:pt x="1" y="45270"/>
                    <a:pt x="1016" y="51523"/>
                    <a:pt x="5237" y="57599"/>
                  </a:cubicBezTo>
                  <a:cubicBezTo>
                    <a:pt x="9588" y="63865"/>
                    <a:pt x="17019" y="68447"/>
                    <a:pt x="24726" y="68664"/>
                  </a:cubicBezTo>
                  <a:cubicBezTo>
                    <a:pt x="24894" y="68668"/>
                    <a:pt x="25062" y="68671"/>
                    <a:pt x="25231" y="68671"/>
                  </a:cubicBezTo>
                  <a:cubicBezTo>
                    <a:pt x="30937" y="68671"/>
                    <a:pt x="36669" y="66004"/>
                    <a:pt x="40303" y="61708"/>
                  </a:cubicBezTo>
                  <a:cubicBezTo>
                    <a:pt x="41924" y="59788"/>
                    <a:pt x="43128" y="57543"/>
                    <a:pt x="43727" y="55066"/>
                  </a:cubicBezTo>
                  <a:cubicBezTo>
                    <a:pt x="44361" y="52438"/>
                    <a:pt x="44332" y="49702"/>
                    <a:pt x="44354" y="46997"/>
                  </a:cubicBezTo>
                  <a:cubicBezTo>
                    <a:pt x="44393" y="41853"/>
                    <a:pt x="44992" y="35973"/>
                    <a:pt x="49154" y="32948"/>
                  </a:cubicBezTo>
                  <a:cubicBezTo>
                    <a:pt x="52116" y="30793"/>
                    <a:pt x="56593" y="30355"/>
                    <a:pt x="58196" y="27062"/>
                  </a:cubicBezTo>
                  <a:cubicBezTo>
                    <a:pt x="59303" y="24788"/>
                    <a:pt x="59697" y="22486"/>
                    <a:pt x="62467" y="21600"/>
                  </a:cubicBezTo>
                  <a:cubicBezTo>
                    <a:pt x="63291" y="21337"/>
                    <a:pt x="64180" y="21254"/>
                    <a:pt x="65096" y="21254"/>
                  </a:cubicBezTo>
                  <a:cubicBezTo>
                    <a:pt x="66680" y="21254"/>
                    <a:pt x="68346" y="21503"/>
                    <a:pt x="69893" y="21503"/>
                  </a:cubicBezTo>
                  <a:cubicBezTo>
                    <a:pt x="70242" y="21503"/>
                    <a:pt x="70585" y="21490"/>
                    <a:pt x="70919" y="21459"/>
                  </a:cubicBezTo>
                  <a:cubicBezTo>
                    <a:pt x="77125" y="20888"/>
                    <a:pt x="83114" y="18092"/>
                    <a:pt x="87503" y="13664"/>
                  </a:cubicBezTo>
                  <a:cubicBezTo>
                    <a:pt x="88933" y="12224"/>
                    <a:pt x="90229" y="10552"/>
                    <a:pt x="90717" y="8583"/>
                  </a:cubicBezTo>
                  <a:cubicBezTo>
                    <a:pt x="91203" y="6615"/>
                    <a:pt x="90710" y="4299"/>
                    <a:pt x="89095" y="3069"/>
                  </a:cubicBezTo>
                  <a:cubicBezTo>
                    <a:pt x="88252" y="2425"/>
                    <a:pt x="87200" y="2133"/>
                    <a:pt x="86170" y="1887"/>
                  </a:cubicBezTo>
                  <a:cubicBezTo>
                    <a:pt x="80745" y="599"/>
                    <a:pt x="74761" y="978"/>
                    <a:pt x="69177" y="525"/>
                  </a:cubicBezTo>
                  <a:cubicBezTo>
                    <a:pt x="64876" y="175"/>
                    <a:pt x="60561" y="0"/>
                    <a:pt x="5624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65"/>
            <p:cNvSpPr/>
            <p:nvPr/>
          </p:nvSpPr>
          <p:spPr>
            <a:xfrm rot="8225514">
              <a:off x="2477630" y="4890851"/>
              <a:ext cx="466194" cy="508823"/>
            </a:xfrm>
            <a:custGeom>
              <a:rect b="b" l="l" r="r" t="t"/>
              <a:pathLst>
                <a:path extrusionOk="0" h="30019" w="27504">
                  <a:moveTo>
                    <a:pt x="12111" y="0"/>
                  </a:moveTo>
                  <a:cubicBezTo>
                    <a:pt x="11000" y="0"/>
                    <a:pt x="9863" y="292"/>
                    <a:pt x="8793" y="877"/>
                  </a:cubicBezTo>
                  <a:cubicBezTo>
                    <a:pt x="7511" y="1578"/>
                    <a:pt x="6715" y="2780"/>
                    <a:pt x="6402" y="4181"/>
                  </a:cubicBezTo>
                  <a:cubicBezTo>
                    <a:pt x="5143" y="9849"/>
                    <a:pt x="1" y="16618"/>
                    <a:pt x="3240" y="22241"/>
                  </a:cubicBezTo>
                  <a:cubicBezTo>
                    <a:pt x="5203" y="25648"/>
                    <a:pt x="9419" y="30018"/>
                    <a:pt x="13735" y="30018"/>
                  </a:cubicBezTo>
                  <a:cubicBezTo>
                    <a:pt x="13810" y="30018"/>
                    <a:pt x="13885" y="30017"/>
                    <a:pt x="13961" y="30014"/>
                  </a:cubicBezTo>
                  <a:cubicBezTo>
                    <a:pt x="16307" y="29931"/>
                    <a:pt x="18646" y="29580"/>
                    <a:pt x="20913" y="28969"/>
                  </a:cubicBezTo>
                  <a:cubicBezTo>
                    <a:pt x="22783" y="28468"/>
                    <a:pt x="24772" y="27647"/>
                    <a:pt x="25645" y="25919"/>
                  </a:cubicBezTo>
                  <a:cubicBezTo>
                    <a:pt x="27503" y="22241"/>
                    <a:pt x="24741" y="19168"/>
                    <a:pt x="22193" y="16100"/>
                  </a:cubicBezTo>
                  <a:cubicBezTo>
                    <a:pt x="20675" y="14271"/>
                    <a:pt x="19231" y="12448"/>
                    <a:pt x="18887" y="10499"/>
                  </a:cubicBezTo>
                  <a:cubicBezTo>
                    <a:pt x="18388" y="7678"/>
                    <a:pt x="18911" y="4803"/>
                    <a:pt x="16979" y="2388"/>
                  </a:cubicBezTo>
                  <a:cubicBezTo>
                    <a:pt x="15706" y="796"/>
                    <a:pt x="13944" y="0"/>
                    <a:pt x="121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65"/>
            <p:cNvSpPr/>
            <p:nvPr/>
          </p:nvSpPr>
          <p:spPr>
            <a:xfrm flipH="1">
              <a:off x="8142075" y="-237000"/>
              <a:ext cx="1749000" cy="1781625"/>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65"/>
            <p:cNvSpPr/>
            <p:nvPr/>
          </p:nvSpPr>
          <p:spPr>
            <a:xfrm>
              <a:off x="4095875" y="4439275"/>
              <a:ext cx="687886" cy="573249"/>
            </a:xfrm>
            <a:custGeom>
              <a:rect b="b" l="l" r="r" t="t"/>
              <a:pathLst>
                <a:path extrusionOk="0" h="9671" w="11605">
                  <a:moveTo>
                    <a:pt x="7983" y="1"/>
                  </a:moveTo>
                  <a:cubicBezTo>
                    <a:pt x="6115" y="1"/>
                    <a:pt x="3945" y="1289"/>
                    <a:pt x="2601" y="3519"/>
                  </a:cubicBezTo>
                  <a:cubicBezTo>
                    <a:pt x="0" y="7835"/>
                    <a:pt x="2201" y="9671"/>
                    <a:pt x="5072" y="9671"/>
                  </a:cubicBezTo>
                  <a:cubicBezTo>
                    <a:pt x="7958" y="9671"/>
                    <a:pt x="11521" y="7815"/>
                    <a:pt x="11562" y="4760"/>
                  </a:cubicBezTo>
                  <a:cubicBezTo>
                    <a:pt x="11605" y="1449"/>
                    <a:pt x="9963" y="1"/>
                    <a:pt x="79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57" name="Google Shape;3057;p65"/>
          <p:cNvSpPr txBox="1"/>
          <p:nvPr>
            <p:ph idx="1" type="subTitle"/>
          </p:nvPr>
        </p:nvSpPr>
        <p:spPr>
          <a:xfrm>
            <a:off x="4698300" y="3566475"/>
            <a:ext cx="3725700" cy="10371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160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58" name="Google Shape;3058;p65"/>
          <p:cNvSpPr txBox="1"/>
          <p:nvPr>
            <p:ph idx="2" type="subTitle"/>
          </p:nvPr>
        </p:nvSpPr>
        <p:spPr>
          <a:xfrm>
            <a:off x="4698300" y="1820471"/>
            <a:ext cx="3725700" cy="10215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160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59" name="Google Shape;3059;p65"/>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060" name="Google Shape;3060;p65"/>
          <p:cNvSpPr txBox="1"/>
          <p:nvPr>
            <p:ph idx="3" type="subTitle"/>
          </p:nvPr>
        </p:nvSpPr>
        <p:spPr>
          <a:xfrm>
            <a:off x="4698300" y="1237075"/>
            <a:ext cx="3725700" cy="5910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Bebas Neue"/>
              <a:buNone/>
              <a:defRPr sz="2000">
                <a:latin typeface="Abril Fatface"/>
                <a:ea typeface="Abril Fatface"/>
                <a:cs typeface="Abril Fatface"/>
                <a:sym typeface="Abril Fatface"/>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
        <p:nvSpPr>
          <p:cNvPr id="3061" name="Google Shape;3061;p65"/>
          <p:cNvSpPr txBox="1"/>
          <p:nvPr>
            <p:ph idx="4" type="subTitle"/>
          </p:nvPr>
        </p:nvSpPr>
        <p:spPr>
          <a:xfrm>
            <a:off x="4698300" y="2975677"/>
            <a:ext cx="3725700" cy="5910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Bebas Neue"/>
              <a:buNone/>
              <a:defRPr sz="2000">
                <a:latin typeface="Abril Fatface"/>
                <a:ea typeface="Abril Fatface"/>
                <a:cs typeface="Abril Fatface"/>
                <a:sym typeface="Abril Fatface"/>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062" name="Shape 3062"/>
        <p:cNvGrpSpPr/>
        <p:nvPr/>
      </p:nvGrpSpPr>
      <p:grpSpPr>
        <a:xfrm>
          <a:off x="0" y="0"/>
          <a:ext cx="0" cy="0"/>
          <a:chOff x="0" y="0"/>
          <a:chExt cx="0" cy="0"/>
        </a:xfrm>
      </p:grpSpPr>
      <p:sp>
        <p:nvSpPr>
          <p:cNvPr id="3063" name="Google Shape;3063;p66"/>
          <p:cNvSpPr txBox="1"/>
          <p:nvPr>
            <p:ph type="title"/>
          </p:nvPr>
        </p:nvSpPr>
        <p:spPr>
          <a:xfrm>
            <a:off x="2132425" y="1159150"/>
            <a:ext cx="4879200" cy="2452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6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064" name="Google Shape;3064;p66"/>
          <p:cNvSpPr txBox="1"/>
          <p:nvPr>
            <p:ph idx="1" type="subTitle"/>
          </p:nvPr>
        </p:nvSpPr>
        <p:spPr>
          <a:xfrm>
            <a:off x="2132375" y="3500450"/>
            <a:ext cx="4879200" cy="4839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grpSp>
        <p:nvGrpSpPr>
          <p:cNvPr id="3065" name="Google Shape;3065;p66"/>
          <p:cNvGrpSpPr/>
          <p:nvPr/>
        </p:nvGrpSpPr>
        <p:grpSpPr>
          <a:xfrm flipH="1" rot="10800000">
            <a:off x="-839421" y="-1085620"/>
            <a:ext cx="10059435" cy="7096482"/>
            <a:chOff x="-839421" y="-853970"/>
            <a:chExt cx="10059435" cy="7096482"/>
          </a:xfrm>
        </p:grpSpPr>
        <p:sp>
          <p:nvSpPr>
            <p:cNvPr id="3066" name="Google Shape;3066;p66"/>
            <p:cNvSpPr/>
            <p:nvPr/>
          </p:nvSpPr>
          <p:spPr>
            <a:xfrm>
              <a:off x="7838850" y="-50407"/>
              <a:ext cx="1381164" cy="1063749"/>
            </a:xfrm>
            <a:custGeom>
              <a:rect b="b" l="l" r="r" t="t"/>
              <a:pathLst>
                <a:path extrusionOk="0" h="31437" w="51440">
                  <a:moveTo>
                    <a:pt x="51440" y="0"/>
                  </a:moveTo>
                  <a:lnTo>
                    <a:pt x="2368" y="363"/>
                  </a:lnTo>
                  <a:cubicBezTo>
                    <a:pt x="4510" y="748"/>
                    <a:pt x="5991" y="2928"/>
                    <a:pt x="6168" y="5098"/>
                  </a:cubicBezTo>
                  <a:cubicBezTo>
                    <a:pt x="6344" y="7271"/>
                    <a:pt x="5483" y="9393"/>
                    <a:pt x="4409" y="11289"/>
                  </a:cubicBezTo>
                  <a:cubicBezTo>
                    <a:pt x="3336" y="13182"/>
                    <a:pt x="2032" y="14958"/>
                    <a:pt x="1187" y="16966"/>
                  </a:cubicBezTo>
                  <a:cubicBezTo>
                    <a:pt x="537" y="18519"/>
                    <a:pt x="173" y="20188"/>
                    <a:pt x="84" y="21870"/>
                  </a:cubicBezTo>
                  <a:cubicBezTo>
                    <a:pt x="0" y="23437"/>
                    <a:pt x="163" y="25047"/>
                    <a:pt x="807" y="26476"/>
                  </a:cubicBezTo>
                  <a:cubicBezTo>
                    <a:pt x="1977" y="29075"/>
                    <a:pt x="4662" y="30795"/>
                    <a:pt x="7473" y="31273"/>
                  </a:cubicBezTo>
                  <a:cubicBezTo>
                    <a:pt x="8126" y="31385"/>
                    <a:pt x="8784" y="31437"/>
                    <a:pt x="9443" y="31437"/>
                  </a:cubicBezTo>
                  <a:cubicBezTo>
                    <a:pt x="11619" y="31437"/>
                    <a:pt x="13800" y="30870"/>
                    <a:pt x="15816" y="30020"/>
                  </a:cubicBezTo>
                  <a:cubicBezTo>
                    <a:pt x="18444" y="28912"/>
                    <a:pt x="20842" y="27341"/>
                    <a:pt x="23264" y="25836"/>
                  </a:cubicBezTo>
                  <a:cubicBezTo>
                    <a:pt x="27830" y="23001"/>
                    <a:pt x="32557" y="20360"/>
                    <a:pt x="37631" y="18589"/>
                  </a:cubicBezTo>
                  <a:cubicBezTo>
                    <a:pt x="41456" y="17253"/>
                    <a:pt x="45503" y="16426"/>
                    <a:pt x="49545" y="16426"/>
                  </a:cubicBezTo>
                  <a:cubicBezTo>
                    <a:pt x="50177" y="16426"/>
                    <a:pt x="50809" y="16446"/>
                    <a:pt x="51440" y="16488"/>
                  </a:cubicBezTo>
                  <a:lnTo>
                    <a:pt x="51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66"/>
            <p:cNvSpPr/>
            <p:nvPr/>
          </p:nvSpPr>
          <p:spPr>
            <a:xfrm rot="-5400000">
              <a:off x="-335098" y="335106"/>
              <a:ext cx="1181851" cy="511642"/>
            </a:xfrm>
            <a:custGeom>
              <a:rect b="b" l="l" r="r" t="t"/>
              <a:pathLst>
                <a:path extrusionOk="0" h="6847" w="15816">
                  <a:moveTo>
                    <a:pt x="0" y="0"/>
                  </a:moveTo>
                  <a:cubicBezTo>
                    <a:pt x="1127" y="3927"/>
                    <a:pt x="5286" y="6846"/>
                    <a:pt x="10251" y="6846"/>
                  </a:cubicBezTo>
                  <a:cubicBezTo>
                    <a:pt x="12292" y="6846"/>
                    <a:pt x="14199" y="6352"/>
                    <a:pt x="15815" y="5495"/>
                  </a:cubicBezTo>
                  <a:lnTo>
                    <a:pt x="1581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66"/>
            <p:cNvSpPr/>
            <p:nvPr/>
          </p:nvSpPr>
          <p:spPr>
            <a:xfrm rot="2700000">
              <a:off x="-437688" y="3858749"/>
              <a:ext cx="1999546" cy="1964513"/>
            </a:xfrm>
            <a:custGeom>
              <a:rect b="b" l="l" r="r" t="t"/>
              <a:pathLst>
                <a:path extrusionOk="0" h="43570" w="49385">
                  <a:moveTo>
                    <a:pt x="39467" y="1"/>
                  </a:moveTo>
                  <a:cubicBezTo>
                    <a:pt x="37216" y="1"/>
                    <a:pt x="35049" y="462"/>
                    <a:pt x="32886" y="989"/>
                  </a:cubicBezTo>
                  <a:cubicBezTo>
                    <a:pt x="30056" y="1680"/>
                    <a:pt x="27233" y="2367"/>
                    <a:pt x="24304" y="2517"/>
                  </a:cubicBezTo>
                  <a:cubicBezTo>
                    <a:pt x="22006" y="2636"/>
                    <a:pt x="19704" y="2696"/>
                    <a:pt x="17420" y="3038"/>
                  </a:cubicBezTo>
                  <a:cubicBezTo>
                    <a:pt x="10296" y="4107"/>
                    <a:pt x="5152" y="8009"/>
                    <a:pt x="1509" y="14060"/>
                  </a:cubicBezTo>
                  <a:cubicBezTo>
                    <a:pt x="526" y="15694"/>
                    <a:pt x="1" y="17481"/>
                    <a:pt x="300" y="19434"/>
                  </a:cubicBezTo>
                  <a:cubicBezTo>
                    <a:pt x="582" y="21273"/>
                    <a:pt x="559" y="23123"/>
                    <a:pt x="413" y="24966"/>
                  </a:cubicBezTo>
                  <a:cubicBezTo>
                    <a:pt x="270" y="26727"/>
                    <a:pt x="366" y="28453"/>
                    <a:pt x="725" y="30174"/>
                  </a:cubicBezTo>
                  <a:cubicBezTo>
                    <a:pt x="1246" y="32681"/>
                    <a:pt x="2558" y="34809"/>
                    <a:pt x="3873" y="36952"/>
                  </a:cubicBezTo>
                  <a:cubicBezTo>
                    <a:pt x="4976" y="38752"/>
                    <a:pt x="6421" y="40140"/>
                    <a:pt x="8303" y="41096"/>
                  </a:cubicBezTo>
                  <a:cubicBezTo>
                    <a:pt x="11574" y="42760"/>
                    <a:pt x="15028" y="43569"/>
                    <a:pt x="18163" y="43569"/>
                  </a:cubicBezTo>
                  <a:cubicBezTo>
                    <a:pt x="18346" y="43569"/>
                    <a:pt x="18528" y="43566"/>
                    <a:pt x="18708" y="43561"/>
                  </a:cubicBezTo>
                  <a:cubicBezTo>
                    <a:pt x="18874" y="43564"/>
                    <a:pt x="19039" y="43565"/>
                    <a:pt x="19203" y="43565"/>
                  </a:cubicBezTo>
                  <a:cubicBezTo>
                    <a:pt x="23825" y="43565"/>
                    <a:pt x="27699" y="42455"/>
                    <a:pt x="31560" y="41253"/>
                  </a:cubicBezTo>
                  <a:cubicBezTo>
                    <a:pt x="35217" y="40107"/>
                    <a:pt x="38243" y="38037"/>
                    <a:pt x="40703" y="35112"/>
                  </a:cubicBezTo>
                  <a:cubicBezTo>
                    <a:pt x="44147" y="31011"/>
                    <a:pt x="46581" y="26425"/>
                    <a:pt x="47747" y="21151"/>
                  </a:cubicBezTo>
                  <a:cubicBezTo>
                    <a:pt x="48670" y="16983"/>
                    <a:pt x="49384" y="12825"/>
                    <a:pt x="48986" y="8534"/>
                  </a:cubicBezTo>
                  <a:cubicBezTo>
                    <a:pt x="48554" y="3931"/>
                    <a:pt x="44333" y="62"/>
                    <a:pt x="39700" y="3"/>
                  </a:cubicBezTo>
                  <a:cubicBezTo>
                    <a:pt x="39622" y="2"/>
                    <a:pt x="39545" y="1"/>
                    <a:pt x="394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66"/>
            <p:cNvSpPr/>
            <p:nvPr/>
          </p:nvSpPr>
          <p:spPr>
            <a:xfrm rot="1513357">
              <a:off x="627935" y="891031"/>
              <a:ext cx="235164" cy="271749"/>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070" name="Google Shape;3070;p66"/>
            <p:cNvGrpSpPr/>
            <p:nvPr/>
          </p:nvGrpSpPr>
          <p:grpSpPr>
            <a:xfrm rot="6103998">
              <a:off x="7169555" y="3945872"/>
              <a:ext cx="1738111" cy="1315249"/>
              <a:chOff x="365798" y="4214438"/>
              <a:chExt cx="4336884" cy="3281771"/>
            </a:xfrm>
          </p:grpSpPr>
          <p:sp>
            <p:nvSpPr>
              <p:cNvPr id="3071" name="Google Shape;3071;p66"/>
              <p:cNvSpPr/>
              <p:nvPr/>
            </p:nvSpPr>
            <p:spPr>
              <a:xfrm rot="2700000">
                <a:off x="1094547" y="4463877"/>
                <a:ext cx="1301111" cy="1437882"/>
              </a:xfrm>
              <a:custGeom>
                <a:rect b="b" l="l" r="r" t="t"/>
                <a:pathLst>
                  <a:path extrusionOk="0" h="9262" w="8381">
                    <a:moveTo>
                      <a:pt x="4431" y="0"/>
                    </a:moveTo>
                    <a:cubicBezTo>
                      <a:pt x="4060" y="0"/>
                      <a:pt x="3680" y="67"/>
                      <a:pt x="3302" y="203"/>
                    </a:cubicBezTo>
                    <a:cubicBezTo>
                      <a:pt x="2213" y="598"/>
                      <a:pt x="1645" y="1452"/>
                      <a:pt x="1256" y="2468"/>
                    </a:cubicBezTo>
                    <a:cubicBezTo>
                      <a:pt x="1113" y="2843"/>
                      <a:pt x="941" y="3195"/>
                      <a:pt x="705" y="3520"/>
                    </a:cubicBezTo>
                    <a:cubicBezTo>
                      <a:pt x="151" y="4285"/>
                      <a:pt x="1" y="5128"/>
                      <a:pt x="214" y="6044"/>
                    </a:cubicBezTo>
                    <a:cubicBezTo>
                      <a:pt x="609" y="7752"/>
                      <a:pt x="2004" y="8960"/>
                      <a:pt x="3857" y="9219"/>
                    </a:cubicBezTo>
                    <a:cubicBezTo>
                      <a:pt x="4055" y="9247"/>
                      <a:pt x="4251" y="9262"/>
                      <a:pt x="4443" y="9262"/>
                    </a:cubicBezTo>
                    <a:cubicBezTo>
                      <a:pt x="5009" y="9262"/>
                      <a:pt x="5547" y="9133"/>
                      <a:pt x="6065" y="8831"/>
                    </a:cubicBezTo>
                    <a:cubicBezTo>
                      <a:pt x="7675" y="7897"/>
                      <a:pt x="8360" y="6466"/>
                      <a:pt x="8363" y="4909"/>
                    </a:cubicBezTo>
                    <a:cubicBezTo>
                      <a:pt x="8380" y="3919"/>
                      <a:pt x="8253" y="3218"/>
                      <a:pt x="7825" y="2600"/>
                    </a:cubicBezTo>
                    <a:cubicBezTo>
                      <a:pt x="7507" y="2145"/>
                      <a:pt x="7191" y="1691"/>
                      <a:pt x="6859" y="1245"/>
                    </a:cubicBezTo>
                    <a:cubicBezTo>
                      <a:pt x="6249" y="430"/>
                      <a:pt x="5372" y="0"/>
                      <a:pt x="44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072" name="Google Shape;3072;p66"/>
              <p:cNvGrpSpPr/>
              <p:nvPr/>
            </p:nvGrpSpPr>
            <p:grpSpPr>
              <a:xfrm rot="1513453">
                <a:off x="639078" y="5031218"/>
                <a:ext cx="3882251" cy="1719749"/>
                <a:chOff x="-1207072" y="4254396"/>
                <a:chExt cx="1379987" cy="611303"/>
              </a:xfrm>
            </p:grpSpPr>
            <p:sp>
              <p:nvSpPr>
                <p:cNvPr id="3073" name="Google Shape;3073;p66"/>
                <p:cNvSpPr/>
                <p:nvPr/>
              </p:nvSpPr>
              <p:spPr>
                <a:xfrm>
                  <a:off x="-160216" y="4791396"/>
                  <a:ext cx="64298" cy="74303"/>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66"/>
                <p:cNvSpPr/>
                <p:nvPr/>
              </p:nvSpPr>
              <p:spPr>
                <a:xfrm>
                  <a:off x="-551519" y="4545246"/>
                  <a:ext cx="46469" cy="59130"/>
                </a:xfrm>
                <a:custGeom>
                  <a:rect b="b" l="l" r="r" t="t"/>
                  <a:pathLst>
                    <a:path extrusionOk="0" h="1247" w="980">
                      <a:moveTo>
                        <a:pt x="543" y="1"/>
                      </a:moveTo>
                      <a:cubicBezTo>
                        <a:pt x="216" y="1"/>
                        <a:pt x="55" y="205"/>
                        <a:pt x="0" y="533"/>
                      </a:cubicBezTo>
                      <a:cubicBezTo>
                        <a:pt x="83" y="809"/>
                        <a:pt x="60" y="1157"/>
                        <a:pt x="446" y="1243"/>
                      </a:cubicBezTo>
                      <a:cubicBezTo>
                        <a:pt x="455" y="1245"/>
                        <a:pt x="465" y="1246"/>
                        <a:pt x="474" y="1246"/>
                      </a:cubicBezTo>
                      <a:cubicBezTo>
                        <a:pt x="683" y="1246"/>
                        <a:pt x="980" y="776"/>
                        <a:pt x="977" y="443"/>
                      </a:cubicBezTo>
                      <a:cubicBezTo>
                        <a:pt x="977" y="180"/>
                        <a:pt x="844" y="15"/>
                        <a:pt x="575" y="1"/>
                      </a:cubicBezTo>
                      <a:cubicBezTo>
                        <a:pt x="564" y="1"/>
                        <a:pt x="553"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66"/>
                <p:cNvSpPr/>
                <p:nvPr/>
              </p:nvSpPr>
              <p:spPr>
                <a:xfrm>
                  <a:off x="-1207072" y="4254396"/>
                  <a:ext cx="43387" cy="44620"/>
                </a:xfrm>
                <a:custGeom>
                  <a:rect b="b" l="l" r="r" t="t"/>
                  <a:pathLst>
                    <a:path extrusionOk="0" h="941" w="915">
                      <a:moveTo>
                        <a:pt x="412" y="1"/>
                      </a:moveTo>
                      <a:cubicBezTo>
                        <a:pt x="136" y="1"/>
                        <a:pt x="4" y="186"/>
                        <a:pt x="1" y="489"/>
                      </a:cubicBezTo>
                      <a:cubicBezTo>
                        <a:pt x="17" y="765"/>
                        <a:pt x="174" y="938"/>
                        <a:pt x="476" y="941"/>
                      </a:cubicBezTo>
                      <a:cubicBezTo>
                        <a:pt x="768" y="941"/>
                        <a:pt x="914" y="775"/>
                        <a:pt x="905" y="486"/>
                      </a:cubicBezTo>
                      <a:cubicBezTo>
                        <a:pt x="894" y="187"/>
                        <a:pt x="721" y="7"/>
                        <a:pt x="426" y="1"/>
                      </a:cubicBezTo>
                      <a:cubicBezTo>
                        <a:pt x="422" y="1"/>
                        <a:pt x="417" y="1"/>
                        <a:pt x="4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66"/>
                <p:cNvSpPr/>
                <p:nvPr/>
              </p:nvSpPr>
              <p:spPr>
                <a:xfrm>
                  <a:off x="-595937" y="4647767"/>
                  <a:ext cx="35468" cy="28498"/>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66"/>
                <p:cNvSpPr/>
                <p:nvPr/>
              </p:nvSpPr>
              <p:spPr>
                <a:xfrm>
                  <a:off x="148922" y="4571245"/>
                  <a:ext cx="23993" cy="31438"/>
                </a:xfrm>
                <a:custGeom>
                  <a:rect b="b" l="l" r="r" t="t"/>
                  <a:pathLst>
                    <a:path extrusionOk="0" h="663" w="506">
                      <a:moveTo>
                        <a:pt x="323" y="0"/>
                      </a:moveTo>
                      <a:cubicBezTo>
                        <a:pt x="283" y="0"/>
                        <a:pt x="241" y="13"/>
                        <a:pt x="207" y="41"/>
                      </a:cubicBezTo>
                      <a:cubicBezTo>
                        <a:pt x="1" y="197"/>
                        <a:pt x="4" y="403"/>
                        <a:pt x="124" y="662"/>
                      </a:cubicBezTo>
                      <a:cubicBezTo>
                        <a:pt x="416" y="549"/>
                        <a:pt x="505" y="353"/>
                        <a:pt x="472" y="124"/>
                      </a:cubicBezTo>
                      <a:cubicBezTo>
                        <a:pt x="462" y="43"/>
                        <a:pt x="395" y="0"/>
                        <a:pt x="3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78" name="Google Shape;3078;p66"/>
              <p:cNvSpPr/>
              <p:nvPr/>
            </p:nvSpPr>
            <p:spPr>
              <a:xfrm rot="1513411">
                <a:off x="424199" y="4842248"/>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66"/>
              <p:cNvSpPr/>
              <p:nvPr/>
            </p:nvSpPr>
            <p:spPr>
              <a:xfrm rot="1513422">
                <a:off x="789050" y="4813234"/>
                <a:ext cx="99781" cy="80171"/>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66"/>
              <p:cNvSpPr/>
              <p:nvPr/>
            </p:nvSpPr>
            <p:spPr>
              <a:xfrm rot="1513411">
                <a:off x="2771898" y="6061002"/>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81" name="Google Shape;3081;p66"/>
            <p:cNvSpPr/>
            <p:nvPr/>
          </p:nvSpPr>
          <p:spPr>
            <a:xfrm>
              <a:off x="1023157" y="-853970"/>
              <a:ext cx="3103454" cy="1181681"/>
            </a:xfrm>
            <a:custGeom>
              <a:rect b="b" l="l" r="r" t="t"/>
              <a:pathLst>
                <a:path extrusionOk="0" h="177363" w="261674">
                  <a:moveTo>
                    <a:pt x="1300" y="102929"/>
                  </a:moveTo>
                  <a:cubicBezTo>
                    <a:pt x="-270" y="86533"/>
                    <a:pt x="-1110" y="65092"/>
                    <a:pt x="2927" y="51033"/>
                  </a:cubicBezTo>
                  <a:cubicBezTo>
                    <a:pt x="6964" y="36974"/>
                    <a:pt x="12851" y="26574"/>
                    <a:pt x="25524" y="18573"/>
                  </a:cubicBezTo>
                  <a:cubicBezTo>
                    <a:pt x="38197" y="10572"/>
                    <a:pt x="55473" y="5929"/>
                    <a:pt x="78966" y="3027"/>
                  </a:cubicBezTo>
                  <a:cubicBezTo>
                    <a:pt x="102459" y="125"/>
                    <a:pt x="140692" y="-1076"/>
                    <a:pt x="166483" y="1160"/>
                  </a:cubicBezTo>
                  <a:cubicBezTo>
                    <a:pt x="192274" y="3396"/>
                    <a:pt x="218505" y="8117"/>
                    <a:pt x="233710" y="16442"/>
                  </a:cubicBezTo>
                  <a:cubicBezTo>
                    <a:pt x="248915" y="24768"/>
                    <a:pt x="253136" y="38172"/>
                    <a:pt x="257713" y="51113"/>
                  </a:cubicBezTo>
                  <a:cubicBezTo>
                    <a:pt x="262290" y="64054"/>
                    <a:pt x="262031" y="79426"/>
                    <a:pt x="261173" y="94086"/>
                  </a:cubicBezTo>
                  <a:cubicBezTo>
                    <a:pt x="260315" y="108747"/>
                    <a:pt x="257840" y="127442"/>
                    <a:pt x="252564" y="139076"/>
                  </a:cubicBezTo>
                  <a:cubicBezTo>
                    <a:pt x="247288" y="150710"/>
                    <a:pt x="241252" y="157796"/>
                    <a:pt x="229519" y="163889"/>
                  </a:cubicBezTo>
                  <a:cubicBezTo>
                    <a:pt x="217786" y="169983"/>
                    <a:pt x="201711" y="173485"/>
                    <a:pt x="182166" y="175637"/>
                  </a:cubicBezTo>
                  <a:cubicBezTo>
                    <a:pt x="162621" y="177789"/>
                    <a:pt x="133946" y="177615"/>
                    <a:pt x="112247" y="176800"/>
                  </a:cubicBezTo>
                  <a:cubicBezTo>
                    <a:pt x="90548" y="175985"/>
                    <a:pt x="68623" y="175312"/>
                    <a:pt x="51973" y="170747"/>
                  </a:cubicBezTo>
                  <a:cubicBezTo>
                    <a:pt x="35323" y="166182"/>
                    <a:pt x="20795" y="160714"/>
                    <a:pt x="12349" y="149411"/>
                  </a:cubicBezTo>
                  <a:cubicBezTo>
                    <a:pt x="3904" y="138108"/>
                    <a:pt x="2870" y="119325"/>
                    <a:pt x="1300" y="10292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2" name="Google Shape;3082;p66"/>
          <p:cNvSpPr/>
          <p:nvPr/>
        </p:nvSpPr>
        <p:spPr>
          <a:xfrm flipH="1" rot="10800000">
            <a:off x="3664532" y="-917318"/>
            <a:ext cx="3103454" cy="1181681"/>
          </a:xfrm>
          <a:custGeom>
            <a:rect b="b" l="l" r="r" t="t"/>
            <a:pathLst>
              <a:path extrusionOk="0" h="177363" w="261674">
                <a:moveTo>
                  <a:pt x="1300" y="102929"/>
                </a:moveTo>
                <a:cubicBezTo>
                  <a:pt x="-270" y="86533"/>
                  <a:pt x="-1110" y="65092"/>
                  <a:pt x="2927" y="51033"/>
                </a:cubicBezTo>
                <a:cubicBezTo>
                  <a:pt x="6964" y="36974"/>
                  <a:pt x="12851" y="26574"/>
                  <a:pt x="25524" y="18573"/>
                </a:cubicBezTo>
                <a:cubicBezTo>
                  <a:pt x="38197" y="10572"/>
                  <a:pt x="55473" y="5929"/>
                  <a:pt x="78966" y="3027"/>
                </a:cubicBezTo>
                <a:cubicBezTo>
                  <a:pt x="102459" y="125"/>
                  <a:pt x="140692" y="-1076"/>
                  <a:pt x="166483" y="1160"/>
                </a:cubicBezTo>
                <a:cubicBezTo>
                  <a:pt x="192274" y="3396"/>
                  <a:pt x="218505" y="8117"/>
                  <a:pt x="233710" y="16442"/>
                </a:cubicBezTo>
                <a:cubicBezTo>
                  <a:pt x="248915" y="24768"/>
                  <a:pt x="253136" y="38172"/>
                  <a:pt x="257713" y="51113"/>
                </a:cubicBezTo>
                <a:cubicBezTo>
                  <a:pt x="262290" y="64054"/>
                  <a:pt x="262031" y="79426"/>
                  <a:pt x="261173" y="94086"/>
                </a:cubicBezTo>
                <a:cubicBezTo>
                  <a:pt x="260315" y="108747"/>
                  <a:pt x="257840" y="127442"/>
                  <a:pt x="252564" y="139076"/>
                </a:cubicBezTo>
                <a:cubicBezTo>
                  <a:pt x="247288" y="150710"/>
                  <a:pt x="241252" y="157796"/>
                  <a:pt x="229519" y="163889"/>
                </a:cubicBezTo>
                <a:cubicBezTo>
                  <a:pt x="217786" y="169983"/>
                  <a:pt x="201711" y="173485"/>
                  <a:pt x="182166" y="175637"/>
                </a:cubicBezTo>
                <a:cubicBezTo>
                  <a:pt x="162621" y="177789"/>
                  <a:pt x="133946" y="177615"/>
                  <a:pt x="112247" y="176800"/>
                </a:cubicBezTo>
                <a:cubicBezTo>
                  <a:pt x="90548" y="175985"/>
                  <a:pt x="68623" y="175312"/>
                  <a:pt x="51973" y="170747"/>
                </a:cubicBezTo>
                <a:cubicBezTo>
                  <a:pt x="35323" y="166182"/>
                  <a:pt x="20795" y="160714"/>
                  <a:pt x="12349" y="149411"/>
                </a:cubicBezTo>
                <a:cubicBezTo>
                  <a:pt x="3904" y="138108"/>
                  <a:pt x="2870" y="119325"/>
                  <a:pt x="1300" y="1029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_1">
    <p:spTree>
      <p:nvGrpSpPr>
        <p:cNvPr id="3083" name="Shape 3083"/>
        <p:cNvGrpSpPr/>
        <p:nvPr/>
      </p:nvGrpSpPr>
      <p:grpSpPr>
        <a:xfrm>
          <a:off x="0" y="0"/>
          <a:ext cx="0" cy="0"/>
          <a:chOff x="0" y="0"/>
          <a:chExt cx="0" cy="0"/>
        </a:xfrm>
      </p:grpSpPr>
      <p:grpSp>
        <p:nvGrpSpPr>
          <p:cNvPr id="3084" name="Google Shape;3084;p67"/>
          <p:cNvGrpSpPr/>
          <p:nvPr/>
        </p:nvGrpSpPr>
        <p:grpSpPr>
          <a:xfrm>
            <a:off x="-643575" y="-770226"/>
            <a:ext cx="11151094" cy="6612277"/>
            <a:chOff x="-643575" y="-770226"/>
            <a:chExt cx="11151094" cy="6612277"/>
          </a:xfrm>
        </p:grpSpPr>
        <p:sp>
          <p:nvSpPr>
            <p:cNvPr id="3085" name="Google Shape;3085;p67"/>
            <p:cNvSpPr/>
            <p:nvPr/>
          </p:nvSpPr>
          <p:spPr>
            <a:xfrm>
              <a:off x="-643575" y="3967875"/>
              <a:ext cx="3362050" cy="1665525"/>
            </a:xfrm>
            <a:custGeom>
              <a:rect b="b" l="l" r="r" t="t"/>
              <a:pathLst>
                <a:path extrusionOk="0" h="66621" w="134482">
                  <a:moveTo>
                    <a:pt x="51432" y="0"/>
                  </a:moveTo>
                  <a:cubicBezTo>
                    <a:pt x="43021" y="0"/>
                    <a:pt x="34599" y="2193"/>
                    <a:pt x="26846" y="6228"/>
                  </a:cubicBezTo>
                  <a:cubicBezTo>
                    <a:pt x="24151" y="7632"/>
                    <a:pt x="21536" y="9257"/>
                    <a:pt x="19034" y="11095"/>
                  </a:cubicBezTo>
                  <a:cubicBezTo>
                    <a:pt x="13567" y="15093"/>
                    <a:pt x="8236" y="20185"/>
                    <a:pt x="4689" y="25995"/>
                  </a:cubicBezTo>
                  <a:cubicBezTo>
                    <a:pt x="1603" y="31052"/>
                    <a:pt x="0" y="37324"/>
                    <a:pt x="1751" y="42982"/>
                  </a:cubicBezTo>
                  <a:cubicBezTo>
                    <a:pt x="3045" y="47161"/>
                    <a:pt x="6046" y="50642"/>
                    <a:pt x="9539" y="53275"/>
                  </a:cubicBezTo>
                  <a:cubicBezTo>
                    <a:pt x="15419" y="57704"/>
                    <a:pt x="21911" y="60189"/>
                    <a:pt x="29104" y="61374"/>
                  </a:cubicBezTo>
                  <a:cubicBezTo>
                    <a:pt x="37277" y="62722"/>
                    <a:pt x="45485" y="63861"/>
                    <a:pt x="53715" y="64791"/>
                  </a:cubicBezTo>
                  <a:cubicBezTo>
                    <a:pt x="63141" y="65856"/>
                    <a:pt x="72739" y="66621"/>
                    <a:pt x="82278" y="66621"/>
                  </a:cubicBezTo>
                  <a:cubicBezTo>
                    <a:pt x="97759" y="66621"/>
                    <a:pt x="113082" y="64606"/>
                    <a:pt x="127252" y="58584"/>
                  </a:cubicBezTo>
                  <a:cubicBezTo>
                    <a:pt x="130193" y="57334"/>
                    <a:pt x="133381" y="55548"/>
                    <a:pt x="134141" y="52443"/>
                  </a:cubicBezTo>
                  <a:cubicBezTo>
                    <a:pt x="134481" y="51051"/>
                    <a:pt x="134267" y="49570"/>
                    <a:pt x="133781" y="48224"/>
                  </a:cubicBezTo>
                  <a:cubicBezTo>
                    <a:pt x="132939" y="45887"/>
                    <a:pt x="131286" y="43851"/>
                    <a:pt x="129173" y="42551"/>
                  </a:cubicBezTo>
                  <a:cubicBezTo>
                    <a:pt x="127124" y="41292"/>
                    <a:pt x="124735" y="40739"/>
                    <a:pt x="122424" y="40079"/>
                  </a:cubicBezTo>
                  <a:cubicBezTo>
                    <a:pt x="112093" y="37124"/>
                    <a:pt x="102142" y="31607"/>
                    <a:pt x="94505" y="23996"/>
                  </a:cubicBezTo>
                  <a:cubicBezTo>
                    <a:pt x="88960" y="18469"/>
                    <a:pt x="84319" y="12523"/>
                    <a:pt x="77717" y="8066"/>
                  </a:cubicBezTo>
                  <a:cubicBezTo>
                    <a:pt x="69533" y="2543"/>
                    <a:pt x="60489" y="0"/>
                    <a:pt x="514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67"/>
            <p:cNvSpPr/>
            <p:nvPr/>
          </p:nvSpPr>
          <p:spPr>
            <a:xfrm>
              <a:off x="1398100" y="-325300"/>
              <a:ext cx="1320375" cy="646125"/>
            </a:xfrm>
            <a:custGeom>
              <a:rect b="b" l="l" r="r" t="t"/>
              <a:pathLst>
                <a:path extrusionOk="0" h="25845" w="52815">
                  <a:moveTo>
                    <a:pt x="16375" y="0"/>
                  </a:moveTo>
                  <a:cubicBezTo>
                    <a:pt x="11695" y="0"/>
                    <a:pt x="7254" y="3229"/>
                    <a:pt x="3763" y="6073"/>
                  </a:cubicBezTo>
                  <a:cubicBezTo>
                    <a:pt x="0" y="9142"/>
                    <a:pt x="168" y="13798"/>
                    <a:pt x="2552" y="17814"/>
                  </a:cubicBezTo>
                  <a:cubicBezTo>
                    <a:pt x="3929" y="20141"/>
                    <a:pt x="5671" y="22400"/>
                    <a:pt x="8128" y="23526"/>
                  </a:cubicBezTo>
                  <a:cubicBezTo>
                    <a:pt x="9637" y="24218"/>
                    <a:pt x="11314" y="24432"/>
                    <a:pt x="12962" y="24628"/>
                  </a:cubicBezTo>
                  <a:cubicBezTo>
                    <a:pt x="18541" y="25295"/>
                    <a:pt x="24190" y="25844"/>
                    <a:pt x="29805" y="25844"/>
                  </a:cubicBezTo>
                  <a:cubicBezTo>
                    <a:pt x="34398" y="25844"/>
                    <a:pt x="38968" y="25477"/>
                    <a:pt x="43460" y="24508"/>
                  </a:cubicBezTo>
                  <a:cubicBezTo>
                    <a:pt x="45588" y="24048"/>
                    <a:pt x="47733" y="23436"/>
                    <a:pt x="49518" y="22189"/>
                  </a:cubicBezTo>
                  <a:cubicBezTo>
                    <a:pt x="51304" y="20945"/>
                    <a:pt x="52692" y="18963"/>
                    <a:pt x="52739" y="16786"/>
                  </a:cubicBezTo>
                  <a:cubicBezTo>
                    <a:pt x="52814" y="13258"/>
                    <a:pt x="49505" y="10576"/>
                    <a:pt x="46204" y="9335"/>
                  </a:cubicBezTo>
                  <a:cubicBezTo>
                    <a:pt x="40195" y="7077"/>
                    <a:pt x="33327" y="7610"/>
                    <a:pt x="27545" y="4818"/>
                  </a:cubicBezTo>
                  <a:cubicBezTo>
                    <a:pt x="24511" y="3353"/>
                    <a:pt x="21856" y="999"/>
                    <a:pt x="18568" y="247"/>
                  </a:cubicBezTo>
                  <a:cubicBezTo>
                    <a:pt x="17833" y="78"/>
                    <a:pt x="17101" y="0"/>
                    <a:pt x="1637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67"/>
            <p:cNvSpPr/>
            <p:nvPr/>
          </p:nvSpPr>
          <p:spPr>
            <a:xfrm>
              <a:off x="575575" y="3629650"/>
              <a:ext cx="116375" cy="96850"/>
            </a:xfrm>
            <a:custGeom>
              <a:rect b="b" l="l" r="r" t="t"/>
              <a:pathLst>
                <a:path extrusionOk="0" h="3874" w="4655">
                  <a:moveTo>
                    <a:pt x="1876" y="0"/>
                  </a:moveTo>
                  <a:cubicBezTo>
                    <a:pt x="1658" y="0"/>
                    <a:pt x="1447" y="21"/>
                    <a:pt x="1254" y="60"/>
                  </a:cubicBezTo>
                  <a:cubicBezTo>
                    <a:pt x="624" y="189"/>
                    <a:pt x="1" y="471"/>
                    <a:pt x="104" y="1234"/>
                  </a:cubicBezTo>
                  <a:cubicBezTo>
                    <a:pt x="162" y="1659"/>
                    <a:pt x="422" y="2026"/>
                    <a:pt x="674" y="2369"/>
                  </a:cubicBezTo>
                  <a:cubicBezTo>
                    <a:pt x="1119" y="2978"/>
                    <a:pt x="1482" y="3873"/>
                    <a:pt x="2329" y="3873"/>
                  </a:cubicBezTo>
                  <a:cubicBezTo>
                    <a:pt x="2339" y="3873"/>
                    <a:pt x="2350" y="3873"/>
                    <a:pt x="2360" y="3873"/>
                  </a:cubicBezTo>
                  <a:cubicBezTo>
                    <a:pt x="3066" y="3858"/>
                    <a:pt x="3736" y="3303"/>
                    <a:pt x="4093" y="2730"/>
                  </a:cubicBezTo>
                  <a:cubicBezTo>
                    <a:pt x="4209" y="2545"/>
                    <a:pt x="4292" y="2351"/>
                    <a:pt x="4331" y="2164"/>
                  </a:cubicBezTo>
                  <a:cubicBezTo>
                    <a:pt x="4654" y="674"/>
                    <a:pt x="3140" y="0"/>
                    <a:pt x="187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67"/>
            <p:cNvSpPr/>
            <p:nvPr/>
          </p:nvSpPr>
          <p:spPr>
            <a:xfrm rot="-5848863">
              <a:off x="7730536" y="-655159"/>
              <a:ext cx="2573131" cy="2668532"/>
            </a:xfrm>
            <a:custGeom>
              <a:rect b="b" l="l" r="r" t="t"/>
              <a:pathLst>
                <a:path extrusionOk="0" h="106740" w="102924">
                  <a:moveTo>
                    <a:pt x="59886" y="1"/>
                  </a:moveTo>
                  <a:cubicBezTo>
                    <a:pt x="55848" y="1"/>
                    <a:pt x="51817" y="886"/>
                    <a:pt x="48323" y="2740"/>
                  </a:cubicBezTo>
                  <a:cubicBezTo>
                    <a:pt x="39634" y="7349"/>
                    <a:pt x="39644" y="14701"/>
                    <a:pt x="38283" y="23384"/>
                  </a:cubicBezTo>
                  <a:cubicBezTo>
                    <a:pt x="37227" y="30128"/>
                    <a:pt x="33264" y="37058"/>
                    <a:pt x="27052" y="40233"/>
                  </a:cubicBezTo>
                  <a:cubicBezTo>
                    <a:pt x="19968" y="43849"/>
                    <a:pt x="8700" y="48342"/>
                    <a:pt x="6745" y="57037"/>
                  </a:cubicBezTo>
                  <a:cubicBezTo>
                    <a:pt x="6228" y="59342"/>
                    <a:pt x="6657" y="61704"/>
                    <a:pt x="6028" y="64004"/>
                  </a:cubicBezTo>
                  <a:cubicBezTo>
                    <a:pt x="5383" y="66356"/>
                    <a:pt x="3275" y="68223"/>
                    <a:pt x="2274" y="70485"/>
                  </a:cubicBezTo>
                  <a:cubicBezTo>
                    <a:pt x="1256" y="72789"/>
                    <a:pt x="664" y="75289"/>
                    <a:pt x="570" y="77807"/>
                  </a:cubicBezTo>
                  <a:cubicBezTo>
                    <a:pt x="0" y="92886"/>
                    <a:pt x="15837" y="102490"/>
                    <a:pt x="28884" y="104967"/>
                  </a:cubicBezTo>
                  <a:cubicBezTo>
                    <a:pt x="29701" y="105121"/>
                    <a:pt x="30524" y="105271"/>
                    <a:pt x="31353" y="105406"/>
                  </a:cubicBezTo>
                  <a:cubicBezTo>
                    <a:pt x="36436" y="106246"/>
                    <a:pt x="41752" y="106739"/>
                    <a:pt x="46985" y="106739"/>
                  </a:cubicBezTo>
                  <a:cubicBezTo>
                    <a:pt x="49842" y="106739"/>
                    <a:pt x="52675" y="106592"/>
                    <a:pt x="55431" y="106275"/>
                  </a:cubicBezTo>
                  <a:cubicBezTo>
                    <a:pt x="66647" y="104980"/>
                    <a:pt x="77398" y="100434"/>
                    <a:pt x="85968" y="93052"/>
                  </a:cubicBezTo>
                  <a:cubicBezTo>
                    <a:pt x="90936" y="88772"/>
                    <a:pt x="95224" y="83615"/>
                    <a:pt x="98026" y="77685"/>
                  </a:cubicBezTo>
                  <a:cubicBezTo>
                    <a:pt x="102336" y="68560"/>
                    <a:pt x="102924" y="57959"/>
                    <a:pt x="100923" y="48069"/>
                  </a:cubicBezTo>
                  <a:cubicBezTo>
                    <a:pt x="98924" y="38180"/>
                    <a:pt x="94473" y="28926"/>
                    <a:pt x="89108" y="20379"/>
                  </a:cubicBezTo>
                  <a:cubicBezTo>
                    <a:pt x="84511" y="13057"/>
                    <a:pt x="78880" y="5900"/>
                    <a:pt x="71000" y="2342"/>
                  </a:cubicBezTo>
                  <a:cubicBezTo>
                    <a:pt x="67593" y="805"/>
                    <a:pt x="63736" y="1"/>
                    <a:pt x="5988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67"/>
            <p:cNvSpPr/>
            <p:nvPr/>
          </p:nvSpPr>
          <p:spPr>
            <a:xfrm>
              <a:off x="534075" y="3169300"/>
              <a:ext cx="371850" cy="522300"/>
            </a:xfrm>
            <a:custGeom>
              <a:rect b="b" l="l" r="r" t="t"/>
              <a:pathLst>
                <a:path extrusionOk="0" h="20892" w="14874">
                  <a:moveTo>
                    <a:pt x="6651" y="0"/>
                  </a:moveTo>
                  <a:cubicBezTo>
                    <a:pt x="5334" y="0"/>
                    <a:pt x="4001" y="425"/>
                    <a:pt x="2951" y="1228"/>
                  </a:cubicBezTo>
                  <a:cubicBezTo>
                    <a:pt x="949" y="2761"/>
                    <a:pt x="0" y="5451"/>
                    <a:pt x="302" y="7957"/>
                  </a:cubicBezTo>
                  <a:cubicBezTo>
                    <a:pt x="681" y="11113"/>
                    <a:pt x="2785" y="13776"/>
                    <a:pt x="4993" y="16061"/>
                  </a:cubicBezTo>
                  <a:cubicBezTo>
                    <a:pt x="6418" y="17539"/>
                    <a:pt x="9415" y="20891"/>
                    <a:pt x="11788" y="20891"/>
                  </a:cubicBezTo>
                  <a:cubicBezTo>
                    <a:pt x="12629" y="20891"/>
                    <a:pt x="13391" y="20470"/>
                    <a:pt x="13977" y="19395"/>
                  </a:cubicBezTo>
                  <a:cubicBezTo>
                    <a:pt x="14874" y="17749"/>
                    <a:pt x="14125" y="16144"/>
                    <a:pt x="13718" y="14543"/>
                  </a:cubicBezTo>
                  <a:cubicBezTo>
                    <a:pt x="13091" y="12084"/>
                    <a:pt x="12944" y="9756"/>
                    <a:pt x="12696" y="7230"/>
                  </a:cubicBezTo>
                  <a:cubicBezTo>
                    <a:pt x="12472" y="4939"/>
                    <a:pt x="11797" y="2506"/>
                    <a:pt x="9983" y="1091"/>
                  </a:cubicBezTo>
                  <a:cubicBezTo>
                    <a:pt x="9035" y="352"/>
                    <a:pt x="7850" y="0"/>
                    <a:pt x="665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67"/>
            <p:cNvSpPr/>
            <p:nvPr/>
          </p:nvSpPr>
          <p:spPr>
            <a:xfrm>
              <a:off x="3107125" y="4207200"/>
              <a:ext cx="695750" cy="588425"/>
            </a:xfrm>
            <a:custGeom>
              <a:rect b="b" l="l" r="r" t="t"/>
              <a:pathLst>
                <a:path extrusionOk="0" h="23537" w="27830">
                  <a:moveTo>
                    <a:pt x="17298" y="0"/>
                  </a:moveTo>
                  <a:cubicBezTo>
                    <a:pt x="14384" y="0"/>
                    <a:pt x="11355" y="1565"/>
                    <a:pt x="10215" y="4263"/>
                  </a:cubicBezTo>
                  <a:cubicBezTo>
                    <a:pt x="9067" y="6979"/>
                    <a:pt x="6990" y="6611"/>
                    <a:pt x="4625" y="7647"/>
                  </a:cubicBezTo>
                  <a:cubicBezTo>
                    <a:pt x="2959" y="8375"/>
                    <a:pt x="1386" y="9451"/>
                    <a:pt x="726" y="11215"/>
                  </a:cubicBezTo>
                  <a:cubicBezTo>
                    <a:pt x="1" y="13146"/>
                    <a:pt x="979" y="15440"/>
                    <a:pt x="2140" y="17005"/>
                  </a:cubicBezTo>
                  <a:cubicBezTo>
                    <a:pt x="4997" y="20853"/>
                    <a:pt x="9361" y="23010"/>
                    <a:pt x="14017" y="23450"/>
                  </a:cubicBezTo>
                  <a:cubicBezTo>
                    <a:pt x="14622" y="23508"/>
                    <a:pt x="15233" y="23537"/>
                    <a:pt x="15846" y="23537"/>
                  </a:cubicBezTo>
                  <a:cubicBezTo>
                    <a:pt x="16179" y="23537"/>
                    <a:pt x="16512" y="23528"/>
                    <a:pt x="16846" y="23511"/>
                  </a:cubicBezTo>
                  <a:cubicBezTo>
                    <a:pt x="18414" y="23430"/>
                    <a:pt x="20342" y="23086"/>
                    <a:pt x="21605" y="22071"/>
                  </a:cubicBezTo>
                  <a:cubicBezTo>
                    <a:pt x="22894" y="21034"/>
                    <a:pt x="22844" y="19262"/>
                    <a:pt x="23510" y="17874"/>
                  </a:cubicBezTo>
                  <a:cubicBezTo>
                    <a:pt x="23881" y="17099"/>
                    <a:pt x="24562" y="16489"/>
                    <a:pt x="25074" y="15777"/>
                  </a:cubicBezTo>
                  <a:cubicBezTo>
                    <a:pt x="26452" y="13867"/>
                    <a:pt x="27829" y="11289"/>
                    <a:pt x="27635" y="8858"/>
                  </a:cubicBezTo>
                  <a:cubicBezTo>
                    <a:pt x="27335" y="5106"/>
                    <a:pt x="22642" y="1118"/>
                    <a:pt x="19183" y="232"/>
                  </a:cubicBezTo>
                  <a:cubicBezTo>
                    <a:pt x="18574" y="76"/>
                    <a:pt x="17939" y="0"/>
                    <a:pt x="1729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67"/>
            <p:cNvSpPr/>
            <p:nvPr/>
          </p:nvSpPr>
          <p:spPr>
            <a:xfrm>
              <a:off x="2923000" y="266525"/>
              <a:ext cx="184125" cy="134100"/>
            </a:xfrm>
            <a:custGeom>
              <a:rect b="b" l="l" r="r" t="t"/>
              <a:pathLst>
                <a:path extrusionOk="0" h="5364" w="7365">
                  <a:moveTo>
                    <a:pt x="4207" y="1"/>
                  </a:moveTo>
                  <a:cubicBezTo>
                    <a:pt x="3123" y="1"/>
                    <a:pt x="1986" y="345"/>
                    <a:pt x="1141" y="833"/>
                  </a:cubicBezTo>
                  <a:cubicBezTo>
                    <a:pt x="152" y="1397"/>
                    <a:pt x="0" y="2789"/>
                    <a:pt x="660" y="3667"/>
                  </a:cubicBezTo>
                  <a:cubicBezTo>
                    <a:pt x="1078" y="4224"/>
                    <a:pt x="1722" y="4573"/>
                    <a:pt x="2378" y="4808"/>
                  </a:cubicBezTo>
                  <a:cubicBezTo>
                    <a:pt x="3144" y="5084"/>
                    <a:pt x="3949" y="5364"/>
                    <a:pt x="4712" y="5364"/>
                  </a:cubicBezTo>
                  <a:cubicBezTo>
                    <a:pt x="5380" y="5364"/>
                    <a:pt x="6016" y="5150"/>
                    <a:pt x="6568" y="4531"/>
                  </a:cubicBezTo>
                  <a:cubicBezTo>
                    <a:pt x="7052" y="3983"/>
                    <a:pt x="7315" y="3255"/>
                    <a:pt x="7352" y="2525"/>
                  </a:cubicBezTo>
                  <a:cubicBezTo>
                    <a:pt x="7365" y="2247"/>
                    <a:pt x="7345" y="1964"/>
                    <a:pt x="7228" y="1711"/>
                  </a:cubicBezTo>
                  <a:cubicBezTo>
                    <a:pt x="6654" y="466"/>
                    <a:pt x="5466" y="1"/>
                    <a:pt x="420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67"/>
            <p:cNvSpPr/>
            <p:nvPr/>
          </p:nvSpPr>
          <p:spPr>
            <a:xfrm rot="-1395617">
              <a:off x="6508098" y="4052261"/>
              <a:ext cx="3103381" cy="1226873"/>
            </a:xfrm>
            <a:custGeom>
              <a:rect b="b" l="l" r="r" t="t"/>
              <a:pathLst>
                <a:path extrusionOk="0" h="49076" w="124138">
                  <a:moveTo>
                    <a:pt x="124106" y="1"/>
                  </a:moveTo>
                  <a:lnTo>
                    <a:pt x="123857" y="2"/>
                  </a:lnTo>
                  <a:cubicBezTo>
                    <a:pt x="123886" y="4910"/>
                    <a:pt x="120994" y="9749"/>
                    <a:pt x="116660" y="12049"/>
                  </a:cubicBezTo>
                  <a:cubicBezTo>
                    <a:pt x="115776" y="12519"/>
                    <a:pt x="114824" y="12894"/>
                    <a:pt x="113903" y="13260"/>
                  </a:cubicBezTo>
                  <a:cubicBezTo>
                    <a:pt x="113005" y="13617"/>
                    <a:pt x="112073" y="13983"/>
                    <a:pt x="111200" y="14442"/>
                  </a:cubicBezTo>
                  <a:cubicBezTo>
                    <a:pt x="105054" y="17652"/>
                    <a:pt x="103273" y="23996"/>
                    <a:pt x="101554" y="30133"/>
                  </a:cubicBezTo>
                  <a:cubicBezTo>
                    <a:pt x="99950" y="35855"/>
                    <a:pt x="98290" y="41772"/>
                    <a:pt x="93127" y="45291"/>
                  </a:cubicBezTo>
                  <a:cubicBezTo>
                    <a:pt x="89656" y="47655"/>
                    <a:pt x="86237" y="48835"/>
                    <a:pt x="82815" y="48835"/>
                  </a:cubicBezTo>
                  <a:cubicBezTo>
                    <a:pt x="79912" y="48835"/>
                    <a:pt x="77007" y="47985"/>
                    <a:pt x="74066" y="46286"/>
                  </a:cubicBezTo>
                  <a:cubicBezTo>
                    <a:pt x="68472" y="43055"/>
                    <a:pt x="63532" y="37229"/>
                    <a:pt x="59170" y="32085"/>
                  </a:cubicBezTo>
                  <a:cubicBezTo>
                    <a:pt x="58088" y="30809"/>
                    <a:pt x="57064" y="29606"/>
                    <a:pt x="56052" y="28457"/>
                  </a:cubicBezTo>
                  <a:cubicBezTo>
                    <a:pt x="48334" y="19719"/>
                    <a:pt x="39183" y="14551"/>
                    <a:pt x="28856" y="13095"/>
                  </a:cubicBezTo>
                  <a:cubicBezTo>
                    <a:pt x="27553" y="12913"/>
                    <a:pt x="26235" y="12822"/>
                    <a:pt x="24911" y="12822"/>
                  </a:cubicBezTo>
                  <a:cubicBezTo>
                    <a:pt x="20841" y="12822"/>
                    <a:pt x="16716" y="13681"/>
                    <a:pt x="12796" y="15366"/>
                  </a:cubicBezTo>
                  <a:cubicBezTo>
                    <a:pt x="7637" y="17581"/>
                    <a:pt x="3212" y="21054"/>
                    <a:pt x="0" y="25408"/>
                  </a:cubicBezTo>
                  <a:lnTo>
                    <a:pt x="202" y="25556"/>
                  </a:lnTo>
                  <a:cubicBezTo>
                    <a:pt x="5919" y="17807"/>
                    <a:pt x="15517" y="13077"/>
                    <a:pt x="24981" y="13077"/>
                  </a:cubicBezTo>
                  <a:cubicBezTo>
                    <a:pt x="26267" y="13077"/>
                    <a:pt x="27550" y="13164"/>
                    <a:pt x="28821" y="13343"/>
                  </a:cubicBezTo>
                  <a:cubicBezTo>
                    <a:pt x="39089" y="14787"/>
                    <a:pt x="48186" y="19928"/>
                    <a:pt x="55864" y="28622"/>
                  </a:cubicBezTo>
                  <a:cubicBezTo>
                    <a:pt x="56877" y="29765"/>
                    <a:pt x="57898" y="30970"/>
                    <a:pt x="58979" y="32246"/>
                  </a:cubicBezTo>
                  <a:cubicBezTo>
                    <a:pt x="65520" y="39958"/>
                    <a:pt x="73250" y="49076"/>
                    <a:pt x="82825" y="49076"/>
                  </a:cubicBezTo>
                  <a:cubicBezTo>
                    <a:pt x="82826" y="49076"/>
                    <a:pt x="82827" y="49076"/>
                    <a:pt x="82828" y="49076"/>
                  </a:cubicBezTo>
                  <a:cubicBezTo>
                    <a:pt x="86084" y="49074"/>
                    <a:pt x="89559" y="48018"/>
                    <a:pt x="93266" y="45494"/>
                  </a:cubicBezTo>
                  <a:cubicBezTo>
                    <a:pt x="98506" y="41924"/>
                    <a:pt x="100180" y="35964"/>
                    <a:pt x="101794" y="30197"/>
                  </a:cubicBezTo>
                  <a:cubicBezTo>
                    <a:pt x="103578" y="23833"/>
                    <a:pt x="105265" y="17820"/>
                    <a:pt x="111315" y="14662"/>
                  </a:cubicBezTo>
                  <a:cubicBezTo>
                    <a:pt x="112176" y="14210"/>
                    <a:pt x="113101" y="13844"/>
                    <a:pt x="113996" y="13491"/>
                  </a:cubicBezTo>
                  <a:cubicBezTo>
                    <a:pt x="114922" y="13123"/>
                    <a:pt x="115882" y="12744"/>
                    <a:pt x="116779" y="12269"/>
                  </a:cubicBezTo>
                  <a:cubicBezTo>
                    <a:pt x="121194" y="9928"/>
                    <a:pt x="124138" y="4997"/>
                    <a:pt x="1241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67"/>
            <p:cNvSpPr/>
            <p:nvPr/>
          </p:nvSpPr>
          <p:spPr>
            <a:xfrm>
              <a:off x="8138300" y="1377975"/>
              <a:ext cx="687600" cy="750475"/>
            </a:xfrm>
            <a:custGeom>
              <a:rect b="b" l="l" r="r" t="t"/>
              <a:pathLst>
                <a:path extrusionOk="0" h="30019" w="27504">
                  <a:moveTo>
                    <a:pt x="12111" y="0"/>
                  </a:moveTo>
                  <a:cubicBezTo>
                    <a:pt x="11000" y="0"/>
                    <a:pt x="9863" y="292"/>
                    <a:pt x="8793" y="877"/>
                  </a:cubicBezTo>
                  <a:cubicBezTo>
                    <a:pt x="7511" y="1578"/>
                    <a:pt x="6715" y="2780"/>
                    <a:pt x="6402" y="4181"/>
                  </a:cubicBezTo>
                  <a:cubicBezTo>
                    <a:pt x="5143" y="9849"/>
                    <a:pt x="1" y="16618"/>
                    <a:pt x="3240" y="22241"/>
                  </a:cubicBezTo>
                  <a:cubicBezTo>
                    <a:pt x="5203" y="25648"/>
                    <a:pt x="9419" y="30018"/>
                    <a:pt x="13735" y="30018"/>
                  </a:cubicBezTo>
                  <a:cubicBezTo>
                    <a:pt x="13810" y="30018"/>
                    <a:pt x="13885" y="30017"/>
                    <a:pt x="13961" y="30014"/>
                  </a:cubicBezTo>
                  <a:cubicBezTo>
                    <a:pt x="16307" y="29931"/>
                    <a:pt x="18646" y="29580"/>
                    <a:pt x="20913" y="28969"/>
                  </a:cubicBezTo>
                  <a:cubicBezTo>
                    <a:pt x="22783" y="28468"/>
                    <a:pt x="24772" y="27647"/>
                    <a:pt x="25645" y="25919"/>
                  </a:cubicBezTo>
                  <a:cubicBezTo>
                    <a:pt x="27503" y="22241"/>
                    <a:pt x="24741" y="19168"/>
                    <a:pt x="22193" y="16100"/>
                  </a:cubicBezTo>
                  <a:cubicBezTo>
                    <a:pt x="20675" y="14271"/>
                    <a:pt x="19231" y="12448"/>
                    <a:pt x="18887" y="10499"/>
                  </a:cubicBezTo>
                  <a:cubicBezTo>
                    <a:pt x="18388" y="7678"/>
                    <a:pt x="18911" y="4803"/>
                    <a:pt x="16979" y="2388"/>
                  </a:cubicBezTo>
                  <a:cubicBezTo>
                    <a:pt x="15706" y="796"/>
                    <a:pt x="13944" y="0"/>
                    <a:pt x="121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94" name="Google Shape;3094;p67"/>
          <p:cNvSpPr txBox="1"/>
          <p:nvPr>
            <p:ph type="title"/>
          </p:nvPr>
        </p:nvSpPr>
        <p:spPr>
          <a:xfrm>
            <a:off x="2048238" y="1313550"/>
            <a:ext cx="5047500" cy="18030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8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095" name="Google Shape;3095;p67"/>
          <p:cNvSpPr txBox="1"/>
          <p:nvPr>
            <p:ph idx="1" type="subTitle"/>
          </p:nvPr>
        </p:nvSpPr>
        <p:spPr>
          <a:xfrm>
            <a:off x="2048266" y="3109149"/>
            <a:ext cx="5047500" cy="7134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096" name="Shape 3096"/>
        <p:cNvGrpSpPr/>
        <p:nvPr/>
      </p:nvGrpSpPr>
      <p:grpSpPr>
        <a:xfrm>
          <a:off x="0" y="0"/>
          <a:ext cx="0" cy="0"/>
          <a:chOff x="0" y="0"/>
          <a:chExt cx="0" cy="0"/>
        </a:xfrm>
      </p:grpSpPr>
      <p:grpSp>
        <p:nvGrpSpPr>
          <p:cNvPr id="3097" name="Google Shape;3097;p68"/>
          <p:cNvGrpSpPr/>
          <p:nvPr/>
        </p:nvGrpSpPr>
        <p:grpSpPr>
          <a:xfrm flipH="1" rot="10800000">
            <a:off x="-1075925" y="-581300"/>
            <a:ext cx="10856857" cy="6458501"/>
            <a:chOff x="-1014250" y="-924075"/>
            <a:chExt cx="10856857" cy="6458501"/>
          </a:xfrm>
        </p:grpSpPr>
        <p:sp>
          <p:nvSpPr>
            <p:cNvPr id="3098" name="Google Shape;3098;p68"/>
            <p:cNvSpPr/>
            <p:nvPr/>
          </p:nvSpPr>
          <p:spPr>
            <a:xfrm>
              <a:off x="5190650" y="-693825"/>
              <a:ext cx="1990597" cy="974098"/>
            </a:xfrm>
            <a:custGeom>
              <a:rect b="b" l="l" r="r" t="t"/>
              <a:pathLst>
                <a:path extrusionOk="0" h="25845" w="52815">
                  <a:moveTo>
                    <a:pt x="16375" y="0"/>
                  </a:moveTo>
                  <a:cubicBezTo>
                    <a:pt x="11695" y="0"/>
                    <a:pt x="7254" y="3229"/>
                    <a:pt x="3763" y="6073"/>
                  </a:cubicBezTo>
                  <a:cubicBezTo>
                    <a:pt x="0" y="9142"/>
                    <a:pt x="168" y="13798"/>
                    <a:pt x="2552" y="17814"/>
                  </a:cubicBezTo>
                  <a:cubicBezTo>
                    <a:pt x="3929" y="20141"/>
                    <a:pt x="5671" y="22400"/>
                    <a:pt x="8128" y="23526"/>
                  </a:cubicBezTo>
                  <a:cubicBezTo>
                    <a:pt x="9637" y="24218"/>
                    <a:pt x="11314" y="24432"/>
                    <a:pt x="12962" y="24628"/>
                  </a:cubicBezTo>
                  <a:cubicBezTo>
                    <a:pt x="18541" y="25295"/>
                    <a:pt x="24190" y="25844"/>
                    <a:pt x="29805" y="25844"/>
                  </a:cubicBezTo>
                  <a:cubicBezTo>
                    <a:pt x="34398" y="25844"/>
                    <a:pt x="38968" y="25477"/>
                    <a:pt x="43460" y="24508"/>
                  </a:cubicBezTo>
                  <a:cubicBezTo>
                    <a:pt x="45588" y="24048"/>
                    <a:pt x="47733" y="23436"/>
                    <a:pt x="49518" y="22189"/>
                  </a:cubicBezTo>
                  <a:cubicBezTo>
                    <a:pt x="51304" y="20945"/>
                    <a:pt x="52692" y="18963"/>
                    <a:pt x="52739" y="16786"/>
                  </a:cubicBezTo>
                  <a:cubicBezTo>
                    <a:pt x="52814" y="13258"/>
                    <a:pt x="49505" y="10576"/>
                    <a:pt x="46204" y="9335"/>
                  </a:cubicBezTo>
                  <a:cubicBezTo>
                    <a:pt x="40195" y="7077"/>
                    <a:pt x="33327" y="7610"/>
                    <a:pt x="27545" y="4818"/>
                  </a:cubicBezTo>
                  <a:cubicBezTo>
                    <a:pt x="24511" y="3353"/>
                    <a:pt x="21856" y="999"/>
                    <a:pt x="18568" y="247"/>
                  </a:cubicBezTo>
                  <a:cubicBezTo>
                    <a:pt x="17833" y="78"/>
                    <a:pt x="17101" y="0"/>
                    <a:pt x="1637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68"/>
            <p:cNvSpPr/>
            <p:nvPr/>
          </p:nvSpPr>
          <p:spPr>
            <a:xfrm>
              <a:off x="7405925" y="4195270"/>
              <a:ext cx="965156" cy="816461"/>
            </a:xfrm>
            <a:custGeom>
              <a:rect b="b" l="l" r="r" t="t"/>
              <a:pathLst>
                <a:path extrusionOk="0" h="9889" w="11690">
                  <a:moveTo>
                    <a:pt x="6492" y="0"/>
                  </a:moveTo>
                  <a:cubicBezTo>
                    <a:pt x="4576" y="0"/>
                    <a:pt x="2576" y="887"/>
                    <a:pt x="1433" y="2306"/>
                  </a:cubicBezTo>
                  <a:cubicBezTo>
                    <a:pt x="455" y="3521"/>
                    <a:pt x="0" y="5140"/>
                    <a:pt x="204" y="6684"/>
                  </a:cubicBezTo>
                  <a:cubicBezTo>
                    <a:pt x="285" y="7305"/>
                    <a:pt x="477" y="7934"/>
                    <a:pt x="897" y="8402"/>
                  </a:cubicBezTo>
                  <a:cubicBezTo>
                    <a:pt x="1407" y="8971"/>
                    <a:pt x="2177" y="9228"/>
                    <a:pt x="2922" y="9412"/>
                  </a:cubicBezTo>
                  <a:cubicBezTo>
                    <a:pt x="4072" y="9691"/>
                    <a:pt x="5252" y="9850"/>
                    <a:pt x="6435" y="9883"/>
                  </a:cubicBezTo>
                  <a:cubicBezTo>
                    <a:pt x="6551" y="9886"/>
                    <a:pt x="6668" y="9888"/>
                    <a:pt x="6785" y="9888"/>
                  </a:cubicBezTo>
                  <a:cubicBezTo>
                    <a:pt x="7648" y="9888"/>
                    <a:pt x="8525" y="9784"/>
                    <a:pt x="9275" y="9371"/>
                  </a:cubicBezTo>
                  <a:cubicBezTo>
                    <a:pt x="10318" y="8796"/>
                    <a:pt x="10982" y="7685"/>
                    <a:pt x="11268" y="6529"/>
                  </a:cubicBezTo>
                  <a:cubicBezTo>
                    <a:pt x="11690" y="4830"/>
                    <a:pt x="11352" y="2916"/>
                    <a:pt x="10213" y="1585"/>
                  </a:cubicBezTo>
                  <a:cubicBezTo>
                    <a:pt x="9571" y="832"/>
                    <a:pt x="8728" y="370"/>
                    <a:pt x="7807" y="150"/>
                  </a:cubicBezTo>
                  <a:cubicBezTo>
                    <a:pt x="7381" y="49"/>
                    <a:pt x="6939" y="0"/>
                    <a:pt x="649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68"/>
            <p:cNvSpPr/>
            <p:nvPr/>
          </p:nvSpPr>
          <p:spPr>
            <a:xfrm>
              <a:off x="8321605" y="4201132"/>
              <a:ext cx="236872" cy="192701"/>
            </a:xfrm>
            <a:custGeom>
              <a:rect b="b" l="l" r="r" t="t"/>
              <a:pathLst>
                <a:path extrusionOk="0" h="2334" w="2869">
                  <a:moveTo>
                    <a:pt x="1489" y="0"/>
                  </a:moveTo>
                  <a:cubicBezTo>
                    <a:pt x="1031" y="0"/>
                    <a:pt x="587" y="190"/>
                    <a:pt x="392" y="608"/>
                  </a:cubicBezTo>
                  <a:cubicBezTo>
                    <a:pt x="0" y="1447"/>
                    <a:pt x="602" y="2334"/>
                    <a:pt x="1493" y="2334"/>
                  </a:cubicBezTo>
                  <a:cubicBezTo>
                    <a:pt x="1511" y="2334"/>
                    <a:pt x="1529" y="2333"/>
                    <a:pt x="1548" y="2333"/>
                  </a:cubicBezTo>
                  <a:cubicBezTo>
                    <a:pt x="2206" y="2305"/>
                    <a:pt x="2851" y="1769"/>
                    <a:pt x="2860" y="1107"/>
                  </a:cubicBezTo>
                  <a:cubicBezTo>
                    <a:pt x="2868" y="410"/>
                    <a:pt x="2163" y="0"/>
                    <a:pt x="148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68"/>
            <p:cNvSpPr/>
            <p:nvPr/>
          </p:nvSpPr>
          <p:spPr>
            <a:xfrm>
              <a:off x="575575" y="2541825"/>
              <a:ext cx="116375" cy="96850"/>
            </a:xfrm>
            <a:custGeom>
              <a:rect b="b" l="l" r="r" t="t"/>
              <a:pathLst>
                <a:path extrusionOk="0" h="3874" w="4655">
                  <a:moveTo>
                    <a:pt x="1876" y="0"/>
                  </a:moveTo>
                  <a:cubicBezTo>
                    <a:pt x="1658" y="0"/>
                    <a:pt x="1447" y="21"/>
                    <a:pt x="1254" y="60"/>
                  </a:cubicBezTo>
                  <a:cubicBezTo>
                    <a:pt x="624" y="189"/>
                    <a:pt x="1" y="471"/>
                    <a:pt x="104" y="1234"/>
                  </a:cubicBezTo>
                  <a:cubicBezTo>
                    <a:pt x="162" y="1659"/>
                    <a:pt x="422" y="2026"/>
                    <a:pt x="674" y="2369"/>
                  </a:cubicBezTo>
                  <a:cubicBezTo>
                    <a:pt x="1119" y="2978"/>
                    <a:pt x="1482" y="3873"/>
                    <a:pt x="2329" y="3873"/>
                  </a:cubicBezTo>
                  <a:cubicBezTo>
                    <a:pt x="2339" y="3873"/>
                    <a:pt x="2350" y="3873"/>
                    <a:pt x="2360" y="3873"/>
                  </a:cubicBezTo>
                  <a:cubicBezTo>
                    <a:pt x="3066" y="3858"/>
                    <a:pt x="3736" y="3303"/>
                    <a:pt x="4093" y="2730"/>
                  </a:cubicBezTo>
                  <a:cubicBezTo>
                    <a:pt x="4209" y="2545"/>
                    <a:pt x="4292" y="2351"/>
                    <a:pt x="4331" y="2164"/>
                  </a:cubicBezTo>
                  <a:cubicBezTo>
                    <a:pt x="4654" y="674"/>
                    <a:pt x="3140" y="0"/>
                    <a:pt x="187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68"/>
            <p:cNvSpPr/>
            <p:nvPr/>
          </p:nvSpPr>
          <p:spPr>
            <a:xfrm>
              <a:off x="-880075" y="-924075"/>
              <a:ext cx="2573100" cy="2668500"/>
            </a:xfrm>
            <a:custGeom>
              <a:rect b="b" l="l" r="r" t="t"/>
              <a:pathLst>
                <a:path extrusionOk="0" h="106740" w="102924">
                  <a:moveTo>
                    <a:pt x="59886" y="1"/>
                  </a:moveTo>
                  <a:cubicBezTo>
                    <a:pt x="55848" y="1"/>
                    <a:pt x="51817" y="886"/>
                    <a:pt x="48323" y="2740"/>
                  </a:cubicBezTo>
                  <a:cubicBezTo>
                    <a:pt x="39634" y="7349"/>
                    <a:pt x="39644" y="14701"/>
                    <a:pt x="38283" y="23384"/>
                  </a:cubicBezTo>
                  <a:cubicBezTo>
                    <a:pt x="37227" y="30128"/>
                    <a:pt x="33264" y="37058"/>
                    <a:pt x="27052" y="40233"/>
                  </a:cubicBezTo>
                  <a:cubicBezTo>
                    <a:pt x="19968" y="43849"/>
                    <a:pt x="8700" y="48342"/>
                    <a:pt x="6745" y="57037"/>
                  </a:cubicBezTo>
                  <a:cubicBezTo>
                    <a:pt x="6228" y="59342"/>
                    <a:pt x="6657" y="61704"/>
                    <a:pt x="6028" y="64004"/>
                  </a:cubicBezTo>
                  <a:cubicBezTo>
                    <a:pt x="5383" y="66356"/>
                    <a:pt x="3275" y="68223"/>
                    <a:pt x="2274" y="70485"/>
                  </a:cubicBezTo>
                  <a:cubicBezTo>
                    <a:pt x="1256" y="72789"/>
                    <a:pt x="664" y="75289"/>
                    <a:pt x="570" y="77807"/>
                  </a:cubicBezTo>
                  <a:cubicBezTo>
                    <a:pt x="0" y="92886"/>
                    <a:pt x="15837" y="102490"/>
                    <a:pt x="28884" y="104967"/>
                  </a:cubicBezTo>
                  <a:cubicBezTo>
                    <a:pt x="29701" y="105121"/>
                    <a:pt x="30524" y="105271"/>
                    <a:pt x="31353" y="105406"/>
                  </a:cubicBezTo>
                  <a:cubicBezTo>
                    <a:pt x="36436" y="106246"/>
                    <a:pt x="41752" y="106739"/>
                    <a:pt x="46985" y="106739"/>
                  </a:cubicBezTo>
                  <a:cubicBezTo>
                    <a:pt x="49842" y="106739"/>
                    <a:pt x="52675" y="106592"/>
                    <a:pt x="55431" y="106275"/>
                  </a:cubicBezTo>
                  <a:cubicBezTo>
                    <a:pt x="66647" y="104980"/>
                    <a:pt x="77398" y="100434"/>
                    <a:pt x="85968" y="93052"/>
                  </a:cubicBezTo>
                  <a:cubicBezTo>
                    <a:pt x="90936" y="88772"/>
                    <a:pt x="95224" y="83615"/>
                    <a:pt x="98026" y="77685"/>
                  </a:cubicBezTo>
                  <a:cubicBezTo>
                    <a:pt x="102336" y="68560"/>
                    <a:pt x="102924" y="57959"/>
                    <a:pt x="100923" y="48069"/>
                  </a:cubicBezTo>
                  <a:cubicBezTo>
                    <a:pt x="98924" y="38180"/>
                    <a:pt x="94473" y="28926"/>
                    <a:pt x="89108" y="20379"/>
                  </a:cubicBezTo>
                  <a:cubicBezTo>
                    <a:pt x="84511" y="13057"/>
                    <a:pt x="78880" y="5900"/>
                    <a:pt x="71000" y="2342"/>
                  </a:cubicBezTo>
                  <a:cubicBezTo>
                    <a:pt x="67593" y="805"/>
                    <a:pt x="63736" y="1"/>
                    <a:pt x="5988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68"/>
            <p:cNvSpPr/>
            <p:nvPr/>
          </p:nvSpPr>
          <p:spPr>
            <a:xfrm>
              <a:off x="534075" y="2081475"/>
              <a:ext cx="371850" cy="522300"/>
            </a:xfrm>
            <a:custGeom>
              <a:rect b="b" l="l" r="r" t="t"/>
              <a:pathLst>
                <a:path extrusionOk="0" h="20892" w="14874">
                  <a:moveTo>
                    <a:pt x="6651" y="0"/>
                  </a:moveTo>
                  <a:cubicBezTo>
                    <a:pt x="5334" y="0"/>
                    <a:pt x="4001" y="425"/>
                    <a:pt x="2951" y="1228"/>
                  </a:cubicBezTo>
                  <a:cubicBezTo>
                    <a:pt x="949" y="2761"/>
                    <a:pt x="0" y="5451"/>
                    <a:pt x="302" y="7957"/>
                  </a:cubicBezTo>
                  <a:cubicBezTo>
                    <a:pt x="681" y="11113"/>
                    <a:pt x="2785" y="13776"/>
                    <a:pt x="4993" y="16061"/>
                  </a:cubicBezTo>
                  <a:cubicBezTo>
                    <a:pt x="6418" y="17539"/>
                    <a:pt x="9415" y="20891"/>
                    <a:pt x="11788" y="20891"/>
                  </a:cubicBezTo>
                  <a:cubicBezTo>
                    <a:pt x="12629" y="20891"/>
                    <a:pt x="13391" y="20470"/>
                    <a:pt x="13977" y="19395"/>
                  </a:cubicBezTo>
                  <a:cubicBezTo>
                    <a:pt x="14874" y="17749"/>
                    <a:pt x="14125" y="16144"/>
                    <a:pt x="13718" y="14543"/>
                  </a:cubicBezTo>
                  <a:cubicBezTo>
                    <a:pt x="13091" y="12084"/>
                    <a:pt x="12944" y="9756"/>
                    <a:pt x="12696" y="7230"/>
                  </a:cubicBezTo>
                  <a:cubicBezTo>
                    <a:pt x="12472" y="4939"/>
                    <a:pt x="11797" y="2506"/>
                    <a:pt x="9983" y="1091"/>
                  </a:cubicBezTo>
                  <a:cubicBezTo>
                    <a:pt x="9035" y="352"/>
                    <a:pt x="7850" y="0"/>
                    <a:pt x="665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68"/>
            <p:cNvSpPr/>
            <p:nvPr/>
          </p:nvSpPr>
          <p:spPr>
            <a:xfrm flipH="1" rot="3192206">
              <a:off x="-1145304" y="3310873"/>
              <a:ext cx="3103577" cy="1226950"/>
            </a:xfrm>
            <a:custGeom>
              <a:rect b="b" l="l" r="r" t="t"/>
              <a:pathLst>
                <a:path extrusionOk="0" h="49076" w="124138">
                  <a:moveTo>
                    <a:pt x="124106" y="1"/>
                  </a:moveTo>
                  <a:lnTo>
                    <a:pt x="123857" y="2"/>
                  </a:lnTo>
                  <a:cubicBezTo>
                    <a:pt x="123886" y="4910"/>
                    <a:pt x="120994" y="9749"/>
                    <a:pt x="116660" y="12049"/>
                  </a:cubicBezTo>
                  <a:cubicBezTo>
                    <a:pt x="115776" y="12519"/>
                    <a:pt x="114824" y="12894"/>
                    <a:pt x="113903" y="13260"/>
                  </a:cubicBezTo>
                  <a:cubicBezTo>
                    <a:pt x="113005" y="13617"/>
                    <a:pt x="112073" y="13983"/>
                    <a:pt x="111200" y="14442"/>
                  </a:cubicBezTo>
                  <a:cubicBezTo>
                    <a:pt x="105054" y="17652"/>
                    <a:pt x="103273" y="23996"/>
                    <a:pt x="101554" y="30133"/>
                  </a:cubicBezTo>
                  <a:cubicBezTo>
                    <a:pt x="99950" y="35855"/>
                    <a:pt x="98290" y="41772"/>
                    <a:pt x="93127" y="45291"/>
                  </a:cubicBezTo>
                  <a:cubicBezTo>
                    <a:pt x="89656" y="47655"/>
                    <a:pt x="86237" y="48835"/>
                    <a:pt x="82815" y="48835"/>
                  </a:cubicBezTo>
                  <a:cubicBezTo>
                    <a:pt x="79912" y="48835"/>
                    <a:pt x="77007" y="47985"/>
                    <a:pt x="74066" y="46286"/>
                  </a:cubicBezTo>
                  <a:cubicBezTo>
                    <a:pt x="68472" y="43055"/>
                    <a:pt x="63532" y="37229"/>
                    <a:pt x="59170" y="32085"/>
                  </a:cubicBezTo>
                  <a:cubicBezTo>
                    <a:pt x="58088" y="30809"/>
                    <a:pt x="57064" y="29606"/>
                    <a:pt x="56052" y="28457"/>
                  </a:cubicBezTo>
                  <a:cubicBezTo>
                    <a:pt x="48334" y="19719"/>
                    <a:pt x="39183" y="14551"/>
                    <a:pt x="28856" y="13095"/>
                  </a:cubicBezTo>
                  <a:cubicBezTo>
                    <a:pt x="27553" y="12913"/>
                    <a:pt x="26235" y="12822"/>
                    <a:pt x="24911" y="12822"/>
                  </a:cubicBezTo>
                  <a:cubicBezTo>
                    <a:pt x="20841" y="12822"/>
                    <a:pt x="16716" y="13681"/>
                    <a:pt x="12796" y="15366"/>
                  </a:cubicBezTo>
                  <a:cubicBezTo>
                    <a:pt x="7637" y="17581"/>
                    <a:pt x="3212" y="21054"/>
                    <a:pt x="0" y="25408"/>
                  </a:cubicBezTo>
                  <a:lnTo>
                    <a:pt x="202" y="25556"/>
                  </a:lnTo>
                  <a:cubicBezTo>
                    <a:pt x="5919" y="17807"/>
                    <a:pt x="15517" y="13077"/>
                    <a:pt x="24981" y="13077"/>
                  </a:cubicBezTo>
                  <a:cubicBezTo>
                    <a:pt x="26267" y="13077"/>
                    <a:pt x="27550" y="13164"/>
                    <a:pt x="28821" y="13343"/>
                  </a:cubicBezTo>
                  <a:cubicBezTo>
                    <a:pt x="39089" y="14787"/>
                    <a:pt x="48186" y="19928"/>
                    <a:pt x="55864" y="28622"/>
                  </a:cubicBezTo>
                  <a:cubicBezTo>
                    <a:pt x="56877" y="29765"/>
                    <a:pt x="57898" y="30970"/>
                    <a:pt x="58979" y="32246"/>
                  </a:cubicBezTo>
                  <a:cubicBezTo>
                    <a:pt x="65520" y="39958"/>
                    <a:pt x="73250" y="49076"/>
                    <a:pt x="82825" y="49076"/>
                  </a:cubicBezTo>
                  <a:cubicBezTo>
                    <a:pt x="82826" y="49076"/>
                    <a:pt x="82827" y="49076"/>
                    <a:pt x="82828" y="49076"/>
                  </a:cubicBezTo>
                  <a:cubicBezTo>
                    <a:pt x="86084" y="49074"/>
                    <a:pt x="89559" y="48018"/>
                    <a:pt x="93266" y="45494"/>
                  </a:cubicBezTo>
                  <a:cubicBezTo>
                    <a:pt x="98506" y="41924"/>
                    <a:pt x="100180" y="35964"/>
                    <a:pt x="101794" y="30197"/>
                  </a:cubicBezTo>
                  <a:cubicBezTo>
                    <a:pt x="103578" y="23833"/>
                    <a:pt x="105265" y="17820"/>
                    <a:pt x="111315" y="14662"/>
                  </a:cubicBezTo>
                  <a:cubicBezTo>
                    <a:pt x="112176" y="14210"/>
                    <a:pt x="113101" y="13844"/>
                    <a:pt x="113996" y="13491"/>
                  </a:cubicBezTo>
                  <a:cubicBezTo>
                    <a:pt x="114922" y="13123"/>
                    <a:pt x="115882" y="12744"/>
                    <a:pt x="116779" y="12269"/>
                  </a:cubicBezTo>
                  <a:cubicBezTo>
                    <a:pt x="121194" y="9928"/>
                    <a:pt x="124138" y="4997"/>
                    <a:pt x="1241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68"/>
            <p:cNvSpPr/>
            <p:nvPr/>
          </p:nvSpPr>
          <p:spPr>
            <a:xfrm>
              <a:off x="7988975" y="1814613"/>
              <a:ext cx="1853632" cy="2023131"/>
            </a:xfrm>
            <a:custGeom>
              <a:rect b="b" l="l" r="r" t="t"/>
              <a:pathLst>
                <a:path extrusionOk="0" h="30019" w="27504">
                  <a:moveTo>
                    <a:pt x="12111" y="0"/>
                  </a:moveTo>
                  <a:cubicBezTo>
                    <a:pt x="11000" y="0"/>
                    <a:pt x="9863" y="292"/>
                    <a:pt x="8793" y="877"/>
                  </a:cubicBezTo>
                  <a:cubicBezTo>
                    <a:pt x="7511" y="1578"/>
                    <a:pt x="6715" y="2780"/>
                    <a:pt x="6402" y="4181"/>
                  </a:cubicBezTo>
                  <a:cubicBezTo>
                    <a:pt x="5143" y="9849"/>
                    <a:pt x="1" y="16618"/>
                    <a:pt x="3240" y="22241"/>
                  </a:cubicBezTo>
                  <a:cubicBezTo>
                    <a:pt x="5203" y="25648"/>
                    <a:pt x="9419" y="30018"/>
                    <a:pt x="13735" y="30018"/>
                  </a:cubicBezTo>
                  <a:cubicBezTo>
                    <a:pt x="13810" y="30018"/>
                    <a:pt x="13885" y="30017"/>
                    <a:pt x="13961" y="30014"/>
                  </a:cubicBezTo>
                  <a:cubicBezTo>
                    <a:pt x="16307" y="29931"/>
                    <a:pt x="18646" y="29580"/>
                    <a:pt x="20913" y="28969"/>
                  </a:cubicBezTo>
                  <a:cubicBezTo>
                    <a:pt x="22783" y="28468"/>
                    <a:pt x="24772" y="27647"/>
                    <a:pt x="25645" y="25919"/>
                  </a:cubicBezTo>
                  <a:cubicBezTo>
                    <a:pt x="27503" y="22241"/>
                    <a:pt x="24741" y="19168"/>
                    <a:pt x="22193" y="16100"/>
                  </a:cubicBezTo>
                  <a:cubicBezTo>
                    <a:pt x="20675" y="14271"/>
                    <a:pt x="19231" y="12448"/>
                    <a:pt x="18887" y="10499"/>
                  </a:cubicBezTo>
                  <a:cubicBezTo>
                    <a:pt x="18388" y="7678"/>
                    <a:pt x="18911" y="4803"/>
                    <a:pt x="16979" y="2388"/>
                  </a:cubicBezTo>
                  <a:cubicBezTo>
                    <a:pt x="15706" y="796"/>
                    <a:pt x="13944" y="0"/>
                    <a:pt x="121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68"/>
            <p:cNvSpPr/>
            <p:nvPr/>
          </p:nvSpPr>
          <p:spPr>
            <a:xfrm rot="5544774">
              <a:off x="7596689" y="-350795"/>
              <a:ext cx="1748977" cy="1781601"/>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07" name="Google Shape;3107;p68"/>
          <p:cNvSpPr txBox="1"/>
          <p:nvPr>
            <p:ph type="title"/>
          </p:nvPr>
        </p:nvSpPr>
        <p:spPr>
          <a:xfrm>
            <a:off x="2096550" y="1053600"/>
            <a:ext cx="4950900" cy="2529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800"/>
              <a:buNone/>
              <a:defRPr sz="7500"/>
            </a:lvl1pPr>
            <a:lvl2pPr lvl="1" algn="ctr">
              <a:lnSpc>
                <a:spcPct val="100000"/>
              </a:lnSpc>
              <a:spcBef>
                <a:spcPts val="0"/>
              </a:spcBef>
              <a:spcAft>
                <a:spcPts val="0"/>
              </a:spcAft>
              <a:buSzPts val="4800"/>
              <a:buNone/>
              <a:defRPr sz="4800"/>
            </a:lvl2pPr>
            <a:lvl3pPr lvl="2" algn="ctr">
              <a:lnSpc>
                <a:spcPct val="100000"/>
              </a:lnSpc>
              <a:spcBef>
                <a:spcPts val="0"/>
              </a:spcBef>
              <a:spcAft>
                <a:spcPts val="0"/>
              </a:spcAft>
              <a:buSzPts val="4800"/>
              <a:buNone/>
              <a:defRPr sz="4800"/>
            </a:lvl3pPr>
            <a:lvl4pPr lvl="3" algn="ctr">
              <a:lnSpc>
                <a:spcPct val="100000"/>
              </a:lnSpc>
              <a:spcBef>
                <a:spcPts val="0"/>
              </a:spcBef>
              <a:spcAft>
                <a:spcPts val="0"/>
              </a:spcAft>
              <a:buSzPts val="4800"/>
              <a:buNone/>
              <a:defRPr sz="4800"/>
            </a:lvl4pPr>
            <a:lvl5pPr lvl="4" algn="ctr">
              <a:lnSpc>
                <a:spcPct val="100000"/>
              </a:lnSpc>
              <a:spcBef>
                <a:spcPts val="0"/>
              </a:spcBef>
              <a:spcAft>
                <a:spcPts val="0"/>
              </a:spcAft>
              <a:buSzPts val="4800"/>
              <a:buNone/>
              <a:defRPr sz="4800"/>
            </a:lvl5pPr>
            <a:lvl6pPr lvl="5" algn="ctr">
              <a:lnSpc>
                <a:spcPct val="100000"/>
              </a:lnSpc>
              <a:spcBef>
                <a:spcPts val="0"/>
              </a:spcBef>
              <a:spcAft>
                <a:spcPts val="0"/>
              </a:spcAft>
              <a:buSzPts val="4800"/>
              <a:buNone/>
              <a:defRPr sz="4800"/>
            </a:lvl6pPr>
            <a:lvl7pPr lvl="6" algn="ctr">
              <a:lnSpc>
                <a:spcPct val="100000"/>
              </a:lnSpc>
              <a:spcBef>
                <a:spcPts val="0"/>
              </a:spcBef>
              <a:spcAft>
                <a:spcPts val="0"/>
              </a:spcAft>
              <a:buSzPts val="4800"/>
              <a:buNone/>
              <a:defRPr sz="4800"/>
            </a:lvl7pPr>
            <a:lvl8pPr lvl="7" algn="ctr">
              <a:lnSpc>
                <a:spcPct val="100000"/>
              </a:lnSpc>
              <a:spcBef>
                <a:spcPts val="0"/>
              </a:spcBef>
              <a:spcAft>
                <a:spcPts val="0"/>
              </a:spcAft>
              <a:buSzPts val="4800"/>
              <a:buNone/>
              <a:defRPr sz="4800"/>
            </a:lvl8pPr>
            <a:lvl9pPr lvl="8" algn="ctr">
              <a:lnSpc>
                <a:spcPct val="100000"/>
              </a:lnSpc>
              <a:spcBef>
                <a:spcPts val="0"/>
              </a:spcBef>
              <a:spcAft>
                <a:spcPts val="0"/>
              </a:spcAft>
              <a:buSzPts val="4800"/>
              <a:buNone/>
              <a:defRPr sz="4800"/>
            </a:lvl9pPr>
          </a:lstStyle>
          <a:p/>
        </p:txBody>
      </p:sp>
      <p:sp>
        <p:nvSpPr>
          <p:cNvPr id="3108" name="Google Shape;3108;p68"/>
          <p:cNvSpPr txBox="1"/>
          <p:nvPr>
            <p:ph idx="1" type="subTitle"/>
          </p:nvPr>
        </p:nvSpPr>
        <p:spPr>
          <a:xfrm>
            <a:off x="2096700" y="3582900"/>
            <a:ext cx="4950900" cy="507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sz="1600"/>
            </a:lvl2pPr>
            <a:lvl3pPr lvl="2" algn="ctr">
              <a:lnSpc>
                <a:spcPct val="100000"/>
              </a:lnSpc>
              <a:spcBef>
                <a:spcPts val="1600"/>
              </a:spcBef>
              <a:spcAft>
                <a:spcPts val="0"/>
              </a:spcAft>
              <a:buSzPts val="1600"/>
              <a:buNone/>
              <a:defRPr sz="1600"/>
            </a:lvl3pPr>
            <a:lvl4pPr lvl="3" algn="ctr">
              <a:lnSpc>
                <a:spcPct val="100000"/>
              </a:lnSpc>
              <a:spcBef>
                <a:spcPts val="1600"/>
              </a:spcBef>
              <a:spcAft>
                <a:spcPts val="0"/>
              </a:spcAft>
              <a:buSzPts val="1600"/>
              <a:buNone/>
              <a:defRPr sz="1600"/>
            </a:lvl4pPr>
            <a:lvl5pPr lvl="4" algn="ctr">
              <a:lnSpc>
                <a:spcPct val="100000"/>
              </a:lnSpc>
              <a:spcBef>
                <a:spcPts val="1600"/>
              </a:spcBef>
              <a:spcAft>
                <a:spcPts val="0"/>
              </a:spcAft>
              <a:buSzPts val="1600"/>
              <a:buNone/>
              <a:defRPr sz="1600"/>
            </a:lvl5pPr>
            <a:lvl6pPr lvl="5" algn="ctr">
              <a:lnSpc>
                <a:spcPct val="100000"/>
              </a:lnSpc>
              <a:spcBef>
                <a:spcPts val="1600"/>
              </a:spcBef>
              <a:spcAft>
                <a:spcPts val="0"/>
              </a:spcAft>
              <a:buSzPts val="1600"/>
              <a:buNone/>
              <a:defRPr sz="1600"/>
            </a:lvl6pPr>
            <a:lvl7pPr lvl="6" algn="ctr">
              <a:lnSpc>
                <a:spcPct val="100000"/>
              </a:lnSpc>
              <a:spcBef>
                <a:spcPts val="1600"/>
              </a:spcBef>
              <a:spcAft>
                <a:spcPts val="0"/>
              </a:spcAft>
              <a:buSzPts val="1600"/>
              <a:buNone/>
              <a:defRPr sz="1600"/>
            </a:lvl7pPr>
            <a:lvl8pPr lvl="7" algn="ctr">
              <a:lnSpc>
                <a:spcPct val="100000"/>
              </a:lnSpc>
              <a:spcBef>
                <a:spcPts val="1600"/>
              </a:spcBef>
              <a:spcAft>
                <a:spcPts val="0"/>
              </a:spcAft>
              <a:buSzPts val="1600"/>
              <a:buNone/>
              <a:defRPr sz="1600"/>
            </a:lvl8pPr>
            <a:lvl9pPr lvl="8"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SECTION_HEADER_1_1_1">
    <p:spTree>
      <p:nvGrpSpPr>
        <p:cNvPr id="3109" name="Shape 3109"/>
        <p:cNvGrpSpPr/>
        <p:nvPr/>
      </p:nvGrpSpPr>
      <p:grpSpPr>
        <a:xfrm>
          <a:off x="0" y="0"/>
          <a:ext cx="0" cy="0"/>
          <a:chOff x="0" y="0"/>
          <a:chExt cx="0" cy="0"/>
        </a:xfrm>
      </p:grpSpPr>
      <p:grpSp>
        <p:nvGrpSpPr>
          <p:cNvPr id="3110" name="Google Shape;3110;p69"/>
          <p:cNvGrpSpPr/>
          <p:nvPr/>
        </p:nvGrpSpPr>
        <p:grpSpPr>
          <a:xfrm>
            <a:off x="-1031825" y="-527296"/>
            <a:ext cx="10212135" cy="5741354"/>
            <a:chOff x="-1031825" y="-527296"/>
            <a:chExt cx="10212135" cy="5741354"/>
          </a:xfrm>
        </p:grpSpPr>
        <p:sp>
          <p:nvSpPr>
            <p:cNvPr id="3111" name="Google Shape;3111;p69"/>
            <p:cNvSpPr/>
            <p:nvPr/>
          </p:nvSpPr>
          <p:spPr>
            <a:xfrm flipH="1">
              <a:off x="7474368" y="-332085"/>
              <a:ext cx="1669621" cy="2845061"/>
            </a:xfrm>
            <a:custGeom>
              <a:rect b="b" l="l" r="r" t="t"/>
              <a:pathLst>
                <a:path extrusionOk="0" h="35510" w="20839">
                  <a:moveTo>
                    <a:pt x="1" y="1"/>
                  </a:moveTo>
                  <a:lnTo>
                    <a:pt x="1" y="35510"/>
                  </a:lnTo>
                  <a:cubicBezTo>
                    <a:pt x="405" y="33962"/>
                    <a:pt x="1953" y="32416"/>
                    <a:pt x="2970" y="31699"/>
                  </a:cubicBezTo>
                  <a:cubicBezTo>
                    <a:pt x="5126" y="30183"/>
                    <a:pt x="7328" y="28954"/>
                    <a:pt x="9733" y="27857"/>
                  </a:cubicBezTo>
                  <a:cubicBezTo>
                    <a:pt x="12107" y="26774"/>
                    <a:pt x="14522" y="25697"/>
                    <a:pt x="16572" y="24078"/>
                  </a:cubicBezTo>
                  <a:cubicBezTo>
                    <a:pt x="19081" y="22095"/>
                    <a:pt x="20838" y="19156"/>
                    <a:pt x="20797" y="15889"/>
                  </a:cubicBezTo>
                  <a:cubicBezTo>
                    <a:pt x="20773" y="13947"/>
                    <a:pt x="20064" y="12000"/>
                    <a:pt x="18735" y="10588"/>
                  </a:cubicBezTo>
                  <a:cubicBezTo>
                    <a:pt x="16768" y="8504"/>
                    <a:pt x="14076" y="8061"/>
                    <a:pt x="11457" y="7303"/>
                  </a:cubicBezTo>
                  <a:cubicBezTo>
                    <a:pt x="8618" y="6483"/>
                    <a:pt x="5694" y="5548"/>
                    <a:pt x="3101" y="4091"/>
                  </a:cubicBezTo>
                  <a:cubicBezTo>
                    <a:pt x="1651" y="3278"/>
                    <a:pt x="610" y="166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69"/>
            <p:cNvSpPr/>
            <p:nvPr/>
          </p:nvSpPr>
          <p:spPr>
            <a:xfrm>
              <a:off x="-1031825" y="3340830"/>
              <a:ext cx="3503657" cy="1873228"/>
            </a:xfrm>
            <a:custGeom>
              <a:rect b="b" l="l" r="r" t="t"/>
              <a:pathLst>
                <a:path extrusionOk="0" h="19635" w="36725">
                  <a:moveTo>
                    <a:pt x="16954" y="1"/>
                  </a:moveTo>
                  <a:cubicBezTo>
                    <a:pt x="16286" y="1"/>
                    <a:pt x="15614" y="74"/>
                    <a:pt x="14952" y="171"/>
                  </a:cubicBezTo>
                  <a:cubicBezTo>
                    <a:pt x="12377" y="548"/>
                    <a:pt x="9854" y="1265"/>
                    <a:pt x="7265" y="1521"/>
                  </a:cubicBezTo>
                  <a:cubicBezTo>
                    <a:pt x="6695" y="1577"/>
                    <a:pt x="6117" y="1609"/>
                    <a:pt x="5539" y="1609"/>
                  </a:cubicBezTo>
                  <a:cubicBezTo>
                    <a:pt x="3597" y="1609"/>
                    <a:pt x="1654" y="1252"/>
                    <a:pt x="1" y="281"/>
                  </a:cubicBezTo>
                  <a:lnTo>
                    <a:pt x="1" y="19635"/>
                  </a:lnTo>
                  <a:lnTo>
                    <a:pt x="36475" y="19631"/>
                  </a:lnTo>
                  <a:cubicBezTo>
                    <a:pt x="36475" y="19632"/>
                    <a:pt x="36475" y="19633"/>
                    <a:pt x="36475" y="19633"/>
                  </a:cubicBezTo>
                  <a:cubicBezTo>
                    <a:pt x="36487" y="19633"/>
                    <a:pt x="36711" y="18885"/>
                    <a:pt x="36714" y="18403"/>
                  </a:cubicBezTo>
                  <a:cubicBezTo>
                    <a:pt x="36724" y="16226"/>
                    <a:pt x="35596" y="14139"/>
                    <a:pt x="33976" y="12689"/>
                  </a:cubicBezTo>
                  <a:cubicBezTo>
                    <a:pt x="32353" y="11239"/>
                    <a:pt x="30277" y="10373"/>
                    <a:pt x="28159" y="9882"/>
                  </a:cubicBezTo>
                  <a:cubicBezTo>
                    <a:pt x="26487" y="9495"/>
                    <a:pt x="24618" y="9245"/>
                    <a:pt x="23486" y="7958"/>
                  </a:cubicBezTo>
                  <a:cubicBezTo>
                    <a:pt x="21967" y="6231"/>
                    <a:pt x="22458" y="3375"/>
                    <a:pt x="20995" y="1597"/>
                  </a:cubicBezTo>
                  <a:cubicBezTo>
                    <a:pt x="20309" y="759"/>
                    <a:pt x="19257" y="278"/>
                    <a:pt x="18188" y="98"/>
                  </a:cubicBezTo>
                  <a:cubicBezTo>
                    <a:pt x="17780" y="29"/>
                    <a:pt x="17367" y="1"/>
                    <a:pt x="1695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69"/>
            <p:cNvSpPr/>
            <p:nvPr/>
          </p:nvSpPr>
          <p:spPr>
            <a:xfrm rot="10800000">
              <a:off x="14" y="5"/>
              <a:ext cx="458638" cy="472549"/>
            </a:xfrm>
            <a:custGeom>
              <a:rect b="b" l="l" r="r" t="t"/>
              <a:pathLst>
                <a:path extrusionOk="0" h="8717" w="8460">
                  <a:moveTo>
                    <a:pt x="8459" y="0"/>
                  </a:moveTo>
                  <a:cubicBezTo>
                    <a:pt x="7745" y="298"/>
                    <a:pt x="7035" y="605"/>
                    <a:pt x="6341" y="940"/>
                  </a:cubicBezTo>
                  <a:cubicBezTo>
                    <a:pt x="4675" y="1752"/>
                    <a:pt x="3050" y="2752"/>
                    <a:pt x="1821" y="4164"/>
                  </a:cubicBezTo>
                  <a:cubicBezTo>
                    <a:pt x="1274" y="4793"/>
                    <a:pt x="809" y="5496"/>
                    <a:pt x="498" y="6271"/>
                  </a:cubicBezTo>
                  <a:cubicBezTo>
                    <a:pt x="205" y="7002"/>
                    <a:pt x="37" y="7786"/>
                    <a:pt x="5" y="8573"/>
                  </a:cubicBezTo>
                  <a:cubicBezTo>
                    <a:pt x="5" y="8618"/>
                    <a:pt x="5" y="8667"/>
                    <a:pt x="1" y="8716"/>
                  </a:cubicBezTo>
                  <a:lnTo>
                    <a:pt x="152" y="8716"/>
                  </a:lnTo>
                  <a:cubicBezTo>
                    <a:pt x="184" y="7173"/>
                    <a:pt x="756" y="5704"/>
                    <a:pt x="1727" y="4503"/>
                  </a:cubicBezTo>
                  <a:cubicBezTo>
                    <a:pt x="2899" y="3062"/>
                    <a:pt x="4487" y="2033"/>
                    <a:pt x="6128" y="1209"/>
                  </a:cubicBezTo>
                  <a:cubicBezTo>
                    <a:pt x="6892" y="829"/>
                    <a:pt x="7672" y="490"/>
                    <a:pt x="8459" y="164"/>
                  </a:cubicBezTo>
                  <a:lnTo>
                    <a:pt x="845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69"/>
            <p:cNvSpPr/>
            <p:nvPr/>
          </p:nvSpPr>
          <p:spPr>
            <a:xfrm rot="10800000">
              <a:off x="9" y="13"/>
              <a:ext cx="719996" cy="685052"/>
            </a:xfrm>
            <a:custGeom>
              <a:rect b="b" l="l" r="r" t="t"/>
              <a:pathLst>
                <a:path extrusionOk="0" h="12637" w="13281">
                  <a:moveTo>
                    <a:pt x="13280" y="1"/>
                  </a:moveTo>
                  <a:cubicBezTo>
                    <a:pt x="12681" y="250"/>
                    <a:pt x="12072" y="491"/>
                    <a:pt x="11468" y="728"/>
                  </a:cubicBezTo>
                  <a:cubicBezTo>
                    <a:pt x="10418" y="1148"/>
                    <a:pt x="9365" y="1565"/>
                    <a:pt x="8336" y="2030"/>
                  </a:cubicBezTo>
                  <a:cubicBezTo>
                    <a:pt x="6480" y="2867"/>
                    <a:pt x="4683" y="3884"/>
                    <a:pt x="3188" y="5276"/>
                  </a:cubicBezTo>
                  <a:cubicBezTo>
                    <a:pt x="1801" y="6569"/>
                    <a:pt x="682" y="8195"/>
                    <a:pt x="253" y="10064"/>
                  </a:cubicBezTo>
                  <a:cubicBezTo>
                    <a:pt x="62" y="10897"/>
                    <a:pt x="0" y="11779"/>
                    <a:pt x="94" y="12636"/>
                  </a:cubicBezTo>
                  <a:lnTo>
                    <a:pt x="241" y="12636"/>
                  </a:lnTo>
                  <a:cubicBezTo>
                    <a:pt x="164" y="11934"/>
                    <a:pt x="188" y="11220"/>
                    <a:pt x="311" y="10530"/>
                  </a:cubicBezTo>
                  <a:cubicBezTo>
                    <a:pt x="637" y="8640"/>
                    <a:pt x="1670" y="6974"/>
                    <a:pt x="3021" y="5644"/>
                  </a:cubicBezTo>
                  <a:cubicBezTo>
                    <a:pt x="4471" y="4210"/>
                    <a:pt x="6239" y="3165"/>
                    <a:pt x="8076" y="2312"/>
                  </a:cubicBezTo>
                  <a:cubicBezTo>
                    <a:pt x="9778" y="1520"/>
                    <a:pt x="11554" y="895"/>
                    <a:pt x="13280" y="165"/>
                  </a:cubicBezTo>
                  <a:lnTo>
                    <a:pt x="1328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69"/>
            <p:cNvSpPr/>
            <p:nvPr/>
          </p:nvSpPr>
          <p:spPr>
            <a:xfrm rot="10800000">
              <a:off x="19" y="-3"/>
              <a:ext cx="173534" cy="274953"/>
            </a:xfrm>
            <a:custGeom>
              <a:rect b="b" l="l" r="r" t="t"/>
              <a:pathLst>
                <a:path extrusionOk="0" h="5072" w="3201">
                  <a:moveTo>
                    <a:pt x="3200" y="1"/>
                  </a:moveTo>
                  <a:cubicBezTo>
                    <a:pt x="2597" y="327"/>
                    <a:pt x="2037" y="740"/>
                    <a:pt x="1559" y="1238"/>
                  </a:cubicBezTo>
                  <a:cubicBezTo>
                    <a:pt x="572" y="2271"/>
                    <a:pt x="0" y="3647"/>
                    <a:pt x="8" y="5071"/>
                  </a:cubicBezTo>
                  <a:lnTo>
                    <a:pt x="159" y="5071"/>
                  </a:lnTo>
                  <a:cubicBezTo>
                    <a:pt x="155" y="4525"/>
                    <a:pt x="236" y="3977"/>
                    <a:pt x="400" y="3455"/>
                  </a:cubicBezTo>
                  <a:cubicBezTo>
                    <a:pt x="845" y="2030"/>
                    <a:pt x="1911" y="887"/>
                    <a:pt x="3200" y="165"/>
                  </a:cubicBezTo>
                  <a:lnTo>
                    <a:pt x="320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69"/>
            <p:cNvSpPr/>
            <p:nvPr/>
          </p:nvSpPr>
          <p:spPr>
            <a:xfrm flipH="1">
              <a:off x="8208900" y="3540850"/>
              <a:ext cx="971410" cy="1673196"/>
            </a:xfrm>
            <a:custGeom>
              <a:rect b="b" l="l" r="r" t="t"/>
              <a:pathLst>
                <a:path extrusionOk="0" h="108140" w="62783">
                  <a:moveTo>
                    <a:pt x="5699" y="1"/>
                  </a:moveTo>
                  <a:cubicBezTo>
                    <a:pt x="3599" y="1"/>
                    <a:pt x="1440" y="820"/>
                    <a:pt x="0" y="2453"/>
                  </a:cubicBezTo>
                  <a:lnTo>
                    <a:pt x="0" y="108139"/>
                  </a:lnTo>
                  <a:lnTo>
                    <a:pt x="60641" y="108139"/>
                  </a:lnTo>
                  <a:cubicBezTo>
                    <a:pt x="62782" y="90176"/>
                    <a:pt x="55581" y="71699"/>
                    <a:pt x="42289" y="59369"/>
                  </a:cubicBezTo>
                  <a:cubicBezTo>
                    <a:pt x="34510" y="52155"/>
                    <a:pt x="25381" y="46379"/>
                    <a:pt x="19623" y="37235"/>
                  </a:cubicBezTo>
                  <a:cubicBezTo>
                    <a:pt x="13812" y="28009"/>
                    <a:pt x="11377" y="17474"/>
                    <a:pt x="12120" y="6634"/>
                  </a:cubicBezTo>
                  <a:cubicBezTo>
                    <a:pt x="12422" y="2202"/>
                    <a:pt x="9140" y="1"/>
                    <a:pt x="569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69"/>
            <p:cNvSpPr/>
            <p:nvPr/>
          </p:nvSpPr>
          <p:spPr>
            <a:xfrm rot="2700000">
              <a:off x="4134443" y="-246680"/>
              <a:ext cx="1386539" cy="1431238"/>
            </a:xfrm>
            <a:custGeom>
              <a:rect b="b" l="l" r="r" t="t"/>
              <a:pathLst>
                <a:path extrusionOk="0" h="25968" w="25157">
                  <a:moveTo>
                    <a:pt x="13603" y="0"/>
                  </a:moveTo>
                  <a:cubicBezTo>
                    <a:pt x="12500" y="0"/>
                    <a:pt x="11390" y="179"/>
                    <a:pt x="10309" y="561"/>
                  </a:cubicBezTo>
                  <a:cubicBezTo>
                    <a:pt x="7407" y="1588"/>
                    <a:pt x="4803" y="3116"/>
                    <a:pt x="2906" y="5642"/>
                  </a:cubicBezTo>
                  <a:cubicBezTo>
                    <a:pt x="1847" y="7057"/>
                    <a:pt x="1040" y="8588"/>
                    <a:pt x="664" y="10335"/>
                  </a:cubicBezTo>
                  <a:cubicBezTo>
                    <a:pt x="0" y="13430"/>
                    <a:pt x="306" y="16509"/>
                    <a:pt x="854" y="19575"/>
                  </a:cubicBezTo>
                  <a:cubicBezTo>
                    <a:pt x="1236" y="21720"/>
                    <a:pt x="2461" y="23291"/>
                    <a:pt x="4341" y="24353"/>
                  </a:cubicBezTo>
                  <a:cubicBezTo>
                    <a:pt x="6193" y="25401"/>
                    <a:pt x="8177" y="25968"/>
                    <a:pt x="10566" y="25968"/>
                  </a:cubicBezTo>
                  <a:cubicBezTo>
                    <a:pt x="10615" y="25968"/>
                    <a:pt x="10665" y="25967"/>
                    <a:pt x="10714" y="25967"/>
                  </a:cubicBezTo>
                  <a:cubicBezTo>
                    <a:pt x="11305" y="25934"/>
                    <a:pt x="12172" y="25921"/>
                    <a:pt x="13022" y="25748"/>
                  </a:cubicBezTo>
                  <a:cubicBezTo>
                    <a:pt x="13630" y="25625"/>
                    <a:pt x="14237" y="25496"/>
                    <a:pt x="14829" y="25306"/>
                  </a:cubicBezTo>
                  <a:cubicBezTo>
                    <a:pt x="21056" y="23297"/>
                    <a:pt x="25157" y="17319"/>
                    <a:pt x="24934" y="10601"/>
                  </a:cubicBezTo>
                  <a:cubicBezTo>
                    <a:pt x="24737" y="4708"/>
                    <a:pt x="19271" y="0"/>
                    <a:pt x="1360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18" name="Google Shape;3118;p69"/>
          <p:cNvSpPr txBox="1"/>
          <p:nvPr>
            <p:ph type="title"/>
          </p:nvPr>
        </p:nvSpPr>
        <p:spPr>
          <a:xfrm>
            <a:off x="2048238" y="1313550"/>
            <a:ext cx="5047500" cy="180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8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119" name="Google Shape;3119;p69"/>
          <p:cNvSpPr txBox="1"/>
          <p:nvPr>
            <p:ph idx="1" type="subTitle"/>
          </p:nvPr>
        </p:nvSpPr>
        <p:spPr>
          <a:xfrm>
            <a:off x="2048266" y="3116550"/>
            <a:ext cx="5047500" cy="713400"/>
          </a:xfrm>
          <a:prstGeom prst="rect">
            <a:avLst/>
          </a:prstGeom>
          <a:solidFill>
            <a:schemeClr val="accent3"/>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3120" name="Shape 3120"/>
        <p:cNvGrpSpPr/>
        <p:nvPr/>
      </p:nvGrpSpPr>
      <p:grpSpPr>
        <a:xfrm>
          <a:off x="0" y="0"/>
          <a:ext cx="0" cy="0"/>
          <a:chOff x="0" y="0"/>
          <a:chExt cx="0" cy="0"/>
        </a:xfrm>
      </p:grpSpPr>
      <p:grpSp>
        <p:nvGrpSpPr>
          <p:cNvPr id="3121" name="Google Shape;3121;p70"/>
          <p:cNvGrpSpPr/>
          <p:nvPr/>
        </p:nvGrpSpPr>
        <p:grpSpPr>
          <a:xfrm>
            <a:off x="-1877650" y="-266938"/>
            <a:ext cx="11661314" cy="6201438"/>
            <a:chOff x="-1877650" y="-266938"/>
            <a:chExt cx="11661314" cy="6201438"/>
          </a:xfrm>
        </p:grpSpPr>
        <p:sp>
          <p:nvSpPr>
            <p:cNvPr id="3122" name="Google Shape;3122;p70"/>
            <p:cNvSpPr/>
            <p:nvPr/>
          </p:nvSpPr>
          <p:spPr>
            <a:xfrm>
              <a:off x="-1877650" y="4118700"/>
              <a:ext cx="3362050" cy="1665525"/>
            </a:xfrm>
            <a:custGeom>
              <a:rect b="b" l="l" r="r" t="t"/>
              <a:pathLst>
                <a:path extrusionOk="0" h="66621" w="134482">
                  <a:moveTo>
                    <a:pt x="51432" y="0"/>
                  </a:moveTo>
                  <a:cubicBezTo>
                    <a:pt x="43021" y="0"/>
                    <a:pt x="34599" y="2193"/>
                    <a:pt x="26846" y="6228"/>
                  </a:cubicBezTo>
                  <a:cubicBezTo>
                    <a:pt x="24151" y="7632"/>
                    <a:pt x="21536" y="9257"/>
                    <a:pt x="19034" y="11095"/>
                  </a:cubicBezTo>
                  <a:cubicBezTo>
                    <a:pt x="13567" y="15093"/>
                    <a:pt x="8236" y="20185"/>
                    <a:pt x="4689" y="25995"/>
                  </a:cubicBezTo>
                  <a:cubicBezTo>
                    <a:pt x="1603" y="31052"/>
                    <a:pt x="0" y="37324"/>
                    <a:pt x="1751" y="42982"/>
                  </a:cubicBezTo>
                  <a:cubicBezTo>
                    <a:pt x="3045" y="47161"/>
                    <a:pt x="6046" y="50642"/>
                    <a:pt x="9539" y="53275"/>
                  </a:cubicBezTo>
                  <a:cubicBezTo>
                    <a:pt x="15419" y="57704"/>
                    <a:pt x="21911" y="60189"/>
                    <a:pt x="29104" y="61374"/>
                  </a:cubicBezTo>
                  <a:cubicBezTo>
                    <a:pt x="37277" y="62722"/>
                    <a:pt x="45485" y="63861"/>
                    <a:pt x="53715" y="64791"/>
                  </a:cubicBezTo>
                  <a:cubicBezTo>
                    <a:pt x="63141" y="65856"/>
                    <a:pt x="72739" y="66621"/>
                    <a:pt x="82278" y="66621"/>
                  </a:cubicBezTo>
                  <a:cubicBezTo>
                    <a:pt x="97759" y="66621"/>
                    <a:pt x="113082" y="64606"/>
                    <a:pt x="127252" y="58584"/>
                  </a:cubicBezTo>
                  <a:cubicBezTo>
                    <a:pt x="130193" y="57334"/>
                    <a:pt x="133381" y="55548"/>
                    <a:pt x="134141" y="52443"/>
                  </a:cubicBezTo>
                  <a:cubicBezTo>
                    <a:pt x="134481" y="51051"/>
                    <a:pt x="134267" y="49570"/>
                    <a:pt x="133781" y="48224"/>
                  </a:cubicBezTo>
                  <a:cubicBezTo>
                    <a:pt x="132939" y="45887"/>
                    <a:pt x="131286" y="43851"/>
                    <a:pt x="129173" y="42551"/>
                  </a:cubicBezTo>
                  <a:cubicBezTo>
                    <a:pt x="127124" y="41292"/>
                    <a:pt x="124735" y="40739"/>
                    <a:pt x="122424" y="40079"/>
                  </a:cubicBezTo>
                  <a:cubicBezTo>
                    <a:pt x="112093" y="37124"/>
                    <a:pt x="102142" y="31607"/>
                    <a:pt x="94505" y="23996"/>
                  </a:cubicBezTo>
                  <a:cubicBezTo>
                    <a:pt x="88960" y="18469"/>
                    <a:pt x="84319" y="12523"/>
                    <a:pt x="77717" y="8066"/>
                  </a:cubicBezTo>
                  <a:cubicBezTo>
                    <a:pt x="69533" y="2543"/>
                    <a:pt x="60489" y="0"/>
                    <a:pt x="514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70"/>
            <p:cNvSpPr/>
            <p:nvPr/>
          </p:nvSpPr>
          <p:spPr>
            <a:xfrm>
              <a:off x="8724350" y="416388"/>
              <a:ext cx="292250" cy="247225"/>
            </a:xfrm>
            <a:custGeom>
              <a:rect b="b" l="l" r="r" t="t"/>
              <a:pathLst>
                <a:path extrusionOk="0" h="9889" w="11690">
                  <a:moveTo>
                    <a:pt x="6492" y="0"/>
                  </a:moveTo>
                  <a:cubicBezTo>
                    <a:pt x="4576" y="0"/>
                    <a:pt x="2576" y="887"/>
                    <a:pt x="1433" y="2306"/>
                  </a:cubicBezTo>
                  <a:cubicBezTo>
                    <a:pt x="455" y="3521"/>
                    <a:pt x="0" y="5140"/>
                    <a:pt x="204" y="6684"/>
                  </a:cubicBezTo>
                  <a:cubicBezTo>
                    <a:pt x="285" y="7305"/>
                    <a:pt x="477" y="7934"/>
                    <a:pt x="897" y="8402"/>
                  </a:cubicBezTo>
                  <a:cubicBezTo>
                    <a:pt x="1407" y="8971"/>
                    <a:pt x="2177" y="9228"/>
                    <a:pt x="2922" y="9412"/>
                  </a:cubicBezTo>
                  <a:cubicBezTo>
                    <a:pt x="4072" y="9691"/>
                    <a:pt x="5252" y="9850"/>
                    <a:pt x="6435" y="9883"/>
                  </a:cubicBezTo>
                  <a:cubicBezTo>
                    <a:pt x="6551" y="9886"/>
                    <a:pt x="6668" y="9888"/>
                    <a:pt x="6785" y="9888"/>
                  </a:cubicBezTo>
                  <a:cubicBezTo>
                    <a:pt x="7648" y="9888"/>
                    <a:pt x="8525" y="9784"/>
                    <a:pt x="9275" y="9371"/>
                  </a:cubicBezTo>
                  <a:cubicBezTo>
                    <a:pt x="10318" y="8796"/>
                    <a:pt x="10982" y="7685"/>
                    <a:pt x="11268" y="6529"/>
                  </a:cubicBezTo>
                  <a:cubicBezTo>
                    <a:pt x="11690" y="4830"/>
                    <a:pt x="11352" y="2916"/>
                    <a:pt x="10213" y="1585"/>
                  </a:cubicBezTo>
                  <a:cubicBezTo>
                    <a:pt x="9571" y="832"/>
                    <a:pt x="8728" y="370"/>
                    <a:pt x="7807" y="150"/>
                  </a:cubicBezTo>
                  <a:cubicBezTo>
                    <a:pt x="7381" y="49"/>
                    <a:pt x="6939" y="0"/>
                    <a:pt x="649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70"/>
            <p:cNvSpPr/>
            <p:nvPr/>
          </p:nvSpPr>
          <p:spPr>
            <a:xfrm>
              <a:off x="8744100" y="892025"/>
              <a:ext cx="71725" cy="58350"/>
            </a:xfrm>
            <a:custGeom>
              <a:rect b="b" l="l" r="r" t="t"/>
              <a:pathLst>
                <a:path extrusionOk="0" h="2334" w="2869">
                  <a:moveTo>
                    <a:pt x="1489" y="0"/>
                  </a:moveTo>
                  <a:cubicBezTo>
                    <a:pt x="1031" y="0"/>
                    <a:pt x="587" y="190"/>
                    <a:pt x="392" y="608"/>
                  </a:cubicBezTo>
                  <a:cubicBezTo>
                    <a:pt x="0" y="1447"/>
                    <a:pt x="602" y="2334"/>
                    <a:pt x="1493" y="2334"/>
                  </a:cubicBezTo>
                  <a:cubicBezTo>
                    <a:pt x="1511" y="2334"/>
                    <a:pt x="1529" y="2333"/>
                    <a:pt x="1548" y="2333"/>
                  </a:cubicBezTo>
                  <a:cubicBezTo>
                    <a:pt x="2206" y="2305"/>
                    <a:pt x="2851" y="1769"/>
                    <a:pt x="2860" y="1107"/>
                  </a:cubicBezTo>
                  <a:cubicBezTo>
                    <a:pt x="2868" y="410"/>
                    <a:pt x="2163" y="0"/>
                    <a:pt x="148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70"/>
            <p:cNvSpPr/>
            <p:nvPr/>
          </p:nvSpPr>
          <p:spPr>
            <a:xfrm>
              <a:off x="8522600" y="4406175"/>
              <a:ext cx="695750" cy="588425"/>
            </a:xfrm>
            <a:custGeom>
              <a:rect b="b" l="l" r="r" t="t"/>
              <a:pathLst>
                <a:path extrusionOk="0" h="23537" w="27830">
                  <a:moveTo>
                    <a:pt x="17298" y="0"/>
                  </a:moveTo>
                  <a:cubicBezTo>
                    <a:pt x="14384" y="0"/>
                    <a:pt x="11355" y="1565"/>
                    <a:pt x="10215" y="4263"/>
                  </a:cubicBezTo>
                  <a:cubicBezTo>
                    <a:pt x="9067" y="6979"/>
                    <a:pt x="6990" y="6611"/>
                    <a:pt x="4625" y="7647"/>
                  </a:cubicBezTo>
                  <a:cubicBezTo>
                    <a:pt x="2959" y="8375"/>
                    <a:pt x="1386" y="9451"/>
                    <a:pt x="726" y="11215"/>
                  </a:cubicBezTo>
                  <a:cubicBezTo>
                    <a:pt x="1" y="13146"/>
                    <a:pt x="979" y="15440"/>
                    <a:pt x="2140" y="17005"/>
                  </a:cubicBezTo>
                  <a:cubicBezTo>
                    <a:pt x="4997" y="20853"/>
                    <a:pt x="9361" y="23010"/>
                    <a:pt x="14017" y="23450"/>
                  </a:cubicBezTo>
                  <a:cubicBezTo>
                    <a:pt x="14622" y="23508"/>
                    <a:pt x="15233" y="23537"/>
                    <a:pt x="15846" y="23537"/>
                  </a:cubicBezTo>
                  <a:cubicBezTo>
                    <a:pt x="16179" y="23537"/>
                    <a:pt x="16512" y="23528"/>
                    <a:pt x="16846" y="23511"/>
                  </a:cubicBezTo>
                  <a:cubicBezTo>
                    <a:pt x="18414" y="23430"/>
                    <a:pt x="20342" y="23086"/>
                    <a:pt x="21605" y="22071"/>
                  </a:cubicBezTo>
                  <a:cubicBezTo>
                    <a:pt x="22894" y="21034"/>
                    <a:pt x="22844" y="19262"/>
                    <a:pt x="23510" y="17874"/>
                  </a:cubicBezTo>
                  <a:cubicBezTo>
                    <a:pt x="23881" y="17099"/>
                    <a:pt x="24562" y="16489"/>
                    <a:pt x="25074" y="15777"/>
                  </a:cubicBezTo>
                  <a:cubicBezTo>
                    <a:pt x="26452" y="13867"/>
                    <a:pt x="27829" y="11289"/>
                    <a:pt x="27635" y="8858"/>
                  </a:cubicBezTo>
                  <a:cubicBezTo>
                    <a:pt x="27335" y="5106"/>
                    <a:pt x="22642" y="1118"/>
                    <a:pt x="19183" y="232"/>
                  </a:cubicBezTo>
                  <a:cubicBezTo>
                    <a:pt x="18574" y="76"/>
                    <a:pt x="17939" y="0"/>
                    <a:pt x="17298"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70"/>
            <p:cNvSpPr/>
            <p:nvPr/>
          </p:nvSpPr>
          <p:spPr>
            <a:xfrm>
              <a:off x="8687900" y="4118700"/>
              <a:ext cx="184125" cy="134100"/>
            </a:xfrm>
            <a:custGeom>
              <a:rect b="b" l="l" r="r" t="t"/>
              <a:pathLst>
                <a:path extrusionOk="0" h="5364" w="7365">
                  <a:moveTo>
                    <a:pt x="4207" y="1"/>
                  </a:moveTo>
                  <a:cubicBezTo>
                    <a:pt x="3123" y="1"/>
                    <a:pt x="1986" y="345"/>
                    <a:pt x="1141" y="833"/>
                  </a:cubicBezTo>
                  <a:cubicBezTo>
                    <a:pt x="152" y="1397"/>
                    <a:pt x="0" y="2789"/>
                    <a:pt x="660" y="3667"/>
                  </a:cubicBezTo>
                  <a:cubicBezTo>
                    <a:pt x="1078" y="4224"/>
                    <a:pt x="1722" y="4573"/>
                    <a:pt x="2378" y="4808"/>
                  </a:cubicBezTo>
                  <a:cubicBezTo>
                    <a:pt x="3144" y="5084"/>
                    <a:pt x="3949" y="5364"/>
                    <a:pt x="4712" y="5364"/>
                  </a:cubicBezTo>
                  <a:cubicBezTo>
                    <a:pt x="5380" y="5364"/>
                    <a:pt x="6016" y="5150"/>
                    <a:pt x="6568" y="4531"/>
                  </a:cubicBezTo>
                  <a:cubicBezTo>
                    <a:pt x="7052" y="3983"/>
                    <a:pt x="7315" y="3255"/>
                    <a:pt x="7352" y="2525"/>
                  </a:cubicBezTo>
                  <a:cubicBezTo>
                    <a:pt x="7365" y="2247"/>
                    <a:pt x="7345" y="1964"/>
                    <a:pt x="7228" y="1711"/>
                  </a:cubicBezTo>
                  <a:cubicBezTo>
                    <a:pt x="6654" y="466"/>
                    <a:pt x="5466" y="1"/>
                    <a:pt x="420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70"/>
            <p:cNvSpPr/>
            <p:nvPr/>
          </p:nvSpPr>
          <p:spPr>
            <a:xfrm rot="-1758769">
              <a:off x="6578418" y="4026368"/>
              <a:ext cx="3103593" cy="1226957"/>
            </a:xfrm>
            <a:custGeom>
              <a:rect b="b" l="l" r="r" t="t"/>
              <a:pathLst>
                <a:path extrusionOk="0" h="49076" w="124138">
                  <a:moveTo>
                    <a:pt x="124106" y="1"/>
                  </a:moveTo>
                  <a:lnTo>
                    <a:pt x="123857" y="2"/>
                  </a:lnTo>
                  <a:cubicBezTo>
                    <a:pt x="123886" y="4910"/>
                    <a:pt x="120994" y="9749"/>
                    <a:pt x="116660" y="12049"/>
                  </a:cubicBezTo>
                  <a:cubicBezTo>
                    <a:pt x="115776" y="12519"/>
                    <a:pt x="114824" y="12894"/>
                    <a:pt x="113903" y="13260"/>
                  </a:cubicBezTo>
                  <a:cubicBezTo>
                    <a:pt x="113005" y="13617"/>
                    <a:pt x="112073" y="13983"/>
                    <a:pt x="111200" y="14442"/>
                  </a:cubicBezTo>
                  <a:cubicBezTo>
                    <a:pt x="105054" y="17652"/>
                    <a:pt x="103273" y="23996"/>
                    <a:pt x="101554" y="30133"/>
                  </a:cubicBezTo>
                  <a:cubicBezTo>
                    <a:pt x="99950" y="35855"/>
                    <a:pt x="98290" y="41772"/>
                    <a:pt x="93127" y="45291"/>
                  </a:cubicBezTo>
                  <a:cubicBezTo>
                    <a:pt x="89656" y="47655"/>
                    <a:pt x="86237" y="48835"/>
                    <a:pt x="82815" y="48835"/>
                  </a:cubicBezTo>
                  <a:cubicBezTo>
                    <a:pt x="79912" y="48835"/>
                    <a:pt x="77007" y="47985"/>
                    <a:pt x="74066" y="46286"/>
                  </a:cubicBezTo>
                  <a:cubicBezTo>
                    <a:pt x="68472" y="43055"/>
                    <a:pt x="63532" y="37229"/>
                    <a:pt x="59170" y="32085"/>
                  </a:cubicBezTo>
                  <a:cubicBezTo>
                    <a:pt x="58088" y="30809"/>
                    <a:pt x="57064" y="29606"/>
                    <a:pt x="56052" y="28457"/>
                  </a:cubicBezTo>
                  <a:cubicBezTo>
                    <a:pt x="48334" y="19719"/>
                    <a:pt x="39183" y="14551"/>
                    <a:pt x="28856" y="13095"/>
                  </a:cubicBezTo>
                  <a:cubicBezTo>
                    <a:pt x="27553" y="12913"/>
                    <a:pt x="26235" y="12822"/>
                    <a:pt x="24911" y="12822"/>
                  </a:cubicBezTo>
                  <a:cubicBezTo>
                    <a:pt x="20841" y="12822"/>
                    <a:pt x="16716" y="13681"/>
                    <a:pt x="12796" y="15366"/>
                  </a:cubicBezTo>
                  <a:cubicBezTo>
                    <a:pt x="7637" y="17581"/>
                    <a:pt x="3212" y="21054"/>
                    <a:pt x="0" y="25408"/>
                  </a:cubicBezTo>
                  <a:lnTo>
                    <a:pt x="202" y="25556"/>
                  </a:lnTo>
                  <a:cubicBezTo>
                    <a:pt x="5919" y="17807"/>
                    <a:pt x="15517" y="13077"/>
                    <a:pt x="24981" y="13077"/>
                  </a:cubicBezTo>
                  <a:cubicBezTo>
                    <a:pt x="26267" y="13077"/>
                    <a:pt x="27550" y="13164"/>
                    <a:pt x="28821" y="13343"/>
                  </a:cubicBezTo>
                  <a:cubicBezTo>
                    <a:pt x="39089" y="14787"/>
                    <a:pt x="48186" y="19928"/>
                    <a:pt x="55864" y="28622"/>
                  </a:cubicBezTo>
                  <a:cubicBezTo>
                    <a:pt x="56877" y="29765"/>
                    <a:pt x="57898" y="30970"/>
                    <a:pt x="58979" y="32246"/>
                  </a:cubicBezTo>
                  <a:cubicBezTo>
                    <a:pt x="65520" y="39958"/>
                    <a:pt x="73250" y="49076"/>
                    <a:pt x="82825" y="49076"/>
                  </a:cubicBezTo>
                  <a:cubicBezTo>
                    <a:pt x="82826" y="49076"/>
                    <a:pt x="82827" y="49076"/>
                    <a:pt x="82828" y="49076"/>
                  </a:cubicBezTo>
                  <a:cubicBezTo>
                    <a:pt x="86084" y="49074"/>
                    <a:pt x="89559" y="48018"/>
                    <a:pt x="93266" y="45494"/>
                  </a:cubicBezTo>
                  <a:cubicBezTo>
                    <a:pt x="98506" y="41924"/>
                    <a:pt x="100180" y="35964"/>
                    <a:pt x="101794" y="30197"/>
                  </a:cubicBezTo>
                  <a:cubicBezTo>
                    <a:pt x="103578" y="23833"/>
                    <a:pt x="105265" y="17820"/>
                    <a:pt x="111315" y="14662"/>
                  </a:cubicBezTo>
                  <a:cubicBezTo>
                    <a:pt x="112176" y="14210"/>
                    <a:pt x="113101" y="13844"/>
                    <a:pt x="113996" y="13491"/>
                  </a:cubicBezTo>
                  <a:cubicBezTo>
                    <a:pt x="114922" y="13123"/>
                    <a:pt x="115882" y="12744"/>
                    <a:pt x="116779" y="12269"/>
                  </a:cubicBezTo>
                  <a:cubicBezTo>
                    <a:pt x="121194" y="9928"/>
                    <a:pt x="124138" y="4997"/>
                    <a:pt x="1241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70"/>
            <p:cNvSpPr/>
            <p:nvPr/>
          </p:nvSpPr>
          <p:spPr>
            <a:xfrm>
              <a:off x="-220700" y="-266938"/>
              <a:ext cx="620593" cy="1469481"/>
            </a:xfrm>
            <a:custGeom>
              <a:rect b="b" l="l" r="r" t="t"/>
              <a:pathLst>
                <a:path extrusionOk="0" h="9889" w="11690">
                  <a:moveTo>
                    <a:pt x="6492" y="0"/>
                  </a:moveTo>
                  <a:cubicBezTo>
                    <a:pt x="4576" y="0"/>
                    <a:pt x="2576" y="887"/>
                    <a:pt x="1433" y="2306"/>
                  </a:cubicBezTo>
                  <a:cubicBezTo>
                    <a:pt x="455" y="3521"/>
                    <a:pt x="0" y="5140"/>
                    <a:pt x="204" y="6684"/>
                  </a:cubicBezTo>
                  <a:cubicBezTo>
                    <a:pt x="285" y="7305"/>
                    <a:pt x="477" y="7934"/>
                    <a:pt x="897" y="8402"/>
                  </a:cubicBezTo>
                  <a:cubicBezTo>
                    <a:pt x="1407" y="8971"/>
                    <a:pt x="2177" y="9228"/>
                    <a:pt x="2922" y="9412"/>
                  </a:cubicBezTo>
                  <a:cubicBezTo>
                    <a:pt x="4072" y="9691"/>
                    <a:pt x="5252" y="9850"/>
                    <a:pt x="6435" y="9883"/>
                  </a:cubicBezTo>
                  <a:cubicBezTo>
                    <a:pt x="6551" y="9886"/>
                    <a:pt x="6668" y="9888"/>
                    <a:pt x="6785" y="9888"/>
                  </a:cubicBezTo>
                  <a:cubicBezTo>
                    <a:pt x="7648" y="9888"/>
                    <a:pt x="8525" y="9784"/>
                    <a:pt x="9275" y="9371"/>
                  </a:cubicBezTo>
                  <a:cubicBezTo>
                    <a:pt x="10318" y="8796"/>
                    <a:pt x="10982" y="7685"/>
                    <a:pt x="11268" y="6529"/>
                  </a:cubicBezTo>
                  <a:cubicBezTo>
                    <a:pt x="11690" y="4830"/>
                    <a:pt x="11352" y="2916"/>
                    <a:pt x="10213" y="1585"/>
                  </a:cubicBezTo>
                  <a:cubicBezTo>
                    <a:pt x="9571" y="832"/>
                    <a:pt x="8728" y="370"/>
                    <a:pt x="7807" y="150"/>
                  </a:cubicBezTo>
                  <a:cubicBezTo>
                    <a:pt x="7381" y="49"/>
                    <a:pt x="6939" y="0"/>
                    <a:pt x="649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29" name="Google Shape;3129;p70"/>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130" name="Google Shape;3130;p70"/>
          <p:cNvSpPr txBox="1"/>
          <p:nvPr>
            <p:ph idx="2" type="title"/>
          </p:nvPr>
        </p:nvSpPr>
        <p:spPr>
          <a:xfrm>
            <a:off x="720000" y="163995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3131" name="Google Shape;3131;p70"/>
          <p:cNvSpPr txBox="1"/>
          <p:nvPr>
            <p:ph idx="1" type="subTitle"/>
          </p:nvPr>
        </p:nvSpPr>
        <p:spPr>
          <a:xfrm>
            <a:off x="720000" y="2167650"/>
            <a:ext cx="2480400" cy="6516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132" name="Google Shape;3132;p70"/>
          <p:cNvSpPr txBox="1"/>
          <p:nvPr>
            <p:ph idx="3" type="title"/>
          </p:nvPr>
        </p:nvSpPr>
        <p:spPr>
          <a:xfrm>
            <a:off x="3331825" y="163995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3133" name="Google Shape;3133;p70"/>
          <p:cNvSpPr txBox="1"/>
          <p:nvPr>
            <p:ph idx="4" type="subTitle"/>
          </p:nvPr>
        </p:nvSpPr>
        <p:spPr>
          <a:xfrm>
            <a:off x="3331828" y="2167650"/>
            <a:ext cx="2480400" cy="6516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134" name="Google Shape;3134;p70"/>
          <p:cNvSpPr txBox="1"/>
          <p:nvPr>
            <p:ph idx="5" type="title"/>
          </p:nvPr>
        </p:nvSpPr>
        <p:spPr>
          <a:xfrm>
            <a:off x="720000" y="336600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3135" name="Google Shape;3135;p70"/>
          <p:cNvSpPr txBox="1"/>
          <p:nvPr>
            <p:ph idx="6" type="subTitle"/>
          </p:nvPr>
        </p:nvSpPr>
        <p:spPr>
          <a:xfrm>
            <a:off x="720000" y="3893700"/>
            <a:ext cx="2480400" cy="7098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136" name="Google Shape;3136;p70"/>
          <p:cNvSpPr txBox="1"/>
          <p:nvPr>
            <p:ph idx="7" type="title"/>
          </p:nvPr>
        </p:nvSpPr>
        <p:spPr>
          <a:xfrm>
            <a:off x="3331825" y="336600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3137" name="Google Shape;3137;p70"/>
          <p:cNvSpPr txBox="1"/>
          <p:nvPr>
            <p:ph idx="8" type="subTitle"/>
          </p:nvPr>
        </p:nvSpPr>
        <p:spPr>
          <a:xfrm>
            <a:off x="3331828" y="3893700"/>
            <a:ext cx="2480400" cy="7098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138" name="Google Shape;3138;p70"/>
          <p:cNvSpPr txBox="1"/>
          <p:nvPr>
            <p:ph idx="9" type="title"/>
          </p:nvPr>
        </p:nvSpPr>
        <p:spPr>
          <a:xfrm>
            <a:off x="5943650" y="163995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3139" name="Google Shape;3139;p70"/>
          <p:cNvSpPr txBox="1"/>
          <p:nvPr>
            <p:ph idx="13" type="subTitle"/>
          </p:nvPr>
        </p:nvSpPr>
        <p:spPr>
          <a:xfrm>
            <a:off x="5943655" y="2167650"/>
            <a:ext cx="2480400" cy="6516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140" name="Google Shape;3140;p70"/>
          <p:cNvSpPr txBox="1"/>
          <p:nvPr>
            <p:ph idx="14" type="title"/>
          </p:nvPr>
        </p:nvSpPr>
        <p:spPr>
          <a:xfrm>
            <a:off x="5943650" y="336600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3141" name="Google Shape;3141;p70"/>
          <p:cNvSpPr txBox="1"/>
          <p:nvPr>
            <p:ph idx="15" type="subTitle"/>
          </p:nvPr>
        </p:nvSpPr>
        <p:spPr>
          <a:xfrm>
            <a:off x="5943655" y="3893700"/>
            <a:ext cx="2480400" cy="7098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3142" name="Shape 3142"/>
        <p:cNvGrpSpPr/>
        <p:nvPr/>
      </p:nvGrpSpPr>
      <p:grpSpPr>
        <a:xfrm>
          <a:off x="0" y="0"/>
          <a:ext cx="0" cy="0"/>
          <a:chOff x="0" y="0"/>
          <a:chExt cx="0" cy="0"/>
        </a:xfrm>
      </p:grpSpPr>
      <p:grpSp>
        <p:nvGrpSpPr>
          <p:cNvPr id="3143" name="Google Shape;3143;p71"/>
          <p:cNvGrpSpPr/>
          <p:nvPr/>
        </p:nvGrpSpPr>
        <p:grpSpPr>
          <a:xfrm flipH="1" rot="10800000">
            <a:off x="-466375" y="-54084"/>
            <a:ext cx="10076735" cy="6120946"/>
            <a:chOff x="-420050" y="-908375"/>
            <a:chExt cx="10076735" cy="6120946"/>
          </a:xfrm>
        </p:grpSpPr>
        <p:sp>
          <p:nvSpPr>
            <p:cNvPr id="3144" name="Google Shape;3144;p71"/>
            <p:cNvSpPr/>
            <p:nvPr/>
          </p:nvSpPr>
          <p:spPr>
            <a:xfrm>
              <a:off x="0" y="3811717"/>
              <a:ext cx="614907" cy="1047811"/>
            </a:xfrm>
            <a:custGeom>
              <a:rect b="b" l="l" r="r" t="t"/>
              <a:pathLst>
                <a:path extrusionOk="0" h="35510" w="20839">
                  <a:moveTo>
                    <a:pt x="1" y="1"/>
                  </a:moveTo>
                  <a:lnTo>
                    <a:pt x="1" y="35510"/>
                  </a:lnTo>
                  <a:cubicBezTo>
                    <a:pt x="405" y="33962"/>
                    <a:pt x="1953" y="32416"/>
                    <a:pt x="2970" y="31699"/>
                  </a:cubicBezTo>
                  <a:cubicBezTo>
                    <a:pt x="5126" y="30183"/>
                    <a:pt x="7328" y="28954"/>
                    <a:pt x="9733" y="27857"/>
                  </a:cubicBezTo>
                  <a:cubicBezTo>
                    <a:pt x="12107" y="26774"/>
                    <a:pt x="14522" y="25697"/>
                    <a:pt x="16572" y="24078"/>
                  </a:cubicBezTo>
                  <a:cubicBezTo>
                    <a:pt x="19081" y="22095"/>
                    <a:pt x="20838" y="19156"/>
                    <a:pt x="20797" y="15889"/>
                  </a:cubicBezTo>
                  <a:cubicBezTo>
                    <a:pt x="20773" y="13947"/>
                    <a:pt x="20064" y="12000"/>
                    <a:pt x="18735" y="10588"/>
                  </a:cubicBezTo>
                  <a:cubicBezTo>
                    <a:pt x="16768" y="8504"/>
                    <a:pt x="14076" y="8061"/>
                    <a:pt x="11457" y="7303"/>
                  </a:cubicBezTo>
                  <a:cubicBezTo>
                    <a:pt x="8618" y="6483"/>
                    <a:pt x="5694" y="5548"/>
                    <a:pt x="3101" y="4091"/>
                  </a:cubicBezTo>
                  <a:cubicBezTo>
                    <a:pt x="1651" y="3278"/>
                    <a:pt x="610" y="1665"/>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71"/>
            <p:cNvSpPr/>
            <p:nvPr/>
          </p:nvSpPr>
          <p:spPr>
            <a:xfrm>
              <a:off x="7661752" y="-57773"/>
              <a:ext cx="1617153" cy="1423903"/>
            </a:xfrm>
            <a:custGeom>
              <a:rect b="b" l="l" r="r" t="t"/>
              <a:pathLst>
                <a:path extrusionOk="0" h="29377" w="33364">
                  <a:moveTo>
                    <a:pt x="445" y="1"/>
                  </a:moveTo>
                  <a:cubicBezTo>
                    <a:pt x="302" y="1"/>
                    <a:pt x="151" y="22"/>
                    <a:pt x="0" y="45"/>
                  </a:cubicBezTo>
                  <a:cubicBezTo>
                    <a:pt x="20" y="45"/>
                    <a:pt x="40" y="45"/>
                    <a:pt x="59" y="45"/>
                  </a:cubicBezTo>
                  <a:cubicBezTo>
                    <a:pt x="1683" y="45"/>
                    <a:pt x="3286" y="753"/>
                    <a:pt x="4752" y="1516"/>
                  </a:cubicBezTo>
                  <a:cubicBezTo>
                    <a:pt x="6898" y="2634"/>
                    <a:pt x="8961" y="4198"/>
                    <a:pt x="9958" y="6476"/>
                  </a:cubicBezTo>
                  <a:cubicBezTo>
                    <a:pt x="11006" y="8877"/>
                    <a:pt x="10827" y="11635"/>
                    <a:pt x="10366" y="14155"/>
                  </a:cubicBezTo>
                  <a:cubicBezTo>
                    <a:pt x="9736" y="17630"/>
                    <a:pt x="8407" y="21398"/>
                    <a:pt x="9345" y="24936"/>
                  </a:cubicBezTo>
                  <a:cubicBezTo>
                    <a:pt x="10154" y="27972"/>
                    <a:pt x="12727" y="29102"/>
                    <a:pt x="15471" y="29102"/>
                  </a:cubicBezTo>
                  <a:cubicBezTo>
                    <a:pt x="16424" y="29102"/>
                    <a:pt x="17398" y="28965"/>
                    <a:pt x="18326" y="28725"/>
                  </a:cubicBezTo>
                  <a:cubicBezTo>
                    <a:pt x="21248" y="27969"/>
                    <a:pt x="24215" y="26353"/>
                    <a:pt x="27227" y="26353"/>
                  </a:cubicBezTo>
                  <a:cubicBezTo>
                    <a:pt x="28335" y="26353"/>
                    <a:pt x="29450" y="26572"/>
                    <a:pt x="30570" y="27134"/>
                  </a:cubicBezTo>
                  <a:cubicBezTo>
                    <a:pt x="31647" y="27674"/>
                    <a:pt x="32599" y="28449"/>
                    <a:pt x="33364" y="29377"/>
                  </a:cubicBezTo>
                  <a:lnTo>
                    <a:pt x="33364" y="10"/>
                  </a:lnTo>
                  <a:lnTo>
                    <a:pt x="596" y="10"/>
                  </a:lnTo>
                  <a:cubicBezTo>
                    <a:pt x="547" y="4"/>
                    <a:pt x="496" y="1"/>
                    <a:pt x="44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71"/>
            <p:cNvSpPr/>
            <p:nvPr/>
          </p:nvSpPr>
          <p:spPr>
            <a:xfrm flipH="1">
              <a:off x="8307500" y="3539375"/>
              <a:ext cx="971410" cy="1673196"/>
            </a:xfrm>
            <a:custGeom>
              <a:rect b="b" l="l" r="r" t="t"/>
              <a:pathLst>
                <a:path extrusionOk="0" h="108140" w="62783">
                  <a:moveTo>
                    <a:pt x="5699" y="1"/>
                  </a:moveTo>
                  <a:cubicBezTo>
                    <a:pt x="3599" y="1"/>
                    <a:pt x="1440" y="820"/>
                    <a:pt x="0" y="2453"/>
                  </a:cubicBezTo>
                  <a:lnTo>
                    <a:pt x="0" y="108139"/>
                  </a:lnTo>
                  <a:lnTo>
                    <a:pt x="60641" y="108139"/>
                  </a:lnTo>
                  <a:cubicBezTo>
                    <a:pt x="62782" y="90176"/>
                    <a:pt x="55581" y="71699"/>
                    <a:pt x="42289" y="59369"/>
                  </a:cubicBezTo>
                  <a:cubicBezTo>
                    <a:pt x="34510" y="52155"/>
                    <a:pt x="25381" y="46379"/>
                    <a:pt x="19623" y="37235"/>
                  </a:cubicBezTo>
                  <a:cubicBezTo>
                    <a:pt x="13812" y="28009"/>
                    <a:pt x="11377" y="17474"/>
                    <a:pt x="12120" y="6634"/>
                  </a:cubicBezTo>
                  <a:cubicBezTo>
                    <a:pt x="12422" y="2202"/>
                    <a:pt x="9140" y="1"/>
                    <a:pt x="569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147" name="Google Shape;3147;p71"/>
            <p:cNvGrpSpPr/>
            <p:nvPr/>
          </p:nvGrpSpPr>
          <p:grpSpPr>
            <a:xfrm>
              <a:off x="-420050" y="-204200"/>
              <a:ext cx="2280100" cy="1827450"/>
              <a:chOff x="-420050" y="-204200"/>
              <a:chExt cx="2280100" cy="1827450"/>
            </a:xfrm>
          </p:grpSpPr>
          <p:sp>
            <p:nvSpPr>
              <p:cNvPr id="3148" name="Google Shape;3148;p71"/>
              <p:cNvSpPr/>
              <p:nvPr/>
            </p:nvSpPr>
            <p:spPr>
              <a:xfrm>
                <a:off x="-420050" y="-204200"/>
                <a:ext cx="2280100" cy="1716775"/>
              </a:xfrm>
              <a:custGeom>
                <a:rect b="b" l="l" r="r" t="t"/>
                <a:pathLst>
                  <a:path extrusionOk="0" h="68671" w="91204">
                    <a:moveTo>
                      <a:pt x="56246" y="0"/>
                    </a:moveTo>
                    <a:cubicBezTo>
                      <a:pt x="46995" y="0"/>
                      <a:pt x="37746" y="803"/>
                      <a:pt x="28633" y="2401"/>
                    </a:cubicBezTo>
                    <a:cubicBezTo>
                      <a:pt x="21361" y="3677"/>
                      <a:pt x="13674" y="5750"/>
                      <a:pt x="8867" y="11358"/>
                    </a:cubicBezTo>
                    <a:cubicBezTo>
                      <a:pt x="5768" y="14973"/>
                      <a:pt x="4241" y="19657"/>
                      <a:pt x="3113" y="24285"/>
                    </a:cubicBezTo>
                    <a:cubicBezTo>
                      <a:pt x="2016" y="28780"/>
                      <a:pt x="1229" y="33352"/>
                      <a:pt x="755" y="37953"/>
                    </a:cubicBezTo>
                    <a:cubicBezTo>
                      <a:pt x="1" y="45270"/>
                      <a:pt x="1016" y="51523"/>
                      <a:pt x="5237" y="57599"/>
                    </a:cubicBezTo>
                    <a:cubicBezTo>
                      <a:pt x="9588" y="63865"/>
                      <a:pt x="17019" y="68447"/>
                      <a:pt x="24726" y="68664"/>
                    </a:cubicBezTo>
                    <a:cubicBezTo>
                      <a:pt x="24894" y="68668"/>
                      <a:pt x="25062" y="68671"/>
                      <a:pt x="25231" y="68671"/>
                    </a:cubicBezTo>
                    <a:cubicBezTo>
                      <a:pt x="30937" y="68671"/>
                      <a:pt x="36669" y="66004"/>
                      <a:pt x="40303" y="61708"/>
                    </a:cubicBezTo>
                    <a:cubicBezTo>
                      <a:pt x="41924" y="59788"/>
                      <a:pt x="43128" y="57543"/>
                      <a:pt x="43727" y="55066"/>
                    </a:cubicBezTo>
                    <a:cubicBezTo>
                      <a:pt x="44361" y="52438"/>
                      <a:pt x="44332" y="49702"/>
                      <a:pt x="44354" y="46997"/>
                    </a:cubicBezTo>
                    <a:cubicBezTo>
                      <a:pt x="44393" y="41853"/>
                      <a:pt x="44992" y="35973"/>
                      <a:pt x="49154" y="32948"/>
                    </a:cubicBezTo>
                    <a:cubicBezTo>
                      <a:pt x="52116" y="30793"/>
                      <a:pt x="56593" y="30355"/>
                      <a:pt x="58196" y="27062"/>
                    </a:cubicBezTo>
                    <a:cubicBezTo>
                      <a:pt x="59303" y="24788"/>
                      <a:pt x="59697" y="22486"/>
                      <a:pt x="62467" y="21600"/>
                    </a:cubicBezTo>
                    <a:cubicBezTo>
                      <a:pt x="63291" y="21337"/>
                      <a:pt x="64180" y="21254"/>
                      <a:pt x="65096" y="21254"/>
                    </a:cubicBezTo>
                    <a:cubicBezTo>
                      <a:pt x="66680" y="21254"/>
                      <a:pt x="68346" y="21503"/>
                      <a:pt x="69893" y="21503"/>
                    </a:cubicBezTo>
                    <a:cubicBezTo>
                      <a:pt x="70242" y="21503"/>
                      <a:pt x="70585" y="21490"/>
                      <a:pt x="70919" y="21459"/>
                    </a:cubicBezTo>
                    <a:cubicBezTo>
                      <a:pt x="77125" y="20888"/>
                      <a:pt x="83114" y="18092"/>
                      <a:pt x="87503" y="13664"/>
                    </a:cubicBezTo>
                    <a:cubicBezTo>
                      <a:pt x="88933" y="12224"/>
                      <a:pt x="90229" y="10552"/>
                      <a:pt x="90717" y="8583"/>
                    </a:cubicBezTo>
                    <a:cubicBezTo>
                      <a:pt x="91203" y="6615"/>
                      <a:pt x="90710" y="4299"/>
                      <a:pt x="89095" y="3069"/>
                    </a:cubicBezTo>
                    <a:cubicBezTo>
                      <a:pt x="88252" y="2425"/>
                      <a:pt x="87200" y="2133"/>
                      <a:pt x="86170" y="1887"/>
                    </a:cubicBezTo>
                    <a:cubicBezTo>
                      <a:pt x="80745" y="599"/>
                      <a:pt x="74761" y="978"/>
                      <a:pt x="69177" y="525"/>
                    </a:cubicBezTo>
                    <a:cubicBezTo>
                      <a:pt x="64876" y="175"/>
                      <a:pt x="60561" y="0"/>
                      <a:pt x="5624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71"/>
              <p:cNvSpPr/>
              <p:nvPr/>
            </p:nvSpPr>
            <p:spPr>
              <a:xfrm>
                <a:off x="1105900" y="478550"/>
                <a:ext cx="174700" cy="108100"/>
              </a:xfrm>
              <a:custGeom>
                <a:rect b="b" l="l" r="r" t="t"/>
                <a:pathLst>
                  <a:path extrusionOk="0" h="4324" w="6988">
                    <a:moveTo>
                      <a:pt x="2923" y="0"/>
                    </a:moveTo>
                    <a:cubicBezTo>
                      <a:pt x="2038" y="0"/>
                      <a:pt x="1395" y="587"/>
                      <a:pt x="1037" y="1342"/>
                    </a:cubicBezTo>
                    <a:cubicBezTo>
                      <a:pt x="0" y="3529"/>
                      <a:pt x="840" y="4324"/>
                      <a:pt x="2058" y="4324"/>
                    </a:cubicBezTo>
                    <a:cubicBezTo>
                      <a:pt x="4028" y="4324"/>
                      <a:pt x="6988" y="2248"/>
                      <a:pt x="4619" y="619"/>
                    </a:cubicBezTo>
                    <a:cubicBezTo>
                      <a:pt x="3984" y="183"/>
                      <a:pt x="3416" y="0"/>
                      <a:pt x="29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71"/>
              <p:cNvSpPr/>
              <p:nvPr/>
            </p:nvSpPr>
            <p:spPr>
              <a:xfrm>
                <a:off x="651050" y="1472550"/>
                <a:ext cx="234000" cy="150700"/>
              </a:xfrm>
              <a:custGeom>
                <a:rect b="b" l="l" r="r" t="t"/>
                <a:pathLst>
                  <a:path extrusionOk="0" h="6028" w="9360">
                    <a:moveTo>
                      <a:pt x="3928" y="0"/>
                    </a:moveTo>
                    <a:cubicBezTo>
                      <a:pt x="2889" y="0"/>
                      <a:pt x="1876" y="522"/>
                      <a:pt x="1241" y="1859"/>
                    </a:cubicBezTo>
                    <a:cubicBezTo>
                      <a:pt x="1" y="4475"/>
                      <a:pt x="1885" y="6028"/>
                      <a:pt x="4041" y="6028"/>
                    </a:cubicBezTo>
                    <a:cubicBezTo>
                      <a:pt x="4897" y="6028"/>
                      <a:pt x="5796" y="5783"/>
                      <a:pt x="6559" y="5263"/>
                    </a:cubicBezTo>
                    <a:cubicBezTo>
                      <a:pt x="9360" y="3352"/>
                      <a:pt x="6562" y="0"/>
                      <a:pt x="39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71"/>
              <p:cNvSpPr/>
              <p:nvPr/>
            </p:nvSpPr>
            <p:spPr>
              <a:xfrm>
                <a:off x="1035300" y="523475"/>
                <a:ext cx="64825" cy="61775"/>
              </a:xfrm>
              <a:custGeom>
                <a:rect b="b" l="l" r="r" t="t"/>
                <a:pathLst>
                  <a:path extrusionOk="0" h="2471" w="2593">
                    <a:moveTo>
                      <a:pt x="1319" y="1"/>
                    </a:moveTo>
                    <a:cubicBezTo>
                      <a:pt x="988" y="1"/>
                      <a:pt x="665" y="111"/>
                      <a:pt x="424" y="311"/>
                    </a:cubicBezTo>
                    <a:cubicBezTo>
                      <a:pt x="191" y="503"/>
                      <a:pt x="35" y="780"/>
                      <a:pt x="21" y="1126"/>
                    </a:cubicBezTo>
                    <a:cubicBezTo>
                      <a:pt x="0" y="1575"/>
                      <a:pt x="48" y="2102"/>
                      <a:pt x="426" y="2350"/>
                    </a:cubicBezTo>
                    <a:cubicBezTo>
                      <a:pt x="552" y="2433"/>
                      <a:pt x="691" y="2470"/>
                      <a:pt x="835" y="2470"/>
                    </a:cubicBezTo>
                    <a:cubicBezTo>
                      <a:pt x="1632" y="2470"/>
                      <a:pt x="2592" y="1351"/>
                      <a:pt x="2428" y="651"/>
                    </a:cubicBezTo>
                    <a:cubicBezTo>
                      <a:pt x="2373" y="414"/>
                      <a:pt x="2164" y="244"/>
                      <a:pt x="1944" y="141"/>
                    </a:cubicBezTo>
                    <a:cubicBezTo>
                      <a:pt x="1745" y="46"/>
                      <a:pt x="1530" y="1"/>
                      <a:pt x="13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52" name="Google Shape;3152;p71"/>
            <p:cNvSpPr/>
            <p:nvPr/>
          </p:nvSpPr>
          <p:spPr>
            <a:xfrm>
              <a:off x="-68050" y="-51900"/>
              <a:ext cx="2343310" cy="2051185"/>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71"/>
            <p:cNvSpPr/>
            <p:nvPr/>
          </p:nvSpPr>
          <p:spPr>
            <a:xfrm flipH="1">
              <a:off x="7313375" y="-908375"/>
              <a:ext cx="2343310" cy="2051185"/>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54" name="Google Shape;3154;p71"/>
          <p:cNvSpPr txBox="1"/>
          <p:nvPr>
            <p:ph type="title"/>
          </p:nvPr>
        </p:nvSpPr>
        <p:spPr>
          <a:xfrm>
            <a:off x="2026200" y="540000"/>
            <a:ext cx="5091600" cy="828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50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3155" name="Google Shape;3155;p71"/>
          <p:cNvSpPr txBox="1"/>
          <p:nvPr>
            <p:ph idx="1" type="subTitle"/>
          </p:nvPr>
        </p:nvSpPr>
        <p:spPr>
          <a:xfrm>
            <a:off x="2026200" y="1312000"/>
            <a:ext cx="5091600" cy="379200"/>
          </a:xfrm>
          <a:prstGeom prst="rect">
            <a:avLst/>
          </a:prstGeom>
          <a:solidFill>
            <a:schemeClr val="accent3"/>
          </a:solid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156" name="Google Shape;3156;p71"/>
          <p:cNvSpPr txBox="1"/>
          <p:nvPr>
            <p:ph idx="2" type="title"/>
          </p:nvPr>
        </p:nvSpPr>
        <p:spPr>
          <a:xfrm>
            <a:off x="2026200" y="1996138"/>
            <a:ext cx="5091600" cy="828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50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3157" name="Google Shape;3157;p71"/>
          <p:cNvSpPr txBox="1"/>
          <p:nvPr>
            <p:ph idx="3" type="subTitle"/>
          </p:nvPr>
        </p:nvSpPr>
        <p:spPr>
          <a:xfrm>
            <a:off x="2026200" y="2768149"/>
            <a:ext cx="5091600" cy="379200"/>
          </a:xfrm>
          <a:prstGeom prst="rect">
            <a:avLst/>
          </a:prstGeom>
          <a:solidFill>
            <a:schemeClr val="accent2"/>
          </a:solid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158" name="Google Shape;3158;p71"/>
          <p:cNvSpPr txBox="1"/>
          <p:nvPr>
            <p:ph idx="4" type="title"/>
          </p:nvPr>
        </p:nvSpPr>
        <p:spPr>
          <a:xfrm>
            <a:off x="2026200" y="3452289"/>
            <a:ext cx="5091600" cy="828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50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3159" name="Google Shape;3159;p71"/>
          <p:cNvSpPr txBox="1"/>
          <p:nvPr>
            <p:ph idx="5" type="subTitle"/>
          </p:nvPr>
        </p:nvSpPr>
        <p:spPr>
          <a:xfrm>
            <a:off x="2026200" y="4224300"/>
            <a:ext cx="5091600" cy="379200"/>
          </a:xfrm>
          <a:prstGeom prst="rect">
            <a:avLst/>
          </a:prstGeom>
          <a:solidFill>
            <a:schemeClr val="accent3"/>
          </a:solid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5">
  <p:cSld name="SECTION_HEADER_1_1_1_1">
    <p:spTree>
      <p:nvGrpSpPr>
        <p:cNvPr id="3160" name="Shape 3160"/>
        <p:cNvGrpSpPr/>
        <p:nvPr/>
      </p:nvGrpSpPr>
      <p:grpSpPr>
        <a:xfrm>
          <a:off x="0" y="0"/>
          <a:ext cx="0" cy="0"/>
          <a:chOff x="0" y="0"/>
          <a:chExt cx="0" cy="0"/>
        </a:xfrm>
      </p:grpSpPr>
      <p:grpSp>
        <p:nvGrpSpPr>
          <p:cNvPr id="3161" name="Google Shape;3161;p72"/>
          <p:cNvGrpSpPr/>
          <p:nvPr/>
        </p:nvGrpSpPr>
        <p:grpSpPr>
          <a:xfrm>
            <a:off x="-1014250" y="-924075"/>
            <a:ext cx="10856857" cy="6458501"/>
            <a:chOff x="-1014250" y="-924075"/>
            <a:chExt cx="10856857" cy="6458501"/>
          </a:xfrm>
        </p:grpSpPr>
        <p:sp>
          <p:nvSpPr>
            <p:cNvPr id="3162" name="Google Shape;3162;p72"/>
            <p:cNvSpPr/>
            <p:nvPr/>
          </p:nvSpPr>
          <p:spPr>
            <a:xfrm>
              <a:off x="5271325" y="-371200"/>
              <a:ext cx="1990597" cy="974098"/>
            </a:xfrm>
            <a:custGeom>
              <a:rect b="b" l="l" r="r" t="t"/>
              <a:pathLst>
                <a:path extrusionOk="0" h="25845" w="52815">
                  <a:moveTo>
                    <a:pt x="16375" y="0"/>
                  </a:moveTo>
                  <a:cubicBezTo>
                    <a:pt x="11695" y="0"/>
                    <a:pt x="7254" y="3229"/>
                    <a:pt x="3763" y="6073"/>
                  </a:cubicBezTo>
                  <a:cubicBezTo>
                    <a:pt x="0" y="9142"/>
                    <a:pt x="168" y="13798"/>
                    <a:pt x="2552" y="17814"/>
                  </a:cubicBezTo>
                  <a:cubicBezTo>
                    <a:pt x="3929" y="20141"/>
                    <a:pt x="5671" y="22400"/>
                    <a:pt x="8128" y="23526"/>
                  </a:cubicBezTo>
                  <a:cubicBezTo>
                    <a:pt x="9637" y="24218"/>
                    <a:pt x="11314" y="24432"/>
                    <a:pt x="12962" y="24628"/>
                  </a:cubicBezTo>
                  <a:cubicBezTo>
                    <a:pt x="18541" y="25295"/>
                    <a:pt x="24190" y="25844"/>
                    <a:pt x="29805" y="25844"/>
                  </a:cubicBezTo>
                  <a:cubicBezTo>
                    <a:pt x="34398" y="25844"/>
                    <a:pt x="38968" y="25477"/>
                    <a:pt x="43460" y="24508"/>
                  </a:cubicBezTo>
                  <a:cubicBezTo>
                    <a:pt x="45588" y="24048"/>
                    <a:pt x="47733" y="23436"/>
                    <a:pt x="49518" y="22189"/>
                  </a:cubicBezTo>
                  <a:cubicBezTo>
                    <a:pt x="51304" y="20945"/>
                    <a:pt x="52692" y="18963"/>
                    <a:pt x="52739" y="16786"/>
                  </a:cubicBezTo>
                  <a:cubicBezTo>
                    <a:pt x="52814" y="13258"/>
                    <a:pt x="49505" y="10576"/>
                    <a:pt x="46204" y="9335"/>
                  </a:cubicBezTo>
                  <a:cubicBezTo>
                    <a:pt x="40195" y="7077"/>
                    <a:pt x="33327" y="7610"/>
                    <a:pt x="27545" y="4818"/>
                  </a:cubicBezTo>
                  <a:cubicBezTo>
                    <a:pt x="24511" y="3353"/>
                    <a:pt x="21856" y="999"/>
                    <a:pt x="18568" y="247"/>
                  </a:cubicBezTo>
                  <a:cubicBezTo>
                    <a:pt x="17833" y="78"/>
                    <a:pt x="17101" y="0"/>
                    <a:pt x="1637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72"/>
            <p:cNvSpPr/>
            <p:nvPr/>
          </p:nvSpPr>
          <p:spPr>
            <a:xfrm>
              <a:off x="7405925" y="4195270"/>
              <a:ext cx="965156" cy="816461"/>
            </a:xfrm>
            <a:custGeom>
              <a:rect b="b" l="l" r="r" t="t"/>
              <a:pathLst>
                <a:path extrusionOk="0" h="9889" w="11690">
                  <a:moveTo>
                    <a:pt x="6492" y="0"/>
                  </a:moveTo>
                  <a:cubicBezTo>
                    <a:pt x="4576" y="0"/>
                    <a:pt x="2576" y="887"/>
                    <a:pt x="1433" y="2306"/>
                  </a:cubicBezTo>
                  <a:cubicBezTo>
                    <a:pt x="455" y="3521"/>
                    <a:pt x="0" y="5140"/>
                    <a:pt x="204" y="6684"/>
                  </a:cubicBezTo>
                  <a:cubicBezTo>
                    <a:pt x="285" y="7305"/>
                    <a:pt x="477" y="7934"/>
                    <a:pt x="897" y="8402"/>
                  </a:cubicBezTo>
                  <a:cubicBezTo>
                    <a:pt x="1407" y="8971"/>
                    <a:pt x="2177" y="9228"/>
                    <a:pt x="2922" y="9412"/>
                  </a:cubicBezTo>
                  <a:cubicBezTo>
                    <a:pt x="4072" y="9691"/>
                    <a:pt x="5252" y="9850"/>
                    <a:pt x="6435" y="9883"/>
                  </a:cubicBezTo>
                  <a:cubicBezTo>
                    <a:pt x="6551" y="9886"/>
                    <a:pt x="6668" y="9888"/>
                    <a:pt x="6785" y="9888"/>
                  </a:cubicBezTo>
                  <a:cubicBezTo>
                    <a:pt x="7648" y="9888"/>
                    <a:pt x="8525" y="9784"/>
                    <a:pt x="9275" y="9371"/>
                  </a:cubicBezTo>
                  <a:cubicBezTo>
                    <a:pt x="10318" y="8796"/>
                    <a:pt x="10982" y="7685"/>
                    <a:pt x="11268" y="6529"/>
                  </a:cubicBezTo>
                  <a:cubicBezTo>
                    <a:pt x="11690" y="4830"/>
                    <a:pt x="11352" y="2916"/>
                    <a:pt x="10213" y="1585"/>
                  </a:cubicBezTo>
                  <a:cubicBezTo>
                    <a:pt x="9571" y="832"/>
                    <a:pt x="8728" y="370"/>
                    <a:pt x="7807" y="150"/>
                  </a:cubicBezTo>
                  <a:cubicBezTo>
                    <a:pt x="7381" y="49"/>
                    <a:pt x="6939" y="0"/>
                    <a:pt x="649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72"/>
            <p:cNvSpPr/>
            <p:nvPr/>
          </p:nvSpPr>
          <p:spPr>
            <a:xfrm>
              <a:off x="8321605" y="4201132"/>
              <a:ext cx="236872" cy="192701"/>
            </a:xfrm>
            <a:custGeom>
              <a:rect b="b" l="l" r="r" t="t"/>
              <a:pathLst>
                <a:path extrusionOk="0" h="2334" w="2869">
                  <a:moveTo>
                    <a:pt x="1489" y="0"/>
                  </a:moveTo>
                  <a:cubicBezTo>
                    <a:pt x="1031" y="0"/>
                    <a:pt x="587" y="190"/>
                    <a:pt x="392" y="608"/>
                  </a:cubicBezTo>
                  <a:cubicBezTo>
                    <a:pt x="0" y="1447"/>
                    <a:pt x="602" y="2334"/>
                    <a:pt x="1493" y="2334"/>
                  </a:cubicBezTo>
                  <a:cubicBezTo>
                    <a:pt x="1511" y="2334"/>
                    <a:pt x="1529" y="2333"/>
                    <a:pt x="1548" y="2333"/>
                  </a:cubicBezTo>
                  <a:cubicBezTo>
                    <a:pt x="2206" y="2305"/>
                    <a:pt x="2851" y="1769"/>
                    <a:pt x="2860" y="1107"/>
                  </a:cubicBezTo>
                  <a:cubicBezTo>
                    <a:pt x="2868" y="410"/>
                    <a:pt x="2163" y="0"/>
                    <a:pt x="148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72"/>
            <p:cNvSpPr/>
            <p:nvPr/>
          </p:nvSpPr>
          <p:spPr>
            <a:xfrm>
              <a:off x="575575" y="2541825"/>
              <a:ext cx="116375" cy="96850"/>
            </a:xfrm>
            <a:custGeom>
              <a:rect b="b" l="l" r="r" t="t"/>
              <a:pathLst>
                <a:path extrusionOk="0" h="3874" w="4655">
                  <a:moveTo>
                    <a:pt x="1876" y="0"/>
                  </a:moveTo>
                  <a:cubicBezTo>
                    <a:pt x="1658" y="0"/>
                    <a:pt x="1447" y="21"/>
                    <a:pt x="1254" y="60"/>
                  </a:cubicBezTo>
                  <a:cubicBezTo>
                    <a:pt x="624" y="189"/>
                    <a:pt x="1" y="471"/>
                    <a:pt x="104" y="1234"/>
                  </a:cubicBezTo>
                  <a:cubicBezTo>
                    <a:pt x="162" y="1659"/>
                    <a:pt x="422" y="2026"/>
                    <a:pt x="674" y="2369"/>
                  </a:cubicBezTo>
                  <a:cubicBezTo>
                    <a:pt x="1119" y="2978"/>
                    <a:pt x="1482" y="3873"/>
                    <a:pt x="2329" y="3873"/>
                  </a:cubicBezTo>
                  <a:cubicBezTo>
                    <a:pt x="2339" y="3873"/>
                    <a:pt x="2350" y="3873"/>
                    <a:pt x="2360" y="3873"/>
                  </a:cubicBezTo>
                  <a:cubicBezTo>
                    <a:pt x="3066" y="3858"/>
                    <a:pt x="3736" y="3303"/>
                    <a:pt x="4093" y="2730"/>
                  </a:cubicBezTo>
                  <a:cubicBezTo>
                    <a:pt x="4209" y="2545"/>
                    <a:pt x="4292" y="2351"/>
                    <a:pt x="4331" y="2164"/>
                  </a:cubicBezTo>
                  <a:cubicBezTo>
                    <a:pt x="4654" y="674"/>
                    <a:pt x="3140" y="0"/>
                    <a:pt x="187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72"/>
            <p:cNvSpPr/>
            <p:nvPr/>
          </p:nvSpPr>
          <p:spPr>
            <a:xfrm>
              <a:off x="-880075" y="-924075"/>
              <a:ext cx="2573100" cy="2668500"/>
            </a:xfrm>
            <a:custGeom>
              <a:rect b="b" l="l" r="r" t="t"/>
              <a:pathLst>
                <a:path extrusionOk="0" h="106740" w="102924">
                  <a:moveTo>
                    <a:pt x="59886" y="1"/>
                  </a:moveTo>
                  <a:cubicBezTo>
                    <a:pt x="55848" y="1"/>
                    <a:pt x="51817" y="886"/>
                    <a:pt x="48323" y="2740"/>
                  </a:cubicBezTo>
                  <a:cubicBezTo>
                    <a:pt x="39634" y="7349"/>
                    <a:pt x="39644" y="14701"/>
                    <a:pt x="38283" y="23384"/>
                  </a:cubicBezTo>
                  <a:cubicBezTo>
                    <a:pt x="37227" y="30128"/>
                    <a:pt x="33264" y="37058"/>
                    <a:pt x="27052" y="40233"/>
                  </a:cubicBezTo>
                  <a:cubicBezTo>
                    <a:pt x="19968" y="43849"/>
                    <a:pt x="8700" y="48342"/>
                    <a:pt x="6745" y="57037"/>
                  </a:cubicBezTo>
                  <a:cubicBezTo>
                    <a:pt x="6228" y="59342"/>
                    <a:pt x="6657" y="61704"/>
                    <a:pt x="6028" y="64004"/>
                  </a:cubicBezTo>
                  <a:cubicBezTo>
                    <a:pt x="5383" y="66356"/>
                    <a:pt x="3275" y="68223"/>
                    <a:pt x="2274" y="70485"/>
                  </a:cubicBezTo>
                  <a:cubicBezTo>
                    <a:pt x="1256" y="72789"/>
                    <a:pt x="664" y="75289"/>
                    <a:pt x="570" y="77807"/>
                  </a:cubicBezTo>
                  <a:cubicBezTo>
                    <a:pt x="0" y="92886"/>
                    <a:pt x="15837" y="102490"/>
                    <a:pt x="28884" y="104967"/>
                  </a:cubicBezTo>
                  <a:cubicBezTo>
                    <a:pt x="29701" y="105121"/>
                    <a:pt x="30524" y="105271"/>
                    <a:pt x="31353" y="105406"/>
                  </a:cubicBezTo>
                  <a:cubicBezTo>
                    <a:pt x="36436" y="106246"/>
                    <a:pt x="41752" y="106739"/>
                    <a:pt x="46985" y="106739"/>
                  </a:cubicBezTo>
                  <a:cubicBezTo>
                    <a:pt x="49842" y="106739"/>
                    <a:pt x="52675" y="106592"/>
                    <a:pt x="55431" y="106275"/>
                  </a:cubicBezTo>
                  <a:cubicBezTo>
                    <a:pt x="66647" y="104980"/>
                    <a:pt x="77398" y="100434"/>
                    <a:pt x="85968" y="93052"/>
                  </a:cubicBezTo>
                  <a:cubicBezTo>
                    <a:pt x="90936" y="88772"/>
                    <a:pt x="95224" y="83615"/>
                    <a:pt x="98026" y="77685"/>
                  </a:cubicBezTo>
                  <a:cubicBezTo>
                    <a:pt x="102336" y="68560"/>
                    <a:pt x="102924" y="57959"/>
                    <a:pt x="100923" y="48069"/>
                  </a:cubicBezTo>
                  <a:cubicBezTo>
                    <a:pt x="98924" y="38180"/>
                    <a:pt x="94473" y="28926"/>
                    <a:pt x="89108" y="20379"/>
                  </a:cubicBezTo>
                  <a:cubicBezTo>
                    <a:pt x="84511" y="13057"/>
                    <a:pt x="78880" y="5900"/>
                    <a:pt x="71000" y="2342"/>
                  </a:cubicBezTo>
                  <a:cubicBezTo>
                    <a:pt x="67593" y="805"/>
                    <a:pt x="63736" y="1"/>
                    <a:pt x="5988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72"/>
            <p:cNvSpPr/>
            <p:nvPr/>
          </p:nvSpPr>
          <p:spPr>
            <a:xfrm>
              <a:off x="534075" y="2081475"/>
              <a:ext cx="371850" cy="522300"/>
            </a:xfrm>
            <a:custGeom>
              <a:rect b="b" l="l" r="r" t="t"/>
              <a:pathLst>
                <a:path extrusionOk="0" h="20892" w="14874">
                  <a:moveTo>
                    <a:pt x="6651" y="0"/>
                  </a:moveTo>
                  <a:cubicBezTo>
                    <a:pt x="5334" y="0"/>
                    <a:pt x="4001" y="425"/>
                    <a:pt x="2951" y="1228"/>
                  </a:cubicBezTo>
                  <a:cubicBezTo>
                    <a:pt x="949" y="2761"/>
                    <a:pt x="0" y="5451"/>
                    <a:pt x="302" y="7957"/>
                  </a:cubicBezTo>
                  <a:cubicBezTo>
                    <a:pt x="681" y="11113"/>
                    <a:pt x="2785" y="13776"/>
                    <a:pt x="4993" y="16061"/>
                  </a:cubicBezTo>
                  <a:cubicBezTo>
                    <a:pt x="6418" y="17539"/>
                    <a:pt x="9415" y="20891"/>
                    <a:pt x="11788" y="20891"/>
                  </a:cubicBezTo>
                  <a:cubicBezTo>
                    <a:pt x="12629" y="20891"/>
                    <a:pt x="13391" y="20470"/>
                    <a:pt x="13977" y="19395"/>
                  </a:cubicBezTo>
                  <a:cubicBezTo>
                    <a:pt x="14874" y="17749"/>
                    <a:pt x="14125" y="16144"/>
                    <a:pt x="13718" y="14543"/>
                  </a:cubicBezTo>
                  <a:cubicBezTo>
                    <a:pt x="13091" y="12084"/>
                    <a:pt x="12944" y="9756"/>
                    <a:pt x="12696" y="7230"/>
                  </a:cubicBezTo>
                  <a:cubicBezTo>
                    <a:pt x="12472" y="4939"/>
                    <a:pt x="11797" y="2506"/>
                    <a:pt x="9983" y="1091"/>
                  </a:cubicBezTo>
                  <a:cubicBezTo>
                    <a:pt x="9035" y="352"/>
                    <a:pt x="7850" y="0"/>
                    <a:pt x="665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72"/>
            <p:cNvSpPr/>
            <p:nvPr/>
          </p:nvSpPr>
          <p:spPr>
            <a:xfrm flipH="1" rot="3192206">
              <a:off x="-1145304" y="3310873"/>
              <a:ext cx="3103577" cy="1226950"/>
            </a:xfrm>
            <a:custGeom>
              <a:rect b="b" l="l" r="r" t="t"/>
              <a:pathLst>
                <a:path extrusionOk="0" h="49076" w="124138">
                  <a:moveTo>
                    <a:pt x="124106" y="1"/>
                  </a:moveTo>
                  <a:lnTo>
                    <a:pt x="123857" y="2"/>
                  </a:lnTo>
                  <a:cubicBezTo>
                    <a:pt x="123886" y="4910"/>
                    <a:pt x="120994" y="9749"/>
                    <a:pt x="116660" y="12049"/>
                  </a:cubicBezTo>
                  <a:cubicBezTo>
                    <a:pt x="115776" y="12519"/>
                    <a:pt x="114824" y="12894"/>
                    <a:pt x="113903" y="13260"/>
                  </a:cubicBezTo>
                  <a:cubicBezTo>
                    <a:pt x="113005" y="13617"/>
                    <a:pt x="112073" y="13983"/>
                    <a:pt x="111200" y="14442"/>
                  </a:cubicBezTo>
                  <a:cubicBezTo>
                    <a:pt x="105054" y="17652"/>
                    <a:pt x="103273" y="23996"/>
                    <a:pt x="101554" y="30133"/>
                  </a:cubicBezTo>
                  <a:cubicBezTo>
                    <a:pt x="99950" y="35855"/>
                    <a:pt x="98290" y="41772"/>
                    <a:pt x="93127" y="45291"/>
                  </a:cubicBezTo>
                  <a:cubicBezTo>
                    <a:pt x="89656" y="47655"/>
                    <a:pt x="86237" y="48835"/>
                    <a:pt x="82815" y="48835"/>
                  </a:cubicBezTo>
                  <a:cubicBezTo>
                    <a:pt x="79912" y="48835"/>
                    <a:pt x="77007" y="47985"/>
                    <a:pt x="74066" y="46286"/>
                  </a:cubicBezTo>
                  <a:cubicBezTo>
                    <a:pt x="68472" y="43055"/>
                    <a:pt x="63532" y="37229"/>
                    <a:pt x="59170" y="32085"/>
                  </a:cubicBezTo>
                  <a:cubicBezTo>
                    <a:pt x="58088" y="30809"/>
                    <a:pt x="57064" y="29606"/>
                    <a:pt x="56052" y="28457"/>
                  </a:cubicBezTo>
                  <a:cubicBezTo>
                    <a:pt x="48334" y="19719"/>
                    <a:pt x="39183" y="14551"/>
                    <a:pt x="28856" y="13095"/>
                  </a:cubicBezTo>
                  <a:cubicBezTo>
                    <a:pt x="27553" y="12913"/>
                    <a:pt x="26235" y="12822"/>
                    <a:pt x="24911" y="12822"/>
                  </a:cubicBezTo>
                  <a:cubicBezTo>
                    <a:pt x="20841" y="12822"/>
                    <a:pt x="16716" y="13681"/>
                    <a:pt x="12796" y="15366"/>
                  </a:cubicBezTo>
                  <a:cubicBezTo>
                    <a:pt x="7637" y="17581"/>
                    <a:pt x="3212" y="21054"/>
                    <a:pt x="0" y="25408"/>
                  </a:cubicBezTo>
                  <a:lnTo>
                    <a:pt x="202" y="25556"/>
                  </a:lnTo>
                  <a:cubicBezTo>
                    <a:pt x="5919" y="17807"/>
                    <a:pt x="15517" y="13077"/>
                    <a:pt x="24981" y="13077"/>
                  </a:cubicBezTo>
                  <a:cubicBezTo>
                    <a:pt x="26267" y="13077"/>
                    <a:pt x="27550" y="13164"/>
                    <a:pt x="28821" y="13343"/>
                  </a:cubicBezTo>
                  <a:cubicBezTo>
                    <a:pt x="39089" y="14787"/>
                    <a:pt x="48186" y="19928"/>
                    <a:pt x="55864" y="28622"/>
                  </a:cubicBezTo>
                  <a:cubicBezTo>
                    <a:pt x="56877" y="29765"/>
                    <a:pt x="57898" y="30970"/>
                    <a:pt x="58979" y="32246"/>
                  </a:cubicBezTo>
                  <a:cubicBezTo>
                    <a:pt x="65520" y="39958"/>
                    <a:pt x="73250" y="49076"/>
                    <a:pt x="82825" y="49076"/>
                  </a:cubicBezTo>
                  <a:cubicBezTo>
                    <a:pt x="82826" y="49076"/>
                    <a:pt x="82827" y="49076"/>
                    <a:pt x="82828" y="49076"/>
                  </a:cubicBezTo>
                  <a:cubicBezTo>
                    <a:pt x="86084" y="49074"/>
                    <a:pt x="89559" y="48018"/>
                    <a:pt x="93266" y="45494"/>
                  </a:cubicBezTo>
                  <a:cubicBezTo>
                    <a:pt x="98506" y="41924"/>
                    <a:pt x="100180" y="35964"/>
                    <a:pt x="101794" y="30197"/>
                  </a:cubicBezTo>
                  <a:cubicBezTo>
                    <a:pt x="103578" y="23833"/>
                    <a:pt x="105265" y="17820"/>
                    <a:pt x="111315" y="14662"/>
                  </a:cubicBezTo>
                  <a:cubicBezTo>
                    <a:pt x="112176" y="14210"/>
                    <a:pt x="113101" y="13844"/>
                    <a:pt x="113996" y="13491"/>
                  </a:cubicBezTo>
                  <a:cubicBezTo>
                    <a:pt x="114922" y="13123"/>
                    <a:pt x="115882" y="12744"/>
                    <a:pt x="116779" y="12269"/>
                  </a:cubicBezTo>
                  <a:cubicBezTo>
                    <a:pt x="121194" y="9928"/>
                    <a:pt x="124138" y="4997"/>
                    <a:pt x="1241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72"/>
            <p:cNvSpPr/>
            <p:nvPr/>
          </p:nvSpPr>
          <p:spPr>
            <a:xfrm>
              <a:off x="7988975" y="1814613"/>
              <a:ext cx="1853632" cy="2023131"/>
            </a:xfrm>
            <a:custGeom>
              <a:rect b="b" l="l" r="r" t="t"/>
              <a:pathLst>
                <a:path extrusionOk="0" h="30019" w="27504">
                  <a:moveTo>
                    <a:pt x="12111" y="0"/>
                  </a:moveTo>
                  <a:cubicBezTo>
                    <a:pt x="11000" y="0"/>
                    <a:pt x="9863" y="292"/>
                    <a:pt x="8793" y="877"/>
                  </a:cubicBezTo>
                  <a:cubicBezTo>
                    <a:pt x="7511" y="1578"/>
                    <a:pt x="6715" y="2780"/>
                    <a:pt x="6402" y="4181"/>
                  </a:cubicBezTo>
                  <a:cubicBezTo>
                    <a:pt x="5143" y="9849"/>
                    <a:pt x="1" y="16618"/>
                    <a:pt x="3240" y="22241"/>
                  </a:cubicBezTo>
                  <a:cubicBezTo>
                    <a:pt x="5203" y="25648"/>
                    <a:pt x="9419" y="30018"/>
                    <a:pt x="13735" y="30018"/>
                  </a:cubicBezTo>
                  <a:cubicBezTo>
                    <a:pt x="13810" y="30018"/>
                    <a:pt x="13885" y="30017"/>
                    <a:pt x="13961" y="30014"/>
                  </a:cubicBezTo>
                  <a:cubicBezTo>
                    <a:pt x="16307" y="29931"/>
                    <a:pt x="18646" y="29580"/>
                    <a:pt x="20913" y="28969"/>
                  </a:cubicBezTo>
                  <a:cubicBezTo>
                    <a:pt x="22783" y="28468"/>
                    <a:pt x="24772" y="27647"/>
                    <a:pt x="25645" y="25919"/>
                  </a:cubicBezTo>
                  <a:cubicBezTo>
                    <a:pt x="27503" y="22241"/>
                    <a:pt x="24741" y="19168"/>
                    <a:pt x="22193" y="16100"/>
                  </a:cubicBezTo>
                  <a:cubicBezTo>
                    <a:pt x="20675" y="14271"/>
                    <a:pt x="19231" y="12448"/>
                    <a:pt x="18887" y="10499"/>
                  </a:cubicBezTo>
                  <a:cubicBezTo>
                    <a:pt x="18388" y="7678"/>
                    <a:pt x="18911" y="4803"/>
                    <a:pt x="16979" y="2388"/>
                  </a:cubicBezTo>
                  <a:cubicBezTo>
                    <a:pt x="15706" y="796"/>
                    <a:pt x="13944" y="0"/>
                    <a:pt x="121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72"/>
            <p:cNvSpPr/>
            <p:nvPr/>
          </p:nvSpPr>
          <p:spPr>
            <a:xfrm rot="5544774">
              <a:off x="7596689" y="-350795"/>
              <a:ext cx="1748977" cy="1781601"/>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71" name="Google Shape;3171;p72"/>
          <p:cNvSpPr txBox="1"/>
          <p:nvPr>
            <p:ph type="title"/>
          </p:nvPr>
        </p:nvSpPr>
        <p:spPr>
          <a:xfrm>
            <a:off x="2048238" y="1313550"/>
            <a:ext cx="5047500" cy="180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8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172" name="Google Shape;3172;p72"/>
          <p:cNvSpPr txBox="1"/>
          <p:nvPr>
            <p:ph idx="1" type="subTitle"/>
          </p:nvPr>
        </p:nvSpPr>
        <p:spPr>
          <a:xfrm>
            <a:off x="2048266" y="3116550"/>
            <a:ext cx="5047500" cy="713400"/>
          </a:xfrm>
          <a:prstGeom prst="rect">
            <a:avLst/>
          </a:prstGeom>
          <a:solidFill>
            <a:schemeClr val="accent1"/>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173" name="Shape 3173"/>
        <p:cNvGrpSpPr/>
        <p:nvPr/>
      </p:nvGrpSpPr>
      <p:grpSpPr>
        <a:xfrm>
          <a:off x="0" y="0"/>
          <a:ext cx="0" cy="0"/>
          <a:chOff x="0" y="0"/>
          <a:chExt cx="0" cy="0"/>
        </a:xfrm>
      </p:grpSpPr>
      <p:grpSp>
        <p:nvGrpSpPr>
          <p:cNvPr id="3174" name="Google Shape;3174;p73"/>
          <p:cNvGrpSpPr/>
          <p:nvPr/>
        </p:nvGrpSpPr>
        <p:grpSpPr>
          <a:xfrm flipH="1">
            <a:off x="-117938" y="-614994"/>
            <a:ext cx="10370424" cy="5809075"/>
            <a:chOff x="-1031825" y="-527296"/>
            <a:chExt cx="10212135" cy="5720409"/>
          </a:xfrm>
        </p:grpSpPr>
        <p:sp>
          <p:nvSpPr>
            <p:cNvPr id="3175" name="Google Shape;3175;p73"/>
            <p:cNvSpPr/>
            <p:nvPr/>
          </p:nvSpPr>
          <p:spPr>
            <a:xfrm flipH="1">
              <a:off x="7474368" y="-332085"/>
              <a:ext cx="1669621" cy="2845061"/>
            </a:xfrm>
            <a:custGeom>
              <a:rect b="b" l="l" r="r" t="t"/>
              <a:pathLst>
                <a:path extrusionOk="0" h="35510" w="20839">
                  <a:moveTo>
                    <a:pt x="1" y="1"/>
                  </a:moveTo>
                  <a:lnTo>
                    <a:pt x="1" y="35510"/>
                  </a:lnTo>
                  <a:cubicBezTo>
                    <a:pt x="405" y="33962"/>
                    <a:pt x="1953" y="32416"/>
                    <a:pt x="2970" y="31699"/>
                  </a:cubicBezTo>
                  <a:cubicBezTo>
                    <a:pt x="5126" y="30183"/>
                    <a:pt x="7328" y="28954"/>
                    <a:pt x="9733" y="27857"/>
                  </a:cubicBezTo>
                  <a:cubicBezTo>
                    <a:pt x="12107" y="26774"/>
                    <a:pt x="14522" y="25697"/>
                    <a:pt x="16572" y="24078"/>
                  </a:cubicBezTo>
                  <a:cubicBezTo>
                    <a:pt x="19081" y="22095"/>
                    <a:pt x="20838" y="19156"/>
                    <a:pt x="20797" y="15889"/>
                  </a:cubicBezTo>
                  <a:cubicBezTo>
                    <a:pt x="20773" y="13947"/>
                    <a:pt x="20064" y="12000"/>
                    <a:pt x="18735" y="10588"/>
                  </a:cubicBezTo>
                  <a:cubicBezTo>
                    <a:pt x="16768" y="8504"/>
                    <a:pt x="14076" y="8061"/>
                    <a:pt x="11457" y="7303"/>
                  </a:cubicBezTo>
                  <a:cubicBezTo>
                    <a:pt x="8618" y="6483"/>
                    <a:pt x="5694" y="5548"/>
                    <a:pt x="3101" y="4091"/>
                  </a:cubicBezTo>
                  <a:cubicBezTo>
                    <a:pt x="1651" y="3278"/>
                    <a:pt x="610" y="166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73"/>
            <p:cNvSpPr/>
            <p:nvPr/>
          </p:nvSpPr>
          <p:spPr>
            <a:xfrm>
              <a:off x="-1031825" y="3319885"/>
              <a:ext cx="3503657" cy="1873228"/>
            </a:xfrm>
            <a:custGeom>
              <a:rect b="b" l="l" r="r" t="t"/>
              <a:pathLst>
                <a:path extrusionOk="0" h="19635" w="36725">
                  <a:moveTo>
                    <a:pt x="16954" y="1"/>
                  </a:moveTo>
                  <a:cubicBezTo>
                    <a:pt x="16286" y="1"/>
                    <a:pt x="15614" y="74"/>
                    <a:pt x="14952" y="171"/>
                  </a:cubicBezTo>
                  <a:cubicBezTo>
                    <a:pt x="12377" y="548"/>
                    <a:pt x="9854" y="1265"/>
                    <a:pt x="7265" y="1521"/>
                  </a:cubicBezTo>
                  <a:cubicBezTo>
                    <a:pt x="6695" y="1577"/>
                    <a:pt x="6117" y="1609"/>
                    <a:pt x="5539" y="1609"/>
                  </a:cubicBezTo>
                  <a:cubicBezTo>
                    <a:pt x="3597" y="1609"/>
                    <a:pt x="1654" y="1252"/>
                    <a:pt x="1" y="281"/>
                  </a:cubicBezTo>
                  <a:lnTo>
                    <a:pt x="1" y="19635"/>
                  </a:lnTo>
                  <a:lnTo>
                    <a:pt x="36475" y="19631"/>
                  </a:lnTo>
                  <a:cubicBezTo>
                    <a:pt x="36475" y="19632"/>
                    <a:pt x="36475" y="19633"/>
                    <a:pt x="36475" y="19633"/>
                  </a:cubicBezTo>
                  <a:cubicBezTo>
                    <a:pt x="36487" y="19633"/>
                    <a:pt x="36711" y="18885"/>
                    <a:pt x="36714" y="18403"/>
                  </a:cubicBezTo>
                  <a:cubicBezTo>
                    <a:pt x="36724" y="16226"/>
                    <a:pt x="35596" y="14139"/>
                    <a:pt x="33976" y="12689"/>
                  </a:cubicBezTo>
                  <a:cubicBezTo>
                    <a:pt x="32353" y="11239"/>
                    <a:pt x="30277" y="10373"/>
                    <a:pt x="28159" y="9882"/>
                  </a:cubicBezTo>
                  <a:cubicBezTo>
                    <a:pt x="26487" y="9495"/>
                    <a:pt x="24618" y="9245"/>
                    <a:pt x="23486" y="7958"/>
                  </a:cubicBezTo>
                  <a:cubicBezTo>
                    <a:pt x="21967" y="6231"/>
                    <a:pt x="22458" y="3375"/>
                    <a:pt x="20995" y="1597"/>
                  </a:cubicBezTo>
                  <a:cubicBezTo>
                    <a:pt x="20309" y="759"/>
                    <a:pt x="19257" y="278"/>
                    <a:pt x="18188" y="98"/>
                  </a:cubicBezTo>
                  <a:cubicBezTo>
                    <a:pt x="17780" y="29"/>
                    <a:pt x="17367" y="1"/>
                    <a:pt x="1695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73"/>
            <p:cNvSpPr/>
            <p:nvPr/>
          </p:nvSpPr>
          <p:spPr>
            <a:xfrm rot="10800000">
              <a:off x="14" y="5"/>
              <a:ext cx="458638" cy="472549"/>
            </a:xfrm>
            <a:custGeom>
              <a:rect b="b" l="l" r="r" t="t"/>
              <a:pathLst>
                <a:path extrusionOk="0" h="8717" w="8460">
                  <a:moveTo>
                    <a:pt x="8459" y="0"/>
                  </a:moveTo>
                  <a:cubicBezTo>
                    <a:pt x="7745" y="298"/>
                    <a:pt x="7035" y="605"/>
                    <a:pt x="6341" y="940"/>
                  </a:cubicBezTo>
                  <a:cubicBezTo>
                    <a:pt x="4675" y="1752"/>
                    <a:pt x="3050" y="2752"/>
                    <a:pt x="1821" y="4164"/>
                  </a:cubicBezTo>
                  <a:cubicBezTo>
                    <a:pt x="1274" y="4793"/>
                    <a:pt x="809" y="5496"/>
                    <a:pt x="498" y="6271"/>
                  </a:cubicBezTo>
                  <a:cubicBezTo>
                    <a:pt x="205" y="7002"/>
                    <a:pt x="37" y="7786"/>
                    <a:pt x="5" y="8573"/>
                  </a:cubicBezTo>
                  <a:cubicBezTo>
                    <a:pt x="5" y="8618"/>
                    <a:pt x="5" y="8667"/>
                    <a:pt x="1" y="8716"/>
                  </a:cubicBezTo>
                  <a:lnTo>
                    <a:pt x="152" y="8716"/>
                  </a:lnTo>
                  <a:cubicBezTo>
                    <a:pt x="184" y="7173"/>
                    <a:pt x="756" y="5704"/>
                    <a:pt x="1727" y="4503"/>
                  </a:cubicBezTo>
                  <a:cubicBezTo>
                    <a:pt x="2899" y="3062"/>
                    <a:pt x="4487" y="2033"/>
                    <a:pt x="6128" y="1209"/>
                  </a:cubicBezTo>
                  <a:cubicBezTo>
                    <a:pt x="6892" y="829"/>
                    <a:pt x="7672" y="490"/>
                    <a:pt x="8459" y="164"/>
                  </a:cubicBezTo>
                  <a:lnTo>
                    <a:pt x="845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73"/>
            <p:cNvSpPr/>
            <p:nvPr/>
          </p:nvSpPr>
          <p:spPr>
            <a:xfrm rot="10800000">
              <a:off x="9" y="13"/>
              <a:ext cx="719996" cy="685052"/>
            </a:xfrm>
            <a:custGeom>
              <a:rect b="b" l="l" r="r" t="t"/>
              <a:pathLst>
                <a:path extrusionOk="0" h="12637" w="13281">
                  <a:moveTo>
                    <a:pt x="13280" y="1"/>
                  </a:moveTo>
                  <a:cubicBezTo>
                    <a:pt x="12681" y="250"/>
                    <a:pt x="12072" y="491"/>
                    <a:pt x="11468" y="728"/>
                  </a:cubicBezTo>
                  <a:cubicBezTo>
                    <a:pt x="10418" y="1148"/>
                    <a:pt x="9365" y="1565"/>
                    <a:pt x="8336" y="2030"/>
                  </a:cubicBezTo>
                  <a:cubicBezTo>
                    <a:pt x="6480" y="2867"/>
                    <a:pt x="4683" y="3884"/>
                    <a:pt x="3188" y="5276"/>
                  </a:cubicBezTo>
                  <a:cubicBezTo>
                    <a:pt x="1801" y="6569"/>
                    <a:pt x="682" y="8195"/>
                    <a:pt x="253" y="10064"/>
                  </a:cubicBezTo>
                  <a:cubicBezTo>
                    <a:pt x="62" y="10897"/>
                    <a:pt x="0" y="11779"/>
                    <a:pt x="94" y="12636"/>
                  </a:cubicBezTo>
                  <a:lnTo>
                    <a:pt x="241" y="12636"/>
                  </a:lnTo>
                  <a:cubicBezTo>
                    <a:pt x="164" y="11934"/>
                    <a:pt x="188" y="11220"/>
                    <a:pt x="311" y="10530"/>
                  </a:cubicBezTo>
                  <a:cubicBezTo>
                    <a:pt x="637" y="8640"/>
                    <a:pt x="1670" y="6974"/>
                    <a:pt x="3021" y="5644"/>
                  </a:cubicBezTo>
                  <a:cubicBezTo>
                    <a:pt x="4471" y="4210"/>
                    <a:pt x="6239" y="3165"/>
                    <a:pt x="8076" y="2312"/>
                  </a:cubicBezTo>
                  <a:cubicBezTo>
                    <a:pt x="9778" y="1520"/>
                    <a:pt x="11554" y="895"/>
                    <a:pt x="13280" y="165"/>
                  </a:cubicBezTo>
                  <a:lnTo>
                    <a:pt x="1328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73"/>
            <p:cNvSpPr/>
            <p:nvPr/>
          </p:nvSpPr>
          <p:spPr>
            <a:xfrm rot="10800000">
              <a:off x="19" y="-3"/>
              <a:ext cx="173534" cy="274953"/>
            </a:xfrm>
            <a:custGeom>
              <a:rect b="b" l="l" r="r" t="t"/>
              <a:pathLst>
                <a:path extrusionOk="0" h="5072" w="3201">
                  <a:moveTo>
                    <a:pt x="3200" y="1"/>
                  </a:moveTo>
                  <a:cubicBezTo>
                    <a:pt x="2597" y="327"/>
                    <a:pt x="2037" y="740"/>
                    <a:pt x="1559" y="1238"/>
                  </a:cubicBezTo>
                  <a:cubicBezTo>
                    <a:pt x="572" y="2271"/>
                    <a:pt x="0" y="3647"/>
                    <a:pt x="8" y="5071"/>
                  </a:cubicBezTo>
                  <a:lnTo>
                    <a:pt x="159" y="5071"/>
                  </a:lnTo>
                  <a:cubicBezTo>
                    <a:pt x="155" y="4525"/>
                    <a:pt x="236" y="3977"/>
                    <a:pt x="400" y="3455"/>
                  </a:cubicBezTo>
                  <a:cubicBezTo>
                    <a:pt x="845" y="2030"/>
                    <a:pt x="1911" y="887"/>
                    <a:pt x="3200" y="165"/>
                  </a:cubicBezTo>
                  <a:lnTo>
                    <a:pt x="320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73"/>
            <p:cNvSpPr/>
            <p:nvPr/>
          </p:nvSpPr>
          <p:spPr>
            <a:xfrm flipH="1">
              <a:off x="8208900" y="3519906"/>
              <a:ext cx="971410" cy="1673196"/>
            </a:xfrm>
            <a:custGeom>
              <a:rect b="b" l="l" r="r" t="t"/>
              <a:pathLst>
                <a:path extrusionOk="0" h="108140" w="62783">
                  <a:moveTo>
                    <a:pt x="5699" y="1"/>
                  </a:moveTo>
                  <a:cubicBezTo>
                    <a:pt x="3599" y="1"/>
                    <a:pt x="1440" y="820"/>
                    <a:pt x="0" y="2453"/>
                  </a:cubicBezTo>
                  <a:lnTo>
                    <a:pt x="0" y="108139"/>
                  </a:lnTo>
                  <a:lnTo>
                    <a:pt x="60641" y="108139"/>
                  </a:lnTo>
                  <a:cubicBezTo>
                    <a:pt x="62782" y="90176"/>
                    <a:pt x="55581" y="71699"/>
                    <a:pt x="42289" y="59369"/>
                  </a:cubicBezTo>
                  <a:cubicBezTo>
                    <a:pt x="34510" y="52155"/>
                    <a:pt x="25381" y="46379"/>
                    <a:pt x="19623" y="37235"/>
                  </a:cubicBezTo>
                  <a:cubicBezTo>
                    <a:pt x="13812" y="28009"/>
                    <a:pt x="11377" y="17474"/>
                    <a:pt x="12120" y="6634"/>
                  </a:cubicBezTo>
                  <a:cubicBezTo>
                    <a:pt x="12422" y="2202"/>
                    <a:pt x="9140" y="1"/>
                    <a:pt x="569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73"/>
            <p:cNvSpPr/>
            <p:nvPr/>
          </p:nvSpPr>
          <p:spPr>
            <a:xfrm rot="2700000">
              <a:off x="4134443" y="-246680"/>
              <a:ext cx="1386539" cy="1431238"/>
            </a:xfrm>
            <a:custGeom>
              <a:rect b="b" l="l" r="r" t="t"/>
              <a:pathLst>
                <a:path extrusionOk="0" h="25968" w="25157">
                  <a:moveTo>
                    <a:pt x="13603" y="0"/>
                  </a:moveTo>
                  <a:cubicBezTo>
                    <a:pt x="12500" y="0"/>
                    <a:pt x="11390" y="179"/>
                    <a:pt x="10309" y="561"/>
                  </a:cubicBezTo>
                  <a:cubicBezTo>
                    <a:pt x="7407" y="1588"/>
                    <a:pt x="4803" y="3116"/>
                    <a:pt x="2906" y="5642"/>
                  </a:cubicBezTo>
                  <a:cubicBezTo>
                    <a:pt x="1847" y="7057"/>
                    <a:pt x="1040" y="8588"/>
                    <a:pt x="664" y="10335"/>
                  </a:cubicBezTo>
                  <a:cubicBezTo>
                    <a:pt x="0" y="13430"/>
                    <a:pt x="306" y="16509"/>
                    <a:pt x="854" y="19575"/>
                  </a:cubicBezTo>
                  <a:cubicBezTo>
                    <a:pt x="1236" y="21720"/>
                    <a:pt x="2461" y="23291"/>
                    <a:pt x="4341" y="24353"/>
                  </a:cubicBezTo>
                  <a:cubicBezTo>
                    <a:pt x="6193" y="25401"/>
                    <a:pt x="8177" y="25968"/>
                    <a:pt x="10566" y="25968"/>
                  </a:cubicBezTo>
                  <a:cubicBezTo>
                    <a:pt x="10615" y="25968"/>
                    <a:pt x="10665" y="25967"/>
                    <a:pt x="10714" y="25967"/>
                  </a:cubicBezTo>
                  <a:cubicBezTo>
                    <a:pt x="11305" y="25934"/>
                    <a:pt x="12172" y="25921"/>
                    <a:pt x="13022" y="25748"/>
                  </a:cubicBezTo>
                  <a:cubicBezTo>
                    <a:pt x="13630" y="25625"/>
                    <a:pt x="14237" y="25496"/>
                    <a:pt x="14829" y="25306"/>
                  </a:cubicBezTo>
                  <a:cubicBezTo>
                    <a:pt x="21056" y="23297"/>
                    <a:pt x="25157" y="17319"/>
                    <a:pt x="24934" y="10601"/>
                  </a:cubicBezTo>
                  <a:cubicBezTo>
                    <a:pt x="24737" y="4708"/>
                    <a:pt x="19271" y="0"/>
                    <a:pt x="1360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82" name="Google Shape;3182;p73"/>
          <p:cNvSpPr txBox="1"/>
          <p:nvPr>
            <p:ph hasCustomPrompt="1" type="title"/>
          </p:nvPr>
        </p:nvSpPr>
        <p:spPr>
          <a:xfrm>
            <a:off x="720000" y="1254138"/>
            <a:ext cx="7704000" cy="19725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9600"/>
              <a:buNone/>
              <a:defRPr sz="9600"/>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3183" name="Google Shape;3183;p73"/>
          <p:cNvSpPr txBox="1"/>
          <p:nvPr>
            <p:ph idx="1" type="subTitle"/>
          </p:nvPr>
        </p:nvSpPr>
        <p:spPr>
          <a:xfrm>
            <a:off x="720000" y="3382363"/>
            <a:ext cx="7704000" cy="507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sz="1600"/>
            </a:lvl2pPr>
            <a:lvl3pPr lvl="2" algn="ctr">
              <a:lnSpc>
                <a:spcPct val="100000"/>
              </a:lnSpc>
              <a:spcBef>
                <a:spcPts val="1600"/>
              </a:spcBef>
              <a:spcAft>
                <a:spcPts val="0"/>
              </a:spcAft>
              <a:buSzPts val="1600"/>
              <a:buNone/>
              <a:defRPr sz="1600"/>
            </a:lvl3pPr>
            <a:lvl4pPr lvl="3" algn="ctr">
              <a:lnSpc>
                <a:spcPct val="100000"/>
              </a:lnSpc>
              <a:spcBef>
                <a:spcPts val="1600"/>
              </a:spcBef>
              <a:spcAft>
                <a:spcPts val="0"/>
              </a:spcAft>
              <a:buSzPts val="1600"/>
              <a:buNone/>
              <a:defRPr sz="1600"/>
            </a:lvl4pPr>
            <a:lvl5pPr lvl="4" algn="ctr">
              <a:lnSpc>
                <a:spcPct val="100000"/>
              </a:lnSpc>
              <a:spcBef>
                <a:spcPts val="1600"/>
              </a:spcBef>
              <a:spcAft>
                <a:spcPts val="0"/>
              </a:spcAft>
              <a:buSzPts val="1600"/>
              <a:buNone/>
              <a:defRPr sz="1600"/>
            </a:lvl5pPr>
            <a:lvl6pPr lvl="5" algn="ctr">
              <a:lnSpc>
                <a:spcPct val="100000"/>
              </a:lnSpc>
              <a:spcBef>
                <a:spcPts val="1600"/>
              </a:spcBef>
              <a:spcAft>
                <a:spcPts val="0"/>
              </a:spcAft>
              <a:buSzPts val="1600"/>
              <a:buNone/>
              <a:defRPr sz="1600"/>
            </a:lvl6pPr>
            <a:lvl7pPr lvl="6" algn="ctr">
              <a:lnSpc>
                <a:spcPct val="100000"/>
              </a:lnSpc>
              <a:spcBef>
                <a:spcPts val="1600"/>
              </a:spcBef>
              <a:spcAft>
                <a:spcPts val="0"/>
              </a:spcAft>
              <a:buSzPts val="1600"/>
              <a:buNone/>
              <a:defRPr sz="1600"/>
            </a:lvl7pPr>
            <a:lvl8pPr lvl="7" algn="ctr">
              <a:lnSpc>
                <a:spcPct val="100000"/>
              </a:lnSpc>
              <a:spcBef>
                <a:spcPts val="1600"/>
              </a:spcBef>
              <a:spcAft>
                <a:spcPts val="0"/>
              </a:spcAft>
              <a:buSzPts val="1600"/>
              <a:buNone/>
              <a:defRPr sz="1600"/>
            </a:lvl8pPr>
            <a:lvl9pPr lvl="8"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2" name="Shape 22"/>
        <p:cNvGrpSpPr/>
        <p:nvPr/>
      </p:nvGrpSpPr>
      <p:grpSpPr>
        <a:xfrm>
          <a:off x="0" y="0"/>
          <a:ext cx="0" cy="0"/>
          <a:chOff x="0" y="0"/>
          <a:chExt cx="0" cy="0"/>
        </a:xfrm>
      </p:grpSpPr>
      <p:grpSp>
        <p:nvGrpSpPr>
          <p:cNvPr id="23" name="Google Shape;23;p56"/>
          <p:cNvGrpSpPr/>
          <p:nvPr/>
        </p:nvGrpSpPr>
        <p:grpSpPr>
          <a:xfrm>
            <a:off x="-597136" y="-1290171"/>
            <a:ext cx="9801636" cy="7083093"/>
            <a:chOff x="-597136" y="-1290171"/>
            <a:chExt cx="9801636" cy="7083093"/>
          </a:xfrm>
        </p:grpSpPr>
        <p:sp>
          <p:nvSpPr>
            <p:cNvPr id="24" name="Google Shape;24;p56"/>
            <p:cNvSpPr/>
            <p:nvPr/>
          </p:nvSpPr>
          <p:spPr>
            <a:xfrm>
              <a:off x="7526852" y="-33486"/>
              <a:ext cx="1617153" cy="1423903"/>
            </a:xfrm>
            <a:custGeom>
              <a:rect b="b" l="l" r="r" t="t"/>
              <a:pathLst>
                <a:path extrusionOk="0" h="29377" w="33364">
                  <a:moveTo>
                    <a:pt x="445" y="1"/>
                  </a:moveTo>
                  <a:cubicBezTo>
                    <a:pt x="302" y="1"/>
                    <a:pt x="151" y="22"/>
                    <a:pt x="0" y="45"/>
                  </a:cubicBezTo>
                  <a:cubicBezTo>
                    <a:pt x="20" y="45"/>
                    <a:pt x="40" y="45"/>
                    <a:pt x="59" y="45"/>
                  </a:cubicBezTo>
                  <a:cubicBezTo>
                    <a:pt x="1683" y="45"/>
                    <a:pt x="3286" y="753"/>
                    <a:pt x="4752" y="1516"/>
                  </a:cubicBezTo>
                  <a:cubicBezTo>
                    <a:pt x="6898" y="2634"/>
                    <a:pt x="8961" y="4198"/>
                    <a:pt x="9958" y="6476"/>
                  </a:cubicBezTo>
                  <a:cubicBezTo>
                    <a:pt x="11006" y="8877"/>
                    <a:pt x="10827" y="11635"/>
                    <a:pt x="10366" y="14155"/>
                  </a:cubicBezTo>
                  <a:cubicBezTo>
                    <a:pt x="9736" y="17630"/>
                    <a:pt x="8407" y="21398"/>
                    <a:pt x="9345" y="24936"/>
                  </a:cubicBezTo>
                  <a:cubicBezTo>
                    <a:pt x="10154" y="27972"/>
                    <a:pt x="12727" y="29102"/>
                    <a:pt x="15471" y="29102"/>
                  </a:cubicBezTo>
                  <a:cubicBezTo>
                    <a:pt x="16424" y="29102"/>
                    <a:pt x="17398" y="28965"/>
                    <a:pt x="18326" y="28725"/>
                  </a:cubicBezTo>
                  <a:cubicBezTo>
                    <a:pt x="21248" y="27969"/>
                    <a:pt x="24215" y="26353"/>
                    <a:pt x="27227" y="26353"/>
                  </a:cubicBezTo>
                  <a:cubicBezTo>
                    <a:pt x="28335" y="26353"/>
                    <a:pt x="29450" y="26572"/>
                    <a:pt x="30570" y="27134"/>
                  </a:cubicBezTo>
                  <a:cubicBezTo>
                    <a:pt x="31647" y="27674"/>
                    <a:pt x="32599" y="28449"/>
                    <a:pt x="33364" y="29377"/>
                  </a:cubicBezTo>
                  <a:lnTo>
                    <a:pt x="33364" y="10"/>
                  </a:lnTo>
                  <a:lnTo>
                    <a:pt x="596" y="10"/>
                  </a:lnTo>
                  <a:cubicBezTo>
                    <a:pt x="547" y="4"/>
                    <a:pt x="496" y="1"/>
                    <a:pt x="44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56"/>
            <p:cNvSpPr/>
            <p:nvPr/>
          </p:nvSpPr>
          <p:spPr>
            <a:xfrm flipH="1">
              <a:off x="8553125" y="4027570"/>
              <a:ext cx="651375" cy="1109954"/>
            </a:xfrm>
            <a:custGeom>
              <a:rect b="b" l="l" r="r" t="t"/>
              <a:pathLst>
                <a:path extrusionOk="0" h="35510" w="20839">
                  <a:moveTo>
                    <a:pt x="1" y="1"/>
                  </a:moveTo>
                  <a:lnTo>
                    <a:pt x="1" y="35510"/>
                  </a:lnTo>
                  <a:cubicBezTo>
                    <a:pt x="405" y="33962"/>
                    <a:pt x="1953" y="32416"/>
                    <a:pt x="2970" y="31699"/>
                  </a:cubicBezTo>
                  <a:cubicBezTo>
                    <a:pt x="5126" y="30183"/>
                    <a:pt x="7328" y="28954"/>
                    <a:pt x="9733" y="27857"/>
                  </a:cubicBezTo>
                  <a:cubicBezTo>
                    <a:pt x="12107" y="26774"/>
                    <a:pt x="14522" y="25697"/>
                    <a:pt x="16572" y="24078"/>
                  </a:cubicBezTo>
                  <a:cubicBezTo>
                    <a:pt x="19081" y="22095"/>
                    <a:pt x="20838" y="19156"/>
                    <a:pt x="20797" y="15889"/>
                  </a:cubicBezTo>
                  <a:cubicBezTo>
                    <a:pt x="20773" y="13947"/>
                    <a:pt x="20064" y="12000"/>
                    <a:pt x="18735" y="10588"/>
                  </a:cubicBezTo>
                  <a:cubicBezTo>
                    <a:pt x="16768" y="8504"/>
                    <a:pt x="14076" y="8061"/>
                    <a:pt x="11457" y="7303"/>
                  </a:cubicBezTo>
                  <a:cubicBezTo>
                    <a:pt x="8618" y="6483"/>
                    <a:pt x="5694" y="5548"/>
                    <a:pt x="3101" y="4091"/>
                  </a:cubicBezTo>
                  <a:cubicBezTo>
                    <a:pt x="1651" y="3278"/>
                    <a:pt x="610" y="166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56"/>
            <p:cNvSpPr/>
            <p:nvPr/>
          </p:nvSpPr>
          <p:spPr>
            <a:xfrm>
              <a:off x="-60500" y="4042524"/>
              <a:ext cx="651374" cy="1121953"/>
            </a:xfrm>
            <a:custGeom>
              <a:rect b="b" l="l" r="r" t="t"/>
              <a:pathLst>
                <a:path extrusionOk="0" h="108140" w="62783">
                  <a:moveTo>
                    <a:pt x="5699" y="1"/>
                  </a:moveTo>
                  <a:cubicBezTo>
                    <a:pt x="3599" y="1"/>
                    <a:pt x="1440" y="820"/>
                    <a:pt x="0" y="2453"/>
                  </a:cubicBezTo>
                  <a:lnTo>
                    <a:pt x="0" y="108139"/>
                  </a:lnTo>
                  <a:lnTo>
                    <a:pt x="60641" y="108139"/>
                  </a:lnTo>
                  <a:cubicBezTo>
                    <a:pt x="62782" y="90176"/>
                    <a:pt x="55581" y="71699"/>
                    <a:pt x="42289" y="59369"/>
                  </a:cubicBezTo>
                  <a:cubicBezTo>
                    <a:pt x="34510" y="52155"/>
                    <a:pt x="25381" y="46379"/>
                    <a:pt x="19623" y="37235"/>
                  </a:cubicBezTo>
                  <a:cubicBezTo>
                    <a:pt x="13812" y="28009"/>
                    <a:pt x="11377" y="17474"/>
                    <a:pt x="12120" y="6634"/>
                  </a:cubicBezTo>
                  <a:cubicBezTo>
                    <a:pt x="12422" y="2202"/>
                    <a:pt x="9140" y="1"/>
                    <a:pt x="569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56"/>
            <p:cNvSpPr/>
            <p:nvPr/>
          </p:nvSpPr>
          <p:spPr>
            <a:xfrm rot="2700000">
              <a:off x="5484018" y="-1009555"/>
              <a:ext cx="1386539" cy="1431238"/>
            </a:xfrm>
            <a:custGeom>
              <a:rect b="b" l="l" r="r" t="t"/>
              <a:pathLst>
                <a:path extrusionOk="0" h="25968" w="25157">
                  <a:moveTo>
                    <a:pt x="13603" y="0"/>
                  </a:moveTo>
                  <a:cubicBezTo>
                    <a:pt x="12500" y="0"/>
                    <a:pt x="11390" y="179"/>
                    <a:pt x="10309" y="561"/>
                  </a:cubicBezTo>
                  <a:cubicBezTo>
                    <a:pt x="7407" y="1588"/>
                    <a:pt x="4803" y="3116"/>
                    <a:pt x="2906" y="5642"/>
                  </a:cubicBezTo>
                  <a:cubicBezTo>
                    <a:pt x="1847" y="7057"/>
                    <a:pt x="1040" y="8588"/>
                    <a:pt x="664" y="10335"/>
                  </a:cubicBezTo>
                  <a:cubicBezTo>
                    <a:pt x="0" y="13430"/>
                    <a:pt x="306" y="16509"/>
                    <a:pt x="854" y="19575"/>
                  </a:cubicBezTo>
                  <a:cubicBezTo>
                    <a:pt x="1236" y="21720"/>
                    <a:pt x="2461" y="23291"/>
                    <a:pt x="4341" y="24353"/>
                  </a:cubicBezTo>
                  <a:cubicBezTo>
                    <a:pt x="6193" y="25401"/>
                    <a:pt x="8177" y="25968"/>
                    <a:pt x="10566" y="25968"/>
                  </a:cubicBezTo>
                  <a:cubicBezTo>
                    <a:pt x="10615" y="25968"/>
                    <a:pt x="10665" y="25967"/>
                    <a:pt x="10714" y="25967"/>
                  </a:cubicBezTo>
                  <a:cubicBezTo>
                    <a:pt x="11305" y="25934"/>
                    <a:pt x="12172" y="25921"/>
                    <a:pt x="13022" y="25748"/>
                  </a:cubicBezTo>
                  <a:cubicBezTo>
                    <a:pt x="13630" y="25625"/>
                    <a:pt x="14237" y="25496"/>
                    <a:pt x="14829" y="25306"/>
                  </a:cubicBezTo>
                  <a:cubicBezTo>
                    <a:pt x="21056" y="23297"/>
                    <a:pt x="25157" y="17319"/>
                    <a:pt x="24934" y="10601"/>
                  </a:cubicBezTo>
                  <a:cubicBezTo>
                    <a:pt x="24737" y="4708"/>
                    <a:pt x="19271" y="0"/>
                    <a:pt x="1360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 name="Google Shape;28;p56"/>
            <p:cNvGrpSpPr/>
            <p:nvPr/>
          </p:nvGrpSpPr>
          <p:grpSpPr>
            <a:xfrm flipH="1" rot="-1466185">
              <a:off x="81977" y="110670"/>
              <a:ext cx="651436" cy="537339"/>
              <a:chOff x="100283" y="1775290"/>
              <a:chExt cx="940950" cy="776248"/>
            </a:xfrm>
          </p:grpSpPr>
          <p:sp>
            <p:nvSpPr>
              <p:cNvPr id="29" name="Google Shape;29;p56"/>
              <p:cNvSpPr/>
              <p:nvPr/>
            </p:nvSpPr>
            <p:spPr>
              <a:xfrm rot="2700000">
                <a:off x="392368" y="1875264"/>
                <a:ext cx="521481" cy="576299"/>
              </a:xfrm>
              <a:custGeom>
                <a:rect b="b" l="l" r="r" t="t"/>
                <a:pathLst>
                  <a:path extrusionOk="0" h="9262" w="8381">
                    <a:moveTo>
                      <a:pt x="4431" y="0"/>
                    </a:moveTo>
                    <a:cubicBezTo>
                      <a:pt x="4060" y="0"/>
                      <a:pt x="3680" y="67"/>
                      <a:pt x="3302" y="203"/>
                    </a:cubicBezTo>
                    <a:cubicBezTo>
                      <a:pt x="2213" y="598"/>
                      <a:pt x="1645" y="1452"/>
                      <a:pt x="1256" y="2468"/>
                    </a:cubicBezTo>
                    <a:cubicBezTo>
                      <a:pt x="1113" y="2843"/>
                      <a:pt x="941" y="3195"/>
                      <a:pt x="705" y="3520"/>
                    </a:cubicBezTo>
                    <a:cubicBezTo>
                      <a:pt x="151" y="4285"/>
                      <a:pt x="1" y="5128"/>
                      <a:pt x="214" y="6044"/>
                    </a:cubicBezTo>
                    <a:cubicBezTo>
                      <a:pt x="609" y="7752"/>
                      <a:pt x="2004" y="8960"/>
                      <a:pt x="3857" y="9219"/>
                    </a:cubicBezTo>
                    <a:cubicBezTo>
                      <a:pt x="4055" y="9247"/>
                      <a:pt x="4251" y="9262"/>
                      <a:pt x="4443" y="9262"/>
                    </a:cubicBezTo>
                    <a:cubicBezTo>
                      <a:pt x="5009" y="9262"/>
                      <a:pt x="5547" y="9133"/>
                      <a:pt x="6065" y="8831"/>
                    </a:cubicBezTo>
                    <a:cubicBezTo>
                      <a:pt x="7675" y="7897"/>
                      <a:pt x="8360" y="6466"/>
                      <a:pt x="8363" y="4909"/>
                    </a:cubicBezTo>
                    <a:cubicBezTo>
                      <a:pt x="8380" y="3919"/>
                      <a:pt x="8253" y="3218"/>
                      <a:pt x="7825" y="2600"/>
                    </a:cubicBezTo>
                    <a:cubicBezTo>
                      <a:pt x="7507" y="2145"/>
                      <a:pt x="7191" y="1691"/>
                      <a:pt x="6859" y="1245"/>
                    </a:cubicBezTo>
                    <a:cubicBezTo>
                      <a:pt x="6249" y="430"/>
                      <a:pt x="5372" y="0"/>
                      <a:pt x="44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56"/>
              <p:cNvSpPr/>
              <p:nvPr/>
            </p:nvSpPr>
            <p:spPr>
              <a:xfrm rot="1513453">
                <a:off x="943095" y="2423631"/>
                <a:ext cx="52396" cy="66672"/>
              </a:xfrm>
              <a:custGeom>
                <a:rect b="b" l="l" r="r" t="t"/>
                <a:pathLst>
                  <a:path extrusionOk="0" h="1247" w="980">
                    <a:moveTo>
                      <a:pt x="543" y="1"/>
                    </a:moveTo>
                    <a:cubicBezTo>
                      <a:pt x="216" y="1"/>
                      <a:pt x="55" y="205"/>
                      <a:pt x="0" y="533"/>
                    </a:cubicBezTo>
                    <a:cubicBezTo>
                      <a:pt x="83" y="809"/>
                      <a:pt x="60" y="1157"/>
                      <a:pt x="446" y="1243"/>
                    </a:cubicBezTo>
                    <a:cubicBezTo>
                      <a:pt x="455" y="1245"/>
                      <a:pt x="465" y="1246"/>
                      <a:pt x="474" y="1246"/>
                    </a:cubicBezTo>
                    <a:cubicBezTo>
                      <a:pt x="683" y="1246"/>
                      <a:pt x="980" y="776"/>
                      <a:pt x="977" y="443"/>
                    </a:cubicBezTo>
                    <a:cubicBezTo>
                      <a:pt x="977" y="180"/>
                      <a:pt x="844" y="15"/>
                      <a:pt x="575" y="1"/>
                    </a:cubicBezTo>
                    <a:cubicBezTo>
                      <a:pt x="564" y="1"/>
                      <a:pt x="553"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56"/>
              <p:cNvSpPr/>
              <p:nvPr/>
            </p:nvSpPr>
            <p:spPr>
              <a:xfrm rot="1513453">
                <a:off x="417818" y="1811987"/>
                <a:ext cx="48921" cy="50311"/>
              </a:xfrm>
              <a:custGeom>
                <a:rect b="b" l="l" r="r" t="t"/>
                <a:pathLst>
                  <a:path extrusionOk="0" h="941" w="915">
                    <a:moveTo>
                      <a:pt x="412" y="1"/>
                    </a:moveTo>
                    <a:cubicBezTo>
                      <a:pt x="136" y="1"/>
                      <a:pt x="4" y="186"/>
                      <a:pt x="1" y="489"/>
                    </a:cubicBezTo>
                    <a:cubicBezTo>
                      <a:pt x="17" y="765"/>
                      <a:pt x="174" y="938"/>
                      <a:pt x="476" y="941"/>
                    </a:cubicBezTo>
                    <a:cubicBezTo>
                      <a:pt x="768" y="941"/>
                      <a:pt x="914" y="775"/>
                      <a:pt x="905" y="486"/>
                    </a:cubicBezTo>
                    <a:cubicBezTo>
                      <a:pt x="894" y="187"/>
                      <a:pt x="721" y="7"/>
                      <a:pt x="426" y="1"/>
                    </a:cubicBezTo>
                    <a:cubicBezTo>
                      <a:pt x="422" y="1"/>
                      <a:pt x="417" y="1"/>
                      <a:pt x="4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56"/>
              <p:cNvSpPr/>
              <p:nvPr/>
            </p:nvSpPr>
            <p:spPr>
              <a:xfrm rot="1513453">
                <a:off x="856474" y="2505867"/>
                <a:ext cx="39992" cy="32133"/>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56"/>
              <p:cNvSpPr/>
              <p:nvPr/>
            </p:nvSpPr>
            <p:spPr>
              <a:xfrm rot="1513430">
                <a:off x="123690" y="2026916"/>
                <a:ext cx="117883" cy="136229"/>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56"/>
              <p:cNvSpPr/>
              <p:nvPr/>
            </p:nvSpPr>
            <p:spPr>
              <a:xfrm rot="1513453">
                <a:off x="269923" y="2015287"/>
                <a:ext cx="39992" cy="32133"/>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 name="Google Shape;35;p56"/>
            <p:cNvSpPr/>
            <p:nvPr/>
          </p:nvSpPr>
          <p:spPr>
            <a:xfrm rot="3566524">
              <a:off x="-831694" y="3531415"/>
              <a:ext cx="3103394" cy="1226878"/>
            </a:xfrm>
            <a:custGeom>
              <a:rect b="b" l="l" r="r" t="t"/>
              <a:pathLst>
                <a:path extrusionOk="0" h="49076" w="124138">
                  <a:moveTo>
                    <a:pt x="124106" y="1"/>
                  </a:moveTo>
                  <a:lnTo>
                    <a:pt x="123857" y="2"/>
                  </a:lnTo>
                  <a:cubicBezTo>
                    <a:pt x="123886" y="4910"/>
                    <a:pt x="120994" y="9749"/>
                    <a:pt x="116660" y="12049"/>
                  </a:cubicBezTo>
                  <a:cubicBezTo>
                    <a:pt x="115776" y="12519"/>
                    <a:pt x="114824" y="12894"/>
                    <a:pt x="113903" y="13260"/>
                  </a:cubicBezTo>
                  <a:cubicBezTo>
                    <a:pt x="113005" y="13617"/>
                    <a:pt x="112073" y="13983"/>
                    <a:pt x="111200" y="14442"/>
                  </a:cubicBezTo>
                  <a:cubicBezTo>
                    <a:pt x="105054" y="17652"/>
                    <a:pt x="103273" y="23996"/>
                    <a:pt x="101554" y="30133"/>
                  </a:cubicBezTo>
                  <a:cubicBezTo>
                    <a:pt x="99950" y="35855"/>
                    <a:pt x="98290" y="41772"/>
                    <a:pt x="93127" y="45291"/>
                  </a:cubicBezTo>
                  <a:cubicBezTo>
                    <a:pt x="89656" y="47655"/>
                    <a:pt x="86237" y="48835"/>
                    <a:pt x="82815" y="48835"/>
                  </a:cubicBezTo>
                  <a:cubicBezTo>
                    <a:pt x="79912" y="48835"/>
                    <a:pt x="77007" y="47985"/>
                    <a:pt x="74066" y="46286"/>
                  </a:cubicBezTo>
                  <a:cubicBezTo>
                    <a:pt x="68472" y="43055"/>
                    <a:pt x="63532" y="37229"/>
                    <a:pt x="59170" y="32085"/>
                  </a:cubicBezTo>
                  <a:cubicBezTo>
                    <a:pt x="58088" y="30809"/>
                    <a:pt x="57064" y="29606"/>
                    <a:pt x="56052" y="28457"/>
                  </a:cubicBezTo>
                  <a:cubicBezTo>
                    <a:pt x="48334" y="19719"/>
                    <a:pt x="39183" y="14551"/>
                    <a:pt x="28856" y="13095"/>
                  </a:cubicBezTo>
                  <a:cubicBezTo>
                    <a:pt x="27553" y="12913"/>
                    <a:pt x="26235" y="12822"/>
                    <a:pt x="24911" y="12822"/>
                  </a:cubicBezTo>
                  <a:cubicBezTo>
                    <a:pt x="20841" y="12822"/>
                    <a:pt x="16716" y="13681"/>
                    <a:pt x="12796" y="15366"/>
                  </a:cubicBezTo>
                  <a:cubicBezTo>
                    <a:pt x="7637" y="17581"/>
                    <a:pt x="3212" y="21054"/>
                    <a:pt x="0" y="25408"/>
                  </a:cubicBezTo>
                  <a:lnTo>
                    <a:pt x="202" y="25556"/>
                  </a:lnTo>
                  <a:cubicBezTo>
                    <a:pt x="5919" y="17807"/>
                    <a:pt x="15517" y="13077"/>
                    <a:pt x="24981" y="13077"/>
                  </a:cubicBezTo>
                  <a:cubicBezTo>
                    <a:pt x="26267" y="13077"/>
                    <a:pt x="27550" y="13164"/>
                    <a:pt x="28821" y="13343"/>
                  </a:cubicBezTo>
                  <a:cubicBezTo>
                    <a:pt x="39089" y="14787"/>
                    <a:pt x="48186" y="19928"/>
                    <a:pt x="55864" y="28622"/>
                  </a:cubicBezTo>
                  <a:cubicBezTo>
                    <a:pt x="56877" y="29765"/>
                    <a:pt x="57898" y="30970"/>
                    <a:pt x="58979" y="32246"/>
                  </a:cubicBezTo>
                  <a:cubicBezTo>
                    <a:pt x="65520" y="39958"/>
                    <a:pt x="73250" y="49076"/>
                    <a:pt x="82825" y="49076"/>
                  </a:cubicBezTo>
                  <a:cubicBezTo>
                    <a:pt x="82826" y="49076"/>
                    <a:pt x="82827" y="49076"/>
                    <a:pt x="82828" y="49076"/>
                  </a:cubicBezTo>
                  <a:cubicBezTo>
                    <a:pt x="86084" y="49074"/>
                    <a:pt x="89559" y="48018"/>
                    <a:pt x="93266" y="45494"/>
                  </a:cubicBezTo>
                  <a:cubicBezTo>
                    <a:pt x="98506" y="41924"/>
                    <a:pt x="100180" y="35964"/>
                    <a:pt x="101794" y="30197"/>
                  </a:cubicBezTo>
                  <a:cubicBezTo>
                    <a:pt x="103578" y="23833"/>
                    <a:pt x="105265" y="17820"/>
                    <a:pt x="111315" y="14662"/>
                  </a:cubicBezTo>
                  <a:cubicBezTo>
                    <a:pt x="112176" y="14210"/>
                    <a:pt x="113101" y="13844"/>
                    <a:pt x="113996" y="13491"/>
                  </a:cubicBezTo>
                  <a:cubicBezTo>
                    <a:pt x="114922" y="13123"/>
                    <a:pt x="115882" y="12744"/>
                    <a:pt x="116779" y="12269"/>
                  </a:cubicBezTo>
                  <a:cubicBezTo>
                    <a:pt x="121194" y="9928"/>
                    <a:pt x="124138" y="4997"/>
                    <a:pt x="1241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 name="Google Shape;36;p56"/>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7" name="Google Shape;37;p56"/>
          <p:cNvSpPr txBox="1"/>
          <p:nvPr>
            <p:ph idx="1" type="body"/>
          </p:nvPr>
        </p:nvSpPr>
        <p:spPr>
          <a:xfrm>
            <a:off x="720000" y="1237083"/>
            <a:ext cx="7704000" cy="3366300"/>
          </a:xfrm>
          <a:prstGeom prst="rect">
            <a:avLst/>
          </a:prstGeom>
          <a:solidFill>
            <a:schemeClr val="accent2"/>
          </a:solid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Clr>
                <a:schemeClr val="dk2"/>
              </a:buClr>
              <a:buSzPts val="1400"/>
              <a:buChar char="●"/>
              <a:defRPr sz="1200">
                <a:solidFill>
                  <a:srgbClr val="434343"/>
                </a:solidFill>
              </a:defRPr>
            </a:lvl1pPr>
            <a:lvl2pPr indent="-317500" lvl="1" marL="914400" algn="l">
              <a:lnSpc>
                <a:spcPct val="115000"/>
              </a:lnSpc>
              <a:spcBef>
                <a:spcPts val="1600"/>
              </a:spcBef>
              <a:spcAft>
                <a:spcPts val="0"/>
              </a:spcAft>
              <a:buClr>
                <a:srgbClr val="434343"/>
              </a:buClr>
              <a:buSzPts val="1400"/>
              <a:buChar char="○"/>
              <a:defRPr>
                <a:solidFill>
                  <a:srgbClr val="434343"/>
                </a:solidFill>
              </a:defRPr>
            </a:lvl2pPr>
            <a:lvl3pPr indent="-317500" lvl="2" marL="1371600" algn="l">
              <a:lnSpc>
                <a:spcPct val="115000"/>
              </a:lnSpc>
              <a:spcBef>
                <a:spcPts val="1600"/>
              </a:spcBef>
              <a:spcAft>
                <a:spcPts val="0"/>
              </a:spcAft>
              <a:buClr>
                <a:srgbClr val="434343"/>
              </a:buClr>
              <a:buSzPts val="1400"/>
              <a:buChar char="■"/>
              <a:defRPr>
                <a:solidFill>
                  <a:srgbClr val="434343"/>
                </a:solidFill>
              </a:defRPr>
            </a:lvl3pPr>
            <a:lvl4pPr indent="-317500" lvl="3" marL="1828800" algn="l">
              <a:lnSpc>
                <a:spcPct val="115000"/>
              </a:lnSpc>
              <a:spcBef>
                <a:spcPts val="1600"/>
              </a:spcBef>
              <a:spcAft>
                <a:spcPts val="0"/>
              </a:spcAft>
              <a:buClr>
                <a:srgbClr val="434343"/>
              </a:buClr>
              <a:buSzPts val="1400"/>
              <a:buChar char="●"/>
              <a:defRPr>
                <a:solidFill>
                  <a:srgbClr val="434343"/>
                </a:solidFill>
              </a:defRPr>
            </a:lvl4pPr>
            <a:lvl5pPr indent="-317500" lvl="4" marL="2286000" algn="l">
              <a:lnSpc>
                <a:spcPct val="115000"/>
              </a:lnSpc>
              <a:spcBef>
                <a:spcPts val="1600"/>
              </a:spcBef>
              <a:spcAft>
                <a:spcPts val="0"/>
              </a:spcAft>
              <a:buClr>
                <a:srgbClr val="434343"/>
              </a:buClr>
              <a:buSzPts val="1400"/>
              <a:buChar char="○"/>
              <a:defRPr>
                <a:solidFill>
                  <a:srgbClr val="434343"/>
                </a:solidFill>
              </a:defRPr>
            </a:lvl5pPr>
            <a:lvl6pPr indent="-317500" lvl="5" marL="2743200" algn="l">
              <a:lnSpc>
                <a:spcPct val="115000"/>
              </a:lnSpc>
              <a:spcBef>
                <a:spcPts val="1600"/>
              </a:spcBef>
              <a:spcAft>
                <a:spcPts val="0"/>
              </a:spcAft>
              <a:buClr>
                <a:srgbClr val="434343"/>
              </a:buClr>
              <a:buSzPts val="1400"/>
              <a:buChar char="■"/>
              <a:defRPr>
                <a:solidFill>
                  <a:srgbClr val="434343"/>
                </a:solidFill>
              </a:defRPr>
            </a:lvl6pPr>
            <a:lvl7pPr indent="-317500" lvl="6" marL="3200400" algn="l">
              <a:lnSpc>
                <a:spcPct val="115000"/>
              </a:lnSpc>
              <a:spcBef>
                <a:spcPts val="1600"/>
              </a:spcBef>
              <a:spcAft>
                <a:spcPts val="0"/>
              </a:spcAft>
              <a:buClr>
                <a:srgbClr val="434343"/>
              </a:buClr>
              <a:buSzPts val="1400"/>
              <a:buChar char="●"/>
              <a:defRPr>
                <a:solidFill>
                  <a:srgbClr val="434343"/>
                </a:solidFill>
              </a:defRPr>
            </a:lvl7pPr>
            <a:lvl8pPr indent="-317500" lvl="7" marL="3657600" algn="l">
              <a:lnSpc>
                <a:spcPct val="115000"/>
              </a:lnSpc>
              <a:spcBef>
                <a:spcPts val="1600"/>
              </a:spcBef>
              <a:spcAft>
                <a:spcPts val="0"/>
              </a:spcAft>
              <a:buClr>
                <a:srgbClr val="434343"/>
              </a:buClr>
              <a:buSzPts val="1400"/>
              <a:buChar char="○"/>
              <a:defRPr>
                <a:solidFill>
                  <a:srgbClr val="434343"/>
                </a:solidFill>
              </a:defRPr>
            </a:lvl8pPr>
            <a:lvl9pPr indent="-317500" lvl="8" marL="4114800" algn="l">
              <a:lnSpc>
                <a:spcPct val="115000"/>
              </a:lnSpc>
              <a:spcBef>
                <a:spcPts val="1600"/>
              </a:spcBef>
              <a:spcAft>
                <a:spcPts val="1600"/>
              </a:spcAft>
              <a:buClr>
                <a:srgbClr val="434343"/>
              </a:buClr>
              <a:buSzPts val="1400"/>
              <a:buChar char="■"/>
              <a:defRPr>
                <a:solidFill>
                  <a:srgbClr val="434343"/>
                </a:solidFil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3184" name="Shape 3184"/>
        <p:cNvGrpSpPr/>
        <p:nvPr/>
      </p:nvGrpSpPr>
      <p:grpSpPr>
        <a:xfrm>
          <a:off x="0" y="0"/>
          <a:ext cx="0" cy="0"/>
          <a:chOff x="0" y="0"/>
          <a:chExt cx="0" cy="0"/>
        </a:xfrm>
      </p:grpSpPr>
      <p:grpSp>
        <p:nvGrpSpPr>
          <p:cNvPr id="3185" name="Google Shape;3185;p74"/>
          <p:cNvGrpSpPr/>
          <p:nvPr/>
        </p:nvGrpSpPr>
        <p:grpSpPr>
          <a:xfrm flipH="1" rot="10800000">
            <a:off x="-643575" y="-770228"/>
            <a:ext cx="11151094" cy="6612277"/>
            <a:chOff x="-643575" y="-770226"/>
            <a:chExt cx="11151094" cy="6612277"/>
          </a:xfrm>
        </p:grpSpPr>
        <p:sp>
          <p:nvSpPr>
            <p:cNvPr id="3186" name="Google Shape;3186;p74"/>
            <p:cNvSpPr/>
            <p:nvPr/>
          </p:nvSpPr>
          <p:spPr>
            <a:xfrm>
              <a:off x="-643575" y="3967875"/>
              <a:ext cx="3362050" cy="1665525"/>
            </a:xfrm>
            <a:custGeom>
              <a:rect b="b" l="l" r="r" t="t"/>
              <a:pathLst>
                <a:path extrusionOk="0" h="66621" w="134482">
                  <a:moveTo>
                    <a:pt x="51432" y="0"/>
                  </a:moveTo>
                  <a:cubicBezTo>
                    <a:pt x="43021" y="0"/>
                    <a:pt x="34599" y="2193"/>
                    <a:pt x="26846" y="6228"/>
                  </a:cubicBezTo>
                  <a:cubicBezTo>
                    <a:pt x="24151" y="7632"/>
                    <a:pt x="21536" y="9257"/>
                    <a:pt x="19034" y="11095"/>
                  </a:cubicBezTo>
                  <a:cubicBezTo>
                    <a:pt x="13567" y="15093"/>
                    <a:pt x="8236" y="20185"/>
                    <a:pt x="4689" y="25995"/>
                  </a:cubicBezTo>
                  <a:cubicBezTo>
                    <a:pt x="1603" y="31052"/>
                    <a:pt x="0" y="37324"/>
                    <a:pt x="1751" y="42982"/>
                  </a:cubicBezTo>
                  <a:cubicBezTo>
                    <a:pt x="3045" y="47161"/>
                    <a:pt x="6046" y="50642"/>
                    <a:pt x="9539" y="53275"/>
                  </a:cubicBezTo>
                  <a:cubicBezTo>
                    <a:pt x="15419" y="57704"/>
                    <a:pt x="21911" y="60189"/>
                    <a:pt x="29104" y="61374"/>
                  </a:cubicBezTo>
                  <a:cubicBezTo>
                    <a:pt x="37277" y="62722"/>
                    <a:pt x="45485" y="63861"/>
                    <a:pt x="53715" y="64791"/>
                  </a:cubicBezTo>
                  <a:cubicBezTo>
                    <a:pt x="63141" y="65856"/>
                    <a:pt x="72739" y="66621"/>
                    <a:pt x="82278" y="66621"/>
                  </a:cubicBezTo>
                  <a:cubicBezTo>
                    <a:pt x="97759" y="66621"/>
                    <a:pt x="113082" y="64606"/>
                    <a:pt x="127252" y="58584"/>
                  </a:cubicBezTo>
                  <a:cubicBezTo>
                    <a:pt x="130193" y="57334"/>
                    <a:pt x="133381" y="55548"/>
                    <a:pt x="134141" y="52443"/>
                  </a:cubicBezTo>
                  <a:cubicBezTo>
                    <a:pt x="134481" y="51051"/>
                    <a:pt x="134267" y="49570"/>
                    <a:pt x="133781" y="48224"/>
                  </a:cubicBezTo>
                  <a:cubicBezTo>
                    <a:pt x="132939" y="45887"/>
                    <a:pt x="131286" y="43851"/>
                    <a:pt x="129173" y="42551"/>
                  </a:cubicBezTo>
                  <a:cubicBezTo>
                    <a:pt x="127124" y="41292"/>
                    <a:pt x="124735" y="40739"/>
                    <a:pt x="122424" y="40079"/>
                  </a:cubicBezTo>
                  <a:cubicBezTo>
                    <a:pt x="112093" y="37124"/>
                    <a:pt x="102142" y="31607"/>
                    <a:pt x="94505" y="23996"/>
                  </a:cubicBezTo>
                  <a:cubicBezTo>
                    <a:pt x="88960" y="18469"/>
                    <a:pt x="84319" y="12523"/>
                    <a:pt x="77717" y="8066"/>
                  </a:cubicBezTo>
                  <a:cubicBezTo>
                    <a:pt x="69533" y="2543"/>
                    <a:pt x="60489" y="0"/>
                    <a:pt x="514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74"/>
            <p:cNvSpPr/>
            <p:nvPr/>
          </p:nvSpPr>
          <p:spPr>
            <a:xfrm>
              <a:off x="1398100" y="-325300"/>
              <a:ext cx="1320375" cy="646125"/>
            </a:xfrm>
            <a:custGeom>
              <a:rect b="b" l="l" r="r" t="t"/>
              <a:pathLst>
                <a:path extrusionOk="0" h="25845" w="52815">
                  <a:moveTo>
                    <a:pt x="16375" y="0"/>
                  </a:moveTo>
                  <a:cubicBezTo>
                    <a:pt x="11695" y="0"/>
                    <a:pt x="7254" y="3229"/>
                    <a:pt x="3763" y="6073"/>
                  </a:cubicBezTo>
                  <a:cubicBezTo>
                    <a:pt x="0" y="9142"/>
                    <a:pt x="168" y="13798"/>
                    <a:pt x="2552" y="17814"/>
                  </a:cubicBezTo>
                  <a:cubicBezTo>
                    <a:pt x="3929" y="20141"/>
                    <a:pt x="5671" y="22400"/>
                    <a:pt x="8128" y="23526"/>
                  </a:cubicBezTo>
                  <a:cubicBezTo>
                    <a:pt x="9637" y="24218"/>
                    <a:pt x="11314" y="24432"/>
                    <a:pt x="12962" y="24628"/>
                  </a:cubicBezTo>
                  <a:cubicBezTo>
                    <a:pt x="18541" y="25295"/>
                    <a:pt x="24190" y="25844"/>
                    <a:pt x="29805" y="25844"/>
                  </a:cubicBezTo>
                  <a:cubicBezTo>
                    <a:pt x="34398" y="25844"/>
                    <a:pt x="38968" y="25477"/>
                    <a:pt x="43460" y="24508"/>
                  </a:cubicBezTo>
                  <a:cubicBezTo>
                    <a:pt x="45588" y="24048"/>
                    <a:pt x="47733" y="23436"/>
                    <a:pt x="49518" y="22189"/>
                  </a:cubicBezTo>
                  <a:cubicBezTo>
                    <a:pt x="51304" y="20945"/>
                    <a:pt x="52692" y="18963"/>
                    <a:pt x="52739" y="16786"/>
                  </a:cubicBezTo>
                  <a:cubicBezTo>
                    <a:pt x="52814" y="13258"/>
                    <a:pt x="49505" y="10576"/>
                    <a:pt x="46204" y="9335"/>
                  </a:cubicBezTo>
                  <a:cubicBezTo>
                    <a:pt x="40195" y="7077"/>
                    <a:pt x="33327" y="7610"/>
                    <a:pt x="27545" y="4818"/>
                  </a:cubicBezTo>
                  <a:cubicBezTo>
                    <a:pt x="24511" y="3353"/>
                    <a:pt x="21856" y="999"/>
                    <a:pt x="18568" y="247"/>
                  </a:cubicBezTo>
                  <a:cubicBezTo>
                    <a:pt x="17833" y="78"/>
                    <a:pt x="17101" y="0"/>
                    <a:pt x="1637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74"/>
            <p:cNvSpPr/>
            <p:nvPr/>
          </p:nvSpPr>
          <p:spPr>
            <a:xfrm>
              <a:off x="575575" y="3629650"/>
              <a:ext cx="116375" cy="96850"/>
            </a:xfrm>
            <a:custGeom>
              <a:rect b="b" l="l" r="r" t="t"/>
              <a:pathLst>
                <a:path extrusionOk="0" h="3874" w="4655">
                  <a:moveTo>
                    <a:pt x="1876" y="0"/>
                  </a:moveTo>
                  <a:cubicBezTo>
                    <a:pt x="1658" y="0"/>
                    <a:pt x="1447" y="21"/>
                    <a:pt x="1254" y="60"/>
                  </a:cubicBezTo>
                  <a:cubicBezTo>
                    <a:pt x="624" y="189"/>
                    <a:pt x="1" y="471"/>
                    <a:pt x="104" y="1234"/>
                  </a:cubicBezTo>
                  <a:cubicBezTo>
                    <a:pt x="162" y="1659"/>
                    <a:pt x="422" y="2026"/>
                    <a:pt x="674" y="2369"/>
                  </a:cubicBezTo>
                  <a:cubicBezTo>
                    <a:pt x="1119" y="2978"/>
                    <a:pt x="1482" y="3873"/>
                    <a:pt x="2329" y="3873"/>
                  </a:cubicBezTo>
                  <a:cubicBezTo>
                    <a:pt x="2339" y="3873"/>
                    <a:pt x="2350" y="3873"/>
                    <a:pt x="2360" y="3873"/>
                  </a:cubicBezTo>
                  <a:cubicBezTo>
                    <a:pt x="3066" y="3858"/>
                    <a:pt x="3736" y="3303"/>
                    <a:pt x="4093" y="2730"/>
                  </a:cubicBezTo>
                  <a:cubicBezTo>
                    <a:pt x="4209" y="2545"/>
                    <a:pt x="4292" y="2351"/>
                    <a:pt x="4331" y="2164"/>
                  </a:cubicBezTo>
                  <a:cubicBezTo>
                    <a:pt x="4654" y="674"/>
                    <a:pt x="3140" y="0"/>
                    <a:pt x="187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74"/>
            <p:cNvSpPr/>
            <p:nvPr/>
          </p:nvSpPr>
          <p:spPr>
            <a:xfrm rot="-5848863">
              <a:off x="7730536" y="-655159"/>
              <a:ext cx="2573131" cy="2668532"/>
            </a:xfrm>
            <a:custGeom>
              <a:rect b="b" l="l" r="r" t="t"/>
              <a:pathLst>
                <a:path extrusionOk="0" h="106740" w="102924">
                  <a:moveTo>
                    <a:pt x="59886" y="1"/>
                  </a:moveTo>
                  <a:cubicBezTo>
                    <a:pt x="55848" y="1"/>
                    <a:pt x="51817" y="886"/>
                    <a:pt x="48323" y="2740"/>
                  </a:cubicBezTo>
                  <a:cubicBezTo>
                    <a:pt x="39634" y="7349"/>
                    <a:pt x="39644" y="14701"/>
                    <a:pt x="38283" y="23384"/>
                  </a:cubicBezTo>
                  <a:cubicBezTo>
                    <a:pt x="37227" y="30128"/>
                    <a:pt x="33264" y="37058"/>
                    <a:pt x="27052" y="40233"/>
                  </a:cubicBezTo>
                  <a:cubicBezTo>
                    <a:pt x="19968" y="43849"/>
                    <a:pt x="8700" y="48342"/>
                    <a:pt x="6745" y="57037"/>
                  </a:cubicBezTo>
                  <a:cubicBezTo>
                    <a:pt x="6228" y="59342"/>
                    <a:pt x="6657" y="61704"/>
                    <a:pt x="6028" y="64004"/>
                  </a:cubicBezTo>
                  <a:cubicBezTo>
                    <a:pt x="5383" y="66356"/>
                    <a:pt x="3275" y="68223"/>
                    <a:pt x="2274" y="70485"/>
                  </a:cubicBezTo>
                  <a:cubicBezTo>
                    <a:pt x="1256" y="72789"/>
                    <a:pt x="664" y="75289"/>
                    <a:pt x="570" y="77807"/>
                  </a:cubicBezTo>
                  <a:cubicBezTo>
                    <a:pt x="0" y="92886"/>
                    <a:pt x="15837" y="102490"/>
                    <a:pt x="28884" y="104967"/>
                  </a:cubicBezTo>
                  <a:cubicBezTo>
                    <a:pt x="29701" y="105121"/>
                    <a:pt x="30524" y="105271"/>
                    <a:pt x="31353" y="105406"/>
                  </a:cubicBezTo>
                  <a:cubicBezTo>
                    <a:pt x="36436" y="106246"/>
                    <a:pt x="41752" y="106739"/>
                    <a:pt x="46985" y="106739"/>
                  </a:cubicBezTo>
                  <a:cubicBezTo>
                    <a:pt x="49842" y="106739"/>
                    <a:pt x="52675" y="106592"/>
                    <a:pt x="55431" y="106275"/>
                  </a:cubicBezTo>
                  <a:cubicBezTo>
                    <a:pt x="66647" y="104980"/>
                    <a:pt x="77398" y="100434"/>
                    <a:pt x="85968" y="93052"/>
                  </a:cubicBezTo>
                  <a:cubicBezTo>
                    <a:pt x="90936" y="88772"/>
                    <a:pt x="95224" y="83615"/>
                    <a:pt x="98026" y="77685"/>
                  </a:cubicBezTo>
                  <a:cubicBezTo>
                    <a:pt x="102336" y="68560"/>
                    <a:pt x="102924" y="57959"/>
                    <a:pt x="100923" y="48069"/>
                  </a:cubicBezTo>
                  <a:cubicBezTo>
                    <a:pt x="98924" y="38180"/>
                    <a:pt x="94473" y="28926"/>
                    <a:pt x="89108" y="20379"/>
                  </a:cubicBezTo>
                  <a:cubicBezTo>
                    <a:pt x="84511" y="13057"/>
                    <a:pt x="78880" y="5900"/>
                    <a:pt x="71000" y="2342"/>
                  </a:cubicBezTo>
                  <a:cubicBezTo>
                    <a:pt x="67593" y="805"/>
                    <a:pt x="63736" y="1"/>
                    <a:pt x="5988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74"/>
            <p:cNvSpPr/>
            <p:nvPr/>
          </p:nvSpPr>
          <p:spPr>
            <a:xfrm>
              <a:off x="534075" y="3169300"/>
              <a:ext cx="371850" cy="522300"/>
            </a:xfrm>
            <a:custGeom>
              <a:rect b="b" l="l" r="r" t="t"/>
              <a:pathLst>
                <a:path extrusionOk="0" h="20892" w="14874">
                  <a:moveTo>
                    <a:pt x="6651" y="0"/>
                  </a:moveTo>
                  <a:cubicBezTo>
                    <a:pt x="5334" y="0"/>
                    <a:pt x="4001" y="425"/>
                    <a:pt x="2951" y="1228"/>
                  </a:cubicBezTo>
                  <a:cubicBezTo>
                    <a:pt x="949" y="2761"/>
                    <a:pt x="0" y="5451"/>
                    <a:pt x="302" y="7957"/>
                  </a:cubicBezTo>
                  <a:cubicBezTo>
                    <a:pt x="681" y="11113"/>
                    <a:pt x="2785" y="13776"/>
                    <a:pt x="4993" y="16061"/>
                  </a:cubicBezTo>
                  <a:cubicBezTo>
                    <a:pt x="6418" y="17539"/>
                    <a:pt x="9415" y="20891"/>
                    <a:pt x="11788" y="20891"/>
                  </a:cubicBezTo>
                  <a:cubicBezTo>
                    <a:pt x="12629" y="20891"/>
                    <a:pt x="13391" y="20470"/>
                    <a:pt x="13977" y="19395"/>
                  </a:cubicBezTo>
                  <a:cubicBezTo>
                    <a:pt x="14874" y="17749"/>
                    <a:pt x="14125" y="16144"/>
                    <a:pt x="13718" y="14543"/>
                  </a:cubicBezTo>
                  <a:cubicBezTo>
                    <a:pt x="13091" y="12084"/>
                    <a:pt x="12944" y="9756"/>
                    <a:pt x="12696" y="7230"/>
                  </a:cubicBezTo>
                  <a:cubicBezTo>
                    <a:pt x="12472" y="4939"/>
                    <a:pt x="11797" y="2506"/>
                    <a:pt x="9983" y="1091"/>
                  </a:cubicBezTo>
                  <a:cubicBezTo>
                    <a:pt x="9035" y="352"/>
                    <a:pt x="7850" y="0"/>
                    <a:pt x="665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74"/>
            <p:cNvSpPr/>
            <p:nvPr/>
          </p:nvSpPr>
          <p:spPr>
            <a:xfrm>
              <a:off x="3107125" y="4207200"/>
              <a:ext cx="695750" cy="588425"/>
            </a:xfrm>
            <a:custGeom>
              <a:rect b="b" l="l" r="r" t="t"/>
              <a:pathLst>
                <a:path extrusionOk="0" h="23537" w="27830">
                  <a:moveTo>
                    <a:pt x="17298" y="0"/>
                  </a:moveTo>
                  <a:cubicBezTo>
                    <a:pt x="14384" y="0"/>
                    <a:pt x="11355" y="1565"/>
                    <a:pt x="10215" y="4263"/>
                  </a:cubicBezTo>
                  <a:cubicBezTo>
                    <a:pt x="9067" y="6979"/>
                    <a:pt x="6990" y="6611"/>
                    <a:pt x="4625" y="7647"/>
                  </a:cubicBezTo>
                  <a:cubicBezTo>
                    <a:pt x="2959" y="8375"/>
                    <a:pt x="1386" y="9451"/>
                    <a:pt x="726" y="11215"/>
                  </a:cubicBezTo>
                  <a:cubicBezTo>
                    <a:pt x="1" y="13146"/>
                    <a:pt x="979" y="15440"/>
                    <a:pt x="2140" y="17005"/>
                  </a:cubicBezTo>
                  <a:cubicBezTo>
                    <a:pt x="4997" y="20853"/>
                    <a:pt x="9361" y="23010"/>
                    <a:pt x="14017" y="23450"/>
                  </a:cubicBezTo>
                  <a:cubicBezTo>
                    <a:pt x="14622" y="23508"/>
                    <a:pt x="15233" y="23537"/>
                    <a:pt x="15846" y="23537"/>
                  </a:cubicBezTo>
                  <a:cubicBezTo>
                    <a:pt x="16179" y="23537"/>
                    <a:pt x="16512" y="23528"/>
                    <a:pt x="16846" y="23511"/>
                  </a:cubicBezTo>
                  <a:cubicBezTo>
                    <a:pt x="18414" y="23430"/>
                    <a:pt x="20342" y="23086"/>
                    <a:pt x="21605" y="22071"/>
                  </a:cubicBezTo>
                  <a:cubicBezTo>
                    <a:pt x="22894" y="21034"/>
                    <a:pt x="22844" y="19262"/>
                    <a:pt x="23510" y="17874"/>
                  </a:cubicBezTo>
                  <a:cubicBezTo>
                    <a:pt x="23881" y="17099"/>
                    <a:pt x="24562" y="16489"/>
                    <a:pt x="25074" y="15777"/>
                  </a:cubicBezTo>
                  <a:cubicBezTo>
                    <a:pt x="26452" y="13867"/>
                    <a:pt x="27829" y="11289"/>
                    <a:pt x="27635" y="8858"/>
                  </a:cubicBezTo>
                  <a:cubicBezTo>
                    <a:pt x="27335" y="5106"/>
                    <a:pt x="22642" y="1118"/>
                    <a:pt x="19183" y="232"/>
                  </a:cubicBezTo>
                  <a:cubicBezTo>
                    <a:pt x="18574" y="76"/>
                    <a:pt x="17939" y="0"/>
                    <a:pt x="1729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74"/>
            <p:cNvSpPr/>
            <p:nvPr/>
          </p:nvSpPr>
          <p:spPr>
            <a:xfrm>
              <a:off x="2923000" y="266525"/>
              <a:ext cx="184125" cy="134100"/>
            </a:xfrm>
            <a:custGeom>
              <a:rect b="b" l="l" r="r" t="t"/>
              <a:pathLst>
                <a:path extrusionOk="0" h="5364" w="7365">
                  <a:moveTo>
                    <a:pt x="4207" y="1"/>
                  </a:moveTo>
                  <a:cubicBezTo>
                    <a:pt x="3123" y="1"/>
                    <a:pt x="1986" y="345"/>
                    <a:pt x="1141" y="833"/>
                  </a:cubicBezTo>
                  <a:cubicBezTo>
                    <a:pt x="152" y="1397"/>
                    <a:pt x="0" y="2789"/>
                    <a:pt x="660" y="3667"/>
                  </a:cubicBezTo>
                  <a:cubicBezTo>
                    <a:pt x="1078" y="4224"/>
                    <a:pt x="1722" y="4573"/>
                    <a:pt x="2378" y="4808"/>
                  </a:cubicBezTo>
                  <a:cubicBezTo>
                    <a:pt x="3144" y="5084"/>
                    <a:pt x="3949" y="5364"/>
                    <a:pt x="4712" y="5364"/>
                  </a:cubicBezTo>
                  <a:cubicBezTo>
                    <a:pt x="5380" y="5364"/>
                    <a:pt x="6016" y="5150"/>
                    <a:pt x="6568" y="4531"/>
                  </a:cubicBezTo>
                  <a:cubicBezTo>
                    <a:pt x="7052" y="3983"/>
                    <a:pt x="7315" y="3255"/>
                    <a:pt x="7352" y="2525"/>
                  </a:cubicBezTo>
                  <a:cubicBezTo>
                    <a:pt x="7365" y="2247"/>
                    <a:pt x="7345" y="1964"/>
                    <a:pt x="7228" y="1711"/>
                  </a:cubicBezTo>
                  <a:cubicBezTo>
                    <a:pt x="6654" y="466"/>
                    <a:pt x="5466" y="1"/>
                    <a:pt x="420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74"/>
            <p:cNvSpPr/>
            <p:nvPr/>
          </p:nvSpPr>
          <p:spPr>
            <a:xfrm rot="-1395617">
              <a:off x="6508098" y="4052261"/>
              <a:ext cx="3103381" cy="1226873"/>
            </a:xfrm>
            <a:custGeom>
              <a:rect b="b" l="l" r="r" t="t"/>
              <a:pathLst>
                <a:path extrusionOk="0" h="49076" w="124138">
                  <a:moveTo>
                    <a:pt x="124106" y="1"/>
                  </a:moveTo>
                  <a:lnTo>
                    <a:pt x="123857" y="2"/>
                  </a:lnTo>
                  <a:cubicBezTo>
                    <a:pt x="123886" y="4910"/>
                    <a:pt x="120994" y="9749"/>
                    <a:pt x="116660" y="12049"/>
                  </a:cubicBezTo>
                  <a:cubicBezTo>
                    <a:pt x="115776" y="12519"/>
                    <a:pt x="114824" y="12894"/>
                    <a:pt x="113903" y="13260"/>
                  </a:cubicBezTo>
                  <a:cubicBezTo>
                    <a:pt x="113005" y="13617"/>
                    <a:pt x="112073" y="13983"/>
                    <a:pt x="111200" y="14442"/>
                  </a:cubicBezTo>
                  <a:cubicBezTo>
                    <a:pt x="105054" y="17652"/>
                    <a:pt x="103273" y="23996"/>
                    <a:pt x="101554" y="30133"/>
                  </a:cubicBezTo>
                  <a:cubicBezTo>
                    <a:pt x="99950" y="35855"/>
                    <a:pt x="98290" y="41772"/>
                    <a:pt x="93127" y="45291"/>
                  </a:cubicBezTo>
                  <a:cubicBezTo>
                    <a:pt x="89656" y="47655"/>
                    <a:pt x="86237" y="48835"/>
                    <a:pt x="82815" y="48835"/>
                  </a:cubicBezTo>
                  <a:cubicBezTo>
                    <a:pt x="79912" y="48835"/>
                    <a:pt x="77007" y="47985"/>
                    <a:pt x="74066" y="46286"/>
                  </a:cubicBezTo>
                  <a:cubicBezTo>
                    <a:pt x="68472" y="43055"/>
                    <a:pt x="63532" y="37229"/>
                    <a:pt x="59170" y="32085"/>
                  </a:cubicBezTo>
                  <a:cubicBezTo>
                    <a:pt x="58088" y="30809"/>
                    <a:pt x="57064" y="29606"/>
                    <a:pt x="56052" y="28457"/>
                  </a:cubicBezTo>
                  <a:cubicBezTo>
                    <a:pt x="48334" y="19719"/>
                    <a:pt x="39183" y="14551"/>
                    <a:pt x="28856" y="13095"/>
                  </a:cubicBezTo>
                  <a:cubicBezTo>
                    <a:pt x="27553" y="12913"/>
                    <a:pt x="26235" y="12822"/>
                    <a:pt x="24911" y="12822"/>
                  </a:cubicBezTo>
                  <a:cubicBezTo>
                    <a:pt x="20841" y="12822"/>
                    <a:pt x="16716" y="13681"/>
                    <a:pt x="12796" y="15366"/>
                  </a:cubicBezTo>
                  <a:cubicBezTo>
                    <a:pt x="7637" y="17581"/>
                    <a:pt x="3212" y="21054"/>
                    <a:pt x="0" y="25408"/>
                  </a:cubicBezTo>
                  <a:lnTo>
                    <a:pt x="202" y="25556"/>
                  </a:lnTo>
                  <a:cubicBezTo>
                    <a:pt x="5919" y="17807"/>
                    <a:pt x="15517" y="13077"/>
                    <a:pt x="24981" y="13077"/>
                  </a:cubicBezTo>
                  <a:cubicBezTo>
                    <a:pt x="26267" y="13077"/>
                    <a:pt x="27550" y="13164"/>
                    <a:pt x="28821" y="13343"/>
                  </a:cubicBezTo>
                  <a:cubicBezTo>
                    <a:pt x="39089" y="14787"/>
                    <a:pt x="48186" y="19928"/>
                    <a:pt x="55864" y="28622"/>
                  </a:cubicBezTo>
                  <a:cubicBezTo>
                    <a:pt x="56877" y="29765"/>
                    <a:pt x="57898" y="30970"/>
                    <a:pt x="58979" y="32246"/>
                  </a:cubicBezTo>
                  <a:cubicBezTo>
                    <a:pt x="65520" y="39958"/>
                    <a:pt x="73250" y="49076"/>
                    <a:pt x="82825" y="49076"/>
                  </a:cubicBezTo>
                  <a:cubicBezTo>
                    <a:pt x="82826" y="49076"/>
                    <a:pt x="82827" y="49076"/>
                    <a:pt x="82828" y="49076"/>
                  </a:cubicBezTo>
                  <a:cubicBezTo>
                    <a:pt x="86084" y="49074"/>
                    <a:pt x="89559" y="48018"/>
                    <a:pt x="93266" y="45494"/>
                  </a:cubicBezTo>
                  <a:cubicBezTo>
                    <a:pt x="98506" y="41924"/>
                    <a:pt x="100180" y="35964"/>
                    <a:pt x="101794" y="30197"/>
                  </a:cubicBezTo>
                  <a:cubicBezTo>
                    <a:pt x="103578" y="23833"/>
                    <a:pt x="105265" y="17820"/>
                    <a:pt x="111315" y="14662"/>
                  </a:cubicBezTo>
                  <a:cubicBezTo>
                    <a:pt x="112176" y="14210"/>
                    <a:pt x="113101" y="13844"/>
                    <a:pt x="113996" y="13491"/>
                  </a:cubicBezTo>
                  <a:cubicBezTo>
                    <a:pt x="114922" y="13123"/>
                    <a:pt x="115882" y="12744"/>
                    <a:pt x="116779" y="12269"/>
                  </a:cubicBezTo>
                  <a:cubicBezTo>
                    <a:pt x="121194" y="9928"/>
                    <a:pt x="124138" y="4997"/>
                    <a:pt x="1241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74"/>
            <p:cNvSpPr/>
            <p:nvPr/>
          </p:nvSpPr>
          <p:spPr>
            <a:xfrm>
              <a:off x="8138300" y="1377975"/>
              <a:ext cx="687600" cy="750475"/>
            </a:xfrm>
            <a:custGeom>
              <a:rect b="b" l="l" r="r" t="t"/>
              <a:pathLst>
                <a:path extrusionOk="0" h="30019" w="27504">
                  <a:moveTo>
                    <a:pt x="12111" y="0"/>
                  </a:moveTo>
                  <a:cubicBezTo>
                    <a:pt x="11000" y="0"/>
                    <a:pt x="9863" y="292"/>
                    <a:pt x="8793" y="877"/>
                  </a:cubicBezTo>
                  <a:cubicBezTo>
                    <a:pt x="7511" y="1578"/>
                    <a:pt x="6715" y="2780"/>
                    <a:pt x="6402" y="4181"/>
                  </a:cubicBezTo>
                  <a:cubicBezTo>
                    <a:pt x="5143" y="9849"/>
                    <a:pt x="1" y="16618"/>
                    <a:pt x="3240" y="22241"/>
                  </a:cubicBezTo>
                  <a:cubicBezTo>
                    <a:pt x="5203" y="25648"/>
                    <a:pt x="9419" y="30018"/>
                    <a:pt x="13735" y="30018"/>
                  </a:cubicBezTo>
                  <a:cubicBezTo>
                    <a:pt x="13810" y="30018"/>
                    <a:pt x="13885" y="30017"/>
                    <a:pt x="13961" y="30014"/>
                  </a:cubicBezTo>
                  <a:cubicBezTo>
                    <a:pt x="16307" y="29931"/>
                    <a:pt x="18646" y="29580"/>
                    <a:pt x="20913" y="28969"/>
                  </a:cubicBezTo>
                  <a:cubicBezTo>
                    <a:pt x="22783" y="28468"/>
                    <a:pt x="24772" y="27647"/>
                    <a:pt x="25645" y="25919"/>
                  </a:cubicBezTo>
                  <a:cubicBezTo>
                    <a:pt x="27503" y="22241"/>
                    <a:pt x="24741" y="19168"/>
                    <a:pt x="22193" y="16100"/>
                  </a:cubicBezTo>
                  <a:cubicBezTo>
                    <a:pt x="20675" y="14271"/>
                    <a:pt x="19231" y="12448"/>
                    <a:pt x="18887" y="10499"/>
                  </a:cubicBezTo>
                  <a:cubicBezTo>
                    <a:pt x="18388" y="7678"/>
                    <a:pt x="18911" y="4803"/>
                    <a:pt x="16979" y="2388"/>
                  </a:cubicBezTo>
                  <a:cubicBezTo>
                    <a:pt x="15706" y="796"/>
                    <a:pt x="13944" y="0"/>
                    <a:pt x="121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95" name="Google Shape;3195;p74"/>
          <p:cNvSpPr txBox="1"/>
          <p:nvPr>
            <p:ph type="title"/>
          </p:nvPr>
        </p:nvSpPr>
        <p:spPr>
          <a:xfrm>
            <a:off x="1949550" y="3378188"/>
            <a:ext cx="5244900" cy="5319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0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3196" name="Google Shape;3196;p74"/>
          <p:cNvSpPr txBox="1"/>
          <p:nvPr>
            <p:ph idx="1" type="subTitle"/>
          </p:nvPr>
        </p:nvSpPr>
        <p:spPr>
          <a:xfrm>
            <a:off x="1949550" y="1929113"/>
            <a:ext cx="5244900" cy="1302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2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BLANK_1_1_1_2_1">
    <p:spTree>
      <p:nvGrpSpPr>
        <p:cNvPr id="3197" name="Shape 3197"/>
        <p:cNvGrpSpPr/>
        <p:nvPr/>
      </p:nvGrpSpPr>
      <p:grpSpPr>
        <a:xfrm>
          <a:off x="0" y="0"/>
          <a:ext cx="0" cy="0"/>
          <a:chOff x="0" y="0"/>
          <a:chExt cx="0" cy="0"/>
        </a:xfrm>
      </p:grpSpPr>
      <p:grpSp>
        <p:nvGrpSpPr>
          <p:cNvPr id="3198" name="Google Shape;3198;p75"/>
          <p:cNvGrpSpPr/>
          <p:nvPr/>
        </p:nvGrpSpPr>
        <p:grpSpPr>
          <a:xfrm>
            <a:off x="721259" y="1237050"/>
            <a:ext cx="3423900" cy="3366600"/>
            <a:chOff x="721259" y="1237050"/>
            <a:chExt cx="3423900" cy="3366600"/>
          </a:xfrm>
        </p:grpSpPr>
        <p:sp>
          <p:nvSpPr>
            <p:cNvPr id="3199" name="Google Shape;3199;p75"/>
            <p:cNvSpPr/>
            <p:nvPr/>
          </p:nvSpPr>
          <p:spPr>
            <a:xfrm>
              <a:off x="721259" y="1237050"/>
              <a:ext cx="3423900" cy="33666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200" name="Google Shape;3200;p75"/>
            <p:cNvGrpSpPr/>
            <p:nvPr/>
          </p:nvGrpSpPr>
          <p:grpSpPr>
            <a:xfrm>
              <a:off x="778065" y="1336985"/>
              <a:ext cx="3310253" cy="3166732"/>
              <a:chOff x="784740" y="1336985"/>
              <a:chExt cx="3310253" cy="3166732"/>
            </a:xfrm>
          </p:grpSpPr>
          <p:sp>
            <p:nvSpPr>
              <p:cNvPr id="3201" name="Google Shape;3201;p75"/>
              <p:cNvSpPr/>
              <p:nvPr/>
            </p:nvSpPr>
            <p:spPr>
              <a:xfrm>
                <a:off x="4068893"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75"/>
              <p:cNvSpPr/>
              <p:nvPr/>
            </p:nvSpPr>
            <p:spPr>
              <a:xfrm>
                <a:off x="4068893"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75"/>
              <p:cNvSpPr/>
              <p:nvPr/>
            </p:nvSpPr>
            <p:spPr>
              <a:xfrm>
                <a:off x="4068893"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75"/>
              <p:cNvSpPr/>
              <p:nvPr/>
            </p:nvSpPr>
            <p:spPr>
              <a:xfrm>
                <a:off x="4068893"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75"/>
              <p:cNvSpPr/>
              <p:nvPr/>
            </p:nvSpPr>
            <p:spPr>
              <a:xfrm>
                <a:off x="4068893"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75"/>
              <p:cNvSpPr/>
              <p:nvPr/>
            </p:nvSpPr>
            <p:spPr>
              <a:xfrm>
                <a:off x="4068893"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75"/>
              <p:cNvSpPr/>
              <p:nvPr/>
            </p:nvSpPr>
            <p:spPr>
              <a:xfrm>
                <a:off x="4068893"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75"/>
              <p:cNvSpPr/>
              <p:nvPr/>
            </p:nvSpPr>
            <p:spPr>
              <a:xfrm>
                <a:off x="4068893"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75"/>
              <p:cNvSpPr/>
              <p:nvPr/>
            </p:nvSpPr>
            <p:spPr>
              <a:xfrm>
                <a:off x="4068893"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75"/>
              <p:cNvSpPr/>
              <p:nvPr/>
            </p:nvSpPr>
            <p:spPr>
              <a:xfrm>
                <a:off x="4068893"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75"/>
              <p:cNvSpPr/>
              <p:nvPr/>
            </p:nvSpPr>
            <p:spPr>
              <a:xfrm>
                <a:off x="4068893"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75"/>
              <p:cNvSpPr/>
              <p:nvPr/>
            </p:nvSpPr>
            <p:spPr>
              <a:xfrm>
                <a:off x="4068893"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75"/>
              <p:cNvSpPr/>
              <p:nvPr/>
            </p:nvSpPr>
            <p:spPr>
              <a:xfrm>
                <a:off x="4068893"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75"/>
              <p:cNvSpPr/>
              <p:nvPr/>
            </p:nvSpPr>
            <p:spPr>
              <a:xfrm>
                <a:off x="4068893"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75"/>
              <p:cNvSpPr/>
              <p:nvPr/>
            </p:nvSpPr>
            <p:spPr>
              <a:xfrm>
                <a:off x="4068893"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75"/>
              <p:cNvSpPr/>
              <p:nvPr/>
            </p:nvSpPr>
            <p:spPr>
              <a:xfrm>
                <a:off x="3980104"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75"/>
              <p:cNvSpPr/>
              <p:nvPr/>
            </p:nvSpPr>
            <p:spPr>
              <a:xfrm>
                <a:off x="3980104"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75"/>
              <p:cNvSpPr/>
              <p:nvPr/>
            </p:nvSpPr>
            <p:spPr>
              <a:xfrm>
                <a:off x="3980104"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75"/>
              <p:cNvSpPr/>
              <p:nvPr/>
            </p:nvSpPr>
            <p:spPr>
              <a:xfrm>
                <a:off x="3980104"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75"/>
              <p:cNvSpPr/>
              <p:nvPr/>
            </p:nvSpPr>
            <p:spPr>
              <a:xfrm>
                <a:off x="398010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75"/>
              <p:cNvSpPr/>
              <p:nvPr/>
            </p:nvSpPr>
            <p:spPr>
              <a:xfrm>
                <a:off x="3980104"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75"/>
              <p:cNvSpPr/>
              <p:nvPr/>
            </p:nvSpPr>
            <p:spPr>
              <a:xfrm>
                <a:off x="3980104"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75"/>
              <p:cNvSpPr/>
              <p:nvPr/>
            </p:nvSpPr>
            <p:spPr>
              <a:xfrm>
                <a:off x="3980104"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75"/>
              <p:cNvSpPr/>
              <p:nvPr/>
            </p:nvSpPr>
            <p:spPr>
              <a:xfrm>
                <a:off x="3980104"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75"/>
              <p:cNvSpPr/>
              <p:nvPr/>
            </p:nvSpPr>
            <p:spPr>
              <a:xfrm>
                <a:off x="3980104"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75"/>
              <p:cNvSpPr/>
              <p:nvPr/>
            </p:nvSpPr>
            <p:spPr>
              <a:xfrm>
                <a:off x="3980104"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75"/>
              <p:cNvSpPr/>
              <p:nvPr/>
            </p:nvSpPr>
            <p:spPr>
              <a:xfrm>
                <a:off x="3980104"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75"/>
              <p:cNvSpPr/>
              <p:nvPr/>
            </p:nvSpPr>
            <p:spPr>
              <a:xfrm>
                <a:off x="3980104"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75"/>
              <p:cNvSpPr/>
              <p:nvPr/>
            </p:nvSpPr>
            <p:spPr>
              <a:xfrm>
                <a:off x="3980104"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75"/>
              <p:cNvSpPr/>
              <p:nvPr/>
            </p:nvSpPr>
            <p:spPr>
              <a:xfrm>
                <a:off x="3980104"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75"/>
              <p:cNvSpPr/>
              <p:nvPr/>
            </p:nvSpPr>
            <p:spPr>
              <a:xfrm>
                <a:off x="4068893"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75"/>
              <p:cNvSpPr/>
              <p:nvPr/>
            </p:nvSpPr>
            <p:spPr>
              <a:xfrm>
                <a:off x="4068893"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75"/>
              <p:cNvSpPr/>
              <p:nvPr/>
            </p:nvSpPr>
            <p:spPr>
              <a:xfrm>
                <a:off x="4068893"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75"/>
              <p:cNvSpPr/>
              <p:nvPr/>
            </p:nvSpPr>
            <p:spPr>
              <a:xfrm>
                <a:off x="4068893"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75"/>
              <p:cNvSpPr/>
              <p:nvPr/>
            </p:nvSpPr>
            <p:spPr>
              <a:xfrm>
                <a:off x="4068893"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75"/>
              <p:cNvSpPr/>
              <p:nvPr/>
            </p:nvSpPr>
            <p:spPr>
              <a:xfrm>
                <a:off x="4068893"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75"/>
              <p:cNvSpPr/>
              <p:nvPr/>
            </p:nvSpPr>
            <p:spPr>
              <a:xfrm>
                <a:off x="4068893"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75"/>
              <p:cNvSpPr/>
              <p:nvPr/>
            </p:nvSpPr>
            <p:spPr>
              <a:xfrm>
                <a:off x="4068893"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75"/>
              <p:cNvSpPr/>
              <p:nvPr/>
            </p:nvSpPr>
            <p:spPr>
              <a:xfrm>
                <a:off x="4068893"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75"/>
              <p:cNvSpPr/>
              <p:nvPr/>
            </p:nvSpPr>
            <p:spPr>
              <a:xfrm>
                <a:off x="4068893"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75"/>
              <p:cNvSpPr/>
              <p:nvPr/>
            </p:nvSpPr>
            <p:spPr>
              <a:xfrm>
                <a:off x="4068893"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75"/>
              <p:cNvSpPr/>
              <p:nvPr/>
            </p:nvSpPr>
            <p:spPr>
              <a:xfrm>
                <a:off x="4068893"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75"/>
              <p:cNvSpPr/>
              <p:nvPr/>
            </p:nvSpPr>
            <p:spPr>
              <a:xfrm>
                <a:off x="4068893"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75"/>
              <p:cNvSpPr/>
              <p:nvPr/>
            </p:nvSpPr>
            <p:spPr>
              <a:xfrm>
                <a:off x="4068893"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75"/>
              <p:cNvSpPr/>
              <p:nvPr/>
            </p:nvSpPr>
            <p:spPr>
              <a:xfrm>
                <a:off x="4068893"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75"/>
              <p:cNvSpPr/>
              <p:nvPr/>
            </p:nvSpPr>
            <p:spPr>
              <a:xfrm>
                <a:off x="3980104"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75"/>
              <p:cNvSpPr/>
              <p:nvPr/>
            </p:nvSpPr>
            <p:spPr>
              <a:xfrm>
                <a:off x="3980104"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75"/>
              <p:cNvSpPr/>
              <p:nvPr/>
            </p:nvSpPr>
            <p:spPr>
              <a:xfrm>
                <a:off x="3980104"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75"/>
              <p:cNvSpPr/>
              <p:nvPr/>
            </p:nvSpPr>
            <p:spPr>
              <a:xfrm>
                <a:off x="3980104"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75"/>
              <p:cNvSpPr/>
              <p:nvPr/>
            </p:nvSpPr>
            <p:spPr>
              <a:xfrm>
                <a:off x="398010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75"/>
              <p:cNvSpPr/>
              <p:nvPr/>
            </p:nvSpPr>
            <p:spPr>
              <a:xfrm>
                <a:off x="3980104"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75"/>
              <p:cNvSpPr/>
              <p:nvPr/>
            </p:nvSpPr>
            <p:spPr>
              <a:xfrm>
                <a:off x="3980104"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75"/>
              <p:cNvSpPr/>
              <p:nvPr/>
            </p:nvSpPr>
            <p:spPr>
              <a:xfrm>
                <a:off x="3980104"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75"/>
              <p:cNvSpPr/>
              <p:nvPr/>
            </p:nvSpPr>
            <p:spPr>
              <a:xfrm>
                <a:off x="3980104"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75"/>
              <p:cNvSpPr/>
              <p:nvPr/>
            </p:nvSpPr>
            <p:spPr>
              <a:xfrm>
                <a:off x="3980104"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75"/>
              <p:cNvSpPr/>
              <p:nvPr/>
            </p:nvSpPr>
            <p:spPr>
              <a:xfrm>
                <a:off x="3980104"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75"/>
              <p:cNvSpPr/>
              <p:nvPr/>
            </p:nvSpPr>
            <p:spPr>
              <a:xfrm>
                <a:off x="3980104"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75"/>
              <p:cNvSpPr/>
              <p:nvPr/>
            </p:nvSpPr>
            <p:spPr>
              <a:xfrm>
                <a:off x="3980104"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75"/>
              <p:cNvSpPr/>
              <p:nvPr/>
            </p:nvSpPr>
            <p:spPr>
              <a:xfrm>
                <a:off x="3980104"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75"/>
              <p:cNvSpPr/>
              <p:nvPr/>
            </p:nvSpPr>
            <p:spPr>
              <a:xfrm>
                <a:off x="3980104"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75"/>
              <p:cNvSpPr/>
              <p:nvPr/>
            </p:nvSpPr>
            <p:spPr>
              <a:xfrm>
                <a:off x="2027752"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75"/>
              <p:cNvSpPr/>
              <p:nvPr/>
            </p:nvSpPr>
            <p:spPr>
              <a:xfrm>
                <a:off x="211654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75"/>
              <p:cNvSpPr/>
              <p:nvPr/>
            </p:nvSpPr>
            <p:spPr>
              <a:xfrm>
                <a:off x="2205328"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75"/>
              <p:cNvSpPr/>
              <p:nvPr/>
            </p:nvSpPr>
            <p:spPr>
              <a:xfrm>
                <a:off x="2294116"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75"/>
              <p:cNvSpPr/>
              <p:nvPr/>
            </p:nvSpPr>
            <p:spPr>
              <a:xfrm>
                <a:off x="2382904"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75"/>
              <p:cNvSpPr/>
              <p:nvPr/>
            </p:nvSpPr>
            <p:spPr>
              <a:xfrm>
                <a:off x="2471691"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75"/>
              <p:cNvSpPr/>
              <p:nvPr/>
            </p:nvSpPr>
            <p:spPr>
              <a:xfrm>
                <a:off x="2027752"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75"/>
              <p:cNvSpPr/>
              <p:nvPr/>
            </p:nvSpPr>
            <p:spPr>
              <a:xfrm>
                <a:off x="211654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75"/>
              <p:cNvSpPr/>
              <p:nvPr/>
            </p:nvSpPr>
            <p:spPr>
              <a:xfrm>
                <a:off x="2205328"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75"/>
              <p:cNvSpPr/>
              <p:nvPr/>
            </p:nvSpPr>
            <p:spPr>
              <a:xfrm>
                <a:off x="2294116"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75"/>
              <p:cNvSpPr/>
              <p:nvPr/>
            </p:nvSpPr>
            <p:spPr>
              <a:xfrm>
                <a:off x="2382904"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75"/>
              <p:cNvSpPr/>
              <p:nvPr/>
            </p:nvSpPr>
            <p:spPr>
              <a:xfrm>
                <a:off x="2471691"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75"/>
              <p:cNvSpPr/>
              <p:nvPr/>
            </p:nvSpPr>
            <p:spPr>
              <a:xfrm>
                <a:off x="2027752"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75"/>
              <p:cNvSpPr/>
              <p:nvPr/>
            </p:nvSpPr>
            <p:spPr>
              <a:xfrm>
                <a:off x="211654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75"/>
              <p:cNvSpPr/>
              <p:nvPr/>
            </p:nvSpPr>
            <p:spPr>
              <a:xfrm>
                <a:off x="2205328"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75"/>
              <p:cNvSpPr/>
              <p:nvPr/>
            </p:nvSpPr>
            <p:spPr>
              <a:xfrm>
                <a:off x="2294116"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75"/>
              <p:cNvSpPr/>
              <p:nvPr/>
            </p:nvSpPr>
            <p:spPr>
              <a:xfrm>
                <a:off x="2382904"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75"/>
              <p:cNvSpPr/>
              <p:nvPr/>
            </p:nvSpPr>
            <p:spPr>
              <a:xfrm>
                <a:off x="2471691"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75"/>
              <p:cNvSpPr/>
              <p:nvPr/>
            </p:nvSpPr>
            <p:spPr>
              <a:xfrm>
                <a:off x="2027752"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75"/>
              <p:cNvSpPr/>
              <p:nvPr/>
            </p:nvSpPr>
            <p:spPr>
              <a:xfrm>
                <a:off x="211654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75"/>
              <p:cNvSpPr/>
              <p:nvPr/>
            </p:nvSpPr>
            <p:spPr>
              <a:xfrm>
                <a:off x="2205328"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75"/>
              <p:cNvSpPr/>
              <p:nvPr/>
            </p:nvSpPr>
            <p:spPr>
              <a:xfrm>
                <a:off x="2294116"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75"/>
              <p:cNvSpPr/>
              <p:nvPr/>
            </p:nvSpPr>
            <p:spPr>
              <a:xfrm>
                <a:off x="2382904"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75"/>
              <p:cNvSpPr/>
              <p:nvPr/>
            </p:nvSpPr>
            <p:spPr>
              <a:xfrm>
                <a:off x="2471691"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75"/>
              <p:cNvSpPr/>
              <p:nvPr/>
            </p:nvSpPr>
            <p:spPr>
              <a:xfrm>
                <a:off x="2027752"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75"/>
              <p:cNvSpPr/>
              <p:nvPr/>
            </p:nvSpPr>
            <p:spPr>
              <a:xfrm>
                <a:off x="211654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75"/>
              <p:cNvSpPr/>
              <p:nvPr/>
            </p:nvSpPr>
            <p:spPr>
              <a:xfrm>
                <a:off x="2205328"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75"/>
              <p:cNvSpPr/>
              <p:nvPr/>
            </p:nvSpPr>
            <p:spPr>
              <a:xfrm>
                <a:off x="2294116"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75"/>
              <p:cNvSpPr/>
              <p:nvPr/>
            </p:nvSpPr>
            <p:spPr>
              <a:xfrm>
                <a:off x="2382904"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75"/>
              <p:cNvSpPr/>
              <p:nvPr/>
            </p:nvSpPr>
            <p:spPr>
              <a:xfrm>
                <a:off x="2471691"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75"/>
              <p:cNvSpPr/>
              <p:nvPr/>
            </p:nvSpPr>
            <p:spPr>
              <a:xfrm>
                <a:off x="2027752"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75"/>
              <p:cNvSpPr/>
              <p:nvPr/>
            </p:nvSpPr>
            <p:spPr>
              <a:xfrm>
                <a:off x="211654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75"/>
              <p:cNvSpPr/>
              <p:nvPr/>
            </p:nvSpPr>
            <p:spPr>
              <a:xfrm>
                <a:off x="2205328"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75"/>
              <p:cNvSpPr/>
              <p:nvPr/>
            </p:nvSpPr>
            <p:spPr>
              <a:xfrm>
                <a:off x="2294116"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75"/>
              <p:cNvSpPr/>
              <p:nvPr/>
            </p:nvSpPr>
            <p:spPr>
              <a:xfrm>
                <a:off x="2382904"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75"/>
              <p:cNvSpPr/>
              <p:nvPr/>
            </p:nvSpPr>
            <p:spPr>
              <a:xfrm>
                <a:off x="2471691"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75"/>
              <p:cNvSpPr/>
              <p:nvPr/>
            </p:nvSpPr>
            <p:spPr>
              <a:xfrm>
                <a:off x="2027752"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75"/>
              <p:cNvSpPr/>
              <p:nvPr/>
            </p:nvSpPr>
            <p:spPr>
              <a:xfrm>
                <a:off x="211654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75"/>
              <p:cNvSpPr/>
              <p:nvPr/>
            </p:nvSpPr>
            <p:spPr>
              <a:xfrm>
                <a:off x="2205328"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75"/>
              <p:cNvSpPr/>
              <p:nvPr/>
            </p:nvSpPr>
            <p:spPr>
              <a:xfrm>
                <a:off x="2294116"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75"/>
              <p:cNvSpPr/>
              <p:nvPr/>
            </p:nvSpPr>
            <p:spPr>
              <a:xfrm>
                <a:off x="2382904"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75"/>
              <p:cNvSpPr/>
              <p:nvPr/>
            </p:nvSpPr>
            <p:spPr>
              <a:xfrm>
                <a:off x="2471691"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75"/>
              <p:cNvSpPr/>
              <p:nvPr/>
            </p:nvSpPr>
            <p:spPr>
              <a:xfrm>
                <a:off x="2027752"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75"/>
              <p:cNvSpPr/>
              <p:nvPr/>
            </p:nvSpPr>
            <p:spPr>
              <a:xfrm>
                <a:off x="211654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75"/>
              <p:cNvSpPr/>
              <p:nvPr/>
            </p:nvSpPr>
            <p:spPr>
              <a:xfrm>
                <a:off x="2205328"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75"/>
              <p:cNvSpPr/>
              <p:nvPr/>
            </p:nvSpPr>
            <p:spPr>
              <a:xfrm>
                <a:off x="2294116"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75"/>
              <p:cNvSpPr/>
              <p:nvPr/>
            </p:nvSpPr>
            <p:spPr>
              <a:xfrm>
                <a:off x="2382904"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75"/>
              <p:cNvSpPr/>
              <p:nvPr/>
            </p:nvSpPr>
            <p:spPr>
              <a:xfrm>
                <a:off x="2471691"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75"/>
              <p:cNvSpPr/>
              <p:nvPr/>
            </p:nvSpPr>
            <p:spPr>
              <a:xfrm>
                <a:off x="2027752"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75"/>
              <p:cNvSpPr/>
              <p:nvPr/>
            </p:nvSpPr>
            <p:spPr>
              <a:xfrm>
                <a:off x="211654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75"/>
              <p:cNvSpPr/>
              <p:nvPr/>
            </p:nvSpPr>
            <p:spPr>
              <a:xfrm>
                <a:off x="2205328"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75"/>
              <p:cNvSpPr/>
              <p:nvPr/>
            </p:nvSpPr>
            <p:spPr>
              <a:xfrm>
                <a:off x="2294116"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75"/>
              <p:cNvSpPr/>
              <p:nvPr/>
            </p:nvSpPr>
            <p:spPr>
              <a:xfrm>
                <a:off x="2382904"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75"/>
              <p:cNvSpPr/>
              <p:nvPr/>
            </p:nvSpPr>
            <p:spPr>
              <a:xfrm>
                <a:off x="2471691"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75"/>
              <p:cNvSpPr/>
              <p:nvPr/>
            </p:nvSpPr>
            <p:spPr>
              <a:xfrm>
                <a:off x="2027752"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75"/>
              <p:cNvSpPr/>
              <p:nvPr/>
            </p:nvSpPr>
            <p:spPr>
              <a:xfrm>
                <a:off x="211654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75"/>
              <p:cNvSpPr/>
              <p:nvPr/>
            </p:nvSpPr>
            <p:spPr>
              <a:xfrm>
                <a:off x="2205328"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75"/>
              <p:cNvSpPr/>
              <p:nvPr/>
            </p:nvSpPr>
            <p:spPr>
              <a:xfrm>
                <a:off x="2294116"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75"/>
              <p:cNvSpPr/>
              <p:nvPr/>
            </p:nvSpPr>
            <p:spPr>
              <a:xfrm>
                <a:off x="2382904"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75"/>
              <p:cNvSpPr/>
              <p:nvPr/>
            </p:nvSpPr>
            <p:spPr>
              <a:xfrm>
                <a:off x="2471691"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75"/>
              <p:cNvSpPr/>
              <p:nvPr/>
            </p:nvSpPr>
            <p:spPr>
              <a:xfrm>
                <a:off x="2027752"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75"/>
              <p:cNvSpPr/>
              <p:nvPr/>
            </p:nvSpPr>
            <p:spPr>
              <a:xfrm>
                <a:off x="211654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75"/>
              <p:cNvSpPr/>
              <p:nvPr/>
            </p:nvSpPr>
            <p:spPr>
              <a:xfrm>
                <a:off x="2205328"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75"/>
              <p:cNvSpPr/>
              <p:nvPr/>
            </p:nvSpPr>
            <p:spPr>
              <a:xfrm>
                <a:off x="2294116"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75"/>
              <p:cNvSpPr/>
              <p:nvPr/>
            </p:nvSpPr>
            <p:spPr>
              <a:xfrm>
                <a:off x="2382904"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75"/>
              <p:cNvSpPr/>
              <p:nvPr/>
            </p:nvSpPr>
            <p:spPr>
              <a:xfrm>
                <a:off x="2471691"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75"/>
              <p:cNvSpPr/>
              <p:nvPr/>
            </p:nvSpPr>
            <p:spPr>
              <a:xfrm>
                <a:off x="2027752"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75"/>
              <p:cNvSpPr/>
              <p:nvPr/>
            </p:nvSpPr>
            <p:spPr>
              <a:xfrm>
                <a:off x="211654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75"/>
              <p:cNvSpPr/>
              <p:nvPr/>
            </p:nvSpPr>
            <p:spPr>
              <a:xfrm>
                <a:off x="2205328"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75"/>
              <p:cNvSpPr/>
              <p:nvPr/>
            </p:nvSpPr>
            <p:spPr>
              <a:xfrm>
                <a:off x="2294116"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75"/>
              <p:cNvSpPr/>
              <p:nvPr/>
            </p:nvSpPr>
            <p:spPr>
              <a:xfrm>
                <a:off x="2382904"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75"/>
              <p:cNvSpPr/>
              <p:nvPr/>
            </p:nvSpPr>
            <p:spPr>
              <a:xfrm>
                <a:off x="2471691"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75"/>
              <p:cNvSpPr/>
              <p:nvPr/>
            </p:nvSpPr>
            <p:spPr>
              <a:xfrm>
                <a:off x="2027752"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75"/>
              <p:cNvSpPr/>
              <p:nvPr/>
            </p:nvSpPr>
            <p:spPr>
              <a:xfrm>
                <a:off x="211654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75"/>
              <p:cNvSpPr/>
              <p:nvPr/>
            </p:nvSpPr>
            <p:spPr>
              <a:xfrm>
                <a:off x="2205328"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75"/>
              <p:cNvSpPr/>
              <p:nvPr/>
            </p:nvSpPr>
            <p:spPr>
              <a:xfrm>
                <a:off x="2294116"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75"/>
              <p:cNvSpPr/>
              <p:nvPr/>
            </p:nvSpPr>
            <p:spPr>
              <a:xfrm>
                <a:off x="2382904"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75"/>
              <p:cNvSpPr/>
              <p:nvPr/>
            </p:nvSpPr>
            <p:spPr>
              <a:xfrm>
                <a:off x="2471691"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75"/>
              <p:cNvSpPr/>
              <p:nvPr/>
            </p:nvSpPr>
            <p:spPr>
              <a:xfrm>
                <a:off x="2560479"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75"/>
              <p:cNvSpPr/>
              <p:nvPr/>
            </p:nvSpPr>
            <p:spPr>
              <a:xfrm>
                <a:off x="2560479"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75"/>
              <p:cNvSpPr/>
              <p:nvPr/>
            </p:nvSpPr>
            <p:spPr>
              <a:xfrm>
                <a:off x="2560479"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75"/>
              <p:cNvSpPr/>
              <p:nvPr/>
            </p:nvSpPr>
            <p:spPr>
              <a:xfrm>
                <a:off x="2560479"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75"/>
              <p:cNvSpPr/>
              <p:nvPr/>
            </p:nvSpPr>
            <p:spPr>
              <a:xfrm>
                <a:off x="2560479"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75"/>
              <p:cNvSpPr/>
              <p:nvPr/>
            </p:nvSpPr>
            <p:spPr>
              <a:xfrm>
                <a:off x="2560479"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75"/>
              <p:cNvSpPr/>
              <p:nvPr/>
            </p:nvSpPr>
            <p:spPr>
              <a:xfrm>
                <a:off x="2560479"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75"/>
              <p:cNvSpPr/>
              <p:nvPr/>
            </p:nvSpPr>
            <p:spPr>
              <a:xfrm>
                <a:off x="2560479"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75"/>
              <p:cNvSpPr/>
              <p:nvPr/>
            </p:nvSpPr>
            <p:spPr>
              <a:xfrm>
                <a:off x="2560479"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75"/>
              <p:cNvSpPr/>
              <p:nvPr/>
            </p:nvSpPr>
            <p:spPr>
              <a:xfrm>
                <a:off x="2560479"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75"/>
              <p:cNvSpPr/>
              <p:nvPr/>
            </p:nvSpPr>
            <p:spPr>
              <a:xfrm>
                <a:off x="2560479"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75"/>
              <p:cNvSpPr/>
              <p:nvPr/>
            </p:nvSpPr>
            <p:spPr>
              <a:xfrm>
                <a:off x="2560479"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75"/>
              <p:cNvSpPr/>
              <p:nvPr/>
            </p:nvSpPr>
            <p:spPr>
              <a:xfrm>
                <a:off x="2560479"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75"/>
              <p:cNvSpPr/>
              <p:nvPr/>
            </p:nvSpPr>
            <p:spPr>
              <a:xfrm>
                <a:off x="264926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75"/>
              <p:cNvSpPr/>
              <p:nvPr/>
            </p:nvSpPr>
            <p:spPr>
              <a:xfrm>
                <a:off x="264926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75"/>
              <p:cNvSpPr/>
              <p:nvPr/>
            </p:nvSpPr>
            <p:spPr>
              <a:xfrm>
                <a:off x="264926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75"/>
              <p:cNvSpPr/>
              <p:nvPr/>
            </p:nvSpPr>
            <p:spPr>
              <a:xfrm>
                <a:off x="264926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75"/>
              <p:cNvSpPr/>
              <p:nvPr/>
            </p:nvSpPr>
            <p:spPr>
              <a:xfrm>
                <a:off x="264926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75"/>
              <p:cNvSpPr/>
              <p:nvPr/>
            </p:nvSpPr>
            <p:spPr>
              <a:xfrm>
                <a:off x="264926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75"/>
              <p:cNvSpPr/>
              <p:nvPr/>
            </p:nvSpPr>
            <p:spPr>
              <a:xfrm>
                <a:off x="264926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75"/>
              <p:cNvSpPr/>
              <p:nvPr/>
            </p:nvSpPr>
            <p:spPr>
              <a:xfrm>
                <a:off x="264926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75"/>
              <p:cNvSpPr/>
              <p:nvPr/>
            </p:nvSpPr>
            <p:spPr>
              <a:xfrm>
                <a:off x="264926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75"/>
              <p:cNvSpPr/>
              <p:nvPr/>
            </p:nvSpPr>
            <p:spPr>
              <a:xfrm>
                <a:off x="264926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75"/>
              <p:cNvSpPr/>
              <p:nvPr/>
            </p:nvSpPr>
            <p:spPr>
              <a:xfrm>
                <a:off x="264926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75"/>
              <p:cNvSpPr/>
              <p:nvPr/>
            </p:nvSpPr>
            <p:spPr>
              <a:xfrm>
                <a:off x="264926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75"/>
              <p:cNvSpPr/>
              <p:nvPr/>
            </p:nvSpPr>
            <p:spPr>
              <a:xfrm>
                <a:off x="264926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75"/>
              <p:cNvSpPr/>
              <p:nvPr/>
            </p:nvSpPr>
            <p:spPr>
              <a:xfrm>
                <a:off x="2738055"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75"/>
              <p:cNvSpPr/>
              <p:nvPr/>
            </p:nvSpPr>
            <p:spPr>
              <a:xfrm>
                <a:off x="2738055"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75"/>
              <p:cNvSpPr/>
              <p:nvPr/>
            </p:nvSpPr>
            <p:spPr>
              <a:xfrm>
                <a:off x="2738055"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75"/>
              <p:cNvSpPr/>
              <p:nvPr/>
            </p:nvSpPr>
            <p:spPr>
              <a:xfrm>
                <a:off x="2738055"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75"/>
              <p:cNvSpPr/>
              <p:nvPr/>
            </p:nvSpPr>
            <p:spPr>
              <a:xfrm>
                <a:off x="2738055"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75"/>
              <p:cNvSpPr/>
              <p:nvPr/>
            </p:nvSpPr>
            <p:spPr>
              <a:xfrm>
                <a:off x="2738055"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75"/>
              <p:cNvSpPr/>
              <p:nvPr/>
            </p:nvSpPr>
            <p:spPr>
              <a:xfrm>
                <a:off x="2738055"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75"/>
              <p:cNvSpPr/>
              <p:nvPr/>
            </p:nvSpPr>
            <p:spPr>
              <a:xfrm>
                <a:off x="2738055"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75"/>
              <p:cNvSpPr/>
              <p:nvPr/>
            </p:nvSpPr>
            <p:spPr>
              <a:xfrm>
                <a:off x="2738055"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75"/>
              <p:cNvSpPr/>
              <p:nvPr/>
            </p:nvSpPr>
            <p:spPr>
              <a:xfrm>
                <a:off x="2738055"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75"/>
              <p:cNvSpPr/>
              <p:nvPr/>
            </p:nvSpPr>
            <p:spPr>
              <a:xfrm>
                <a:off x="2738055"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75"/>
              <p:cNvSpPr/>
              <p:nvPr/>
            </p:nvSpPr>
            <p:spPr>
              <a:xfrm>
                <a:off x="2738055"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75"/>
              <p:cNvSpPr/>
              <p:nvPr/>
            </p:nvSpPr>
            <p:spPr>
              <a:xfrm>
                <a:off x="2738055"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75"/>
              <p:cNvSpPr/>
              <p:nvPr/>
            </p:nvSpPr>
            <p:spPr>
              <a:xfrm>
                <a:off x="2826842"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75"/>
              <p:cNvSpPr/>
              <p:nvPr/>
            </p:nvSpPr>
            <p:spPr>
              <a:xfrm>
                <a:off x="2826842"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75"/>
              <p:cNvSpPr/>
              <p:nvPr/>
            </p:nvSpPr>
            <p:spPr>
              <a:xfrm>
                <a:off x="2826842"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75"/>
              <p:cNvSpPr/>
              <p:nvPr/>
            </p:nvSpPr>
            <p:spPr>
              <a:xfrm>
                <a:off x="2826842"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75"/>
              <p:cNvSpPr/>
              <p:nvPr/>
            </p:nvSpPr>
            <p:spPr>
              <a:xfrm>
                <a:off x="2826842"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75"/>
              <p:cNvSpPr/>
              <p:nvPr/>
            </p:nvSpPr>
            <p:spPr>
              <a:xfrm>
                <a:off x="2826842"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75"/>
              <p:cNvSpPr/>
              <p:nvPr/>
            </p:nvSpPr>
            <p:spPr>
              <a:xfrm>
                <a:off x="2826842"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75"/>
              <p:cNvSpPr/>
              <p:nvPr/>
            </p:nvSpPr>
            <p:spPr>
              <a:xfrm>
                <a:off x="2826842"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75"/>
              <p:cNvSpPr/>
              <p:nvPr/>
            </p:nvSpPr>
            <p:spPr>
              <a:xfrm>
                <a:off x="2826842"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75"/>
              <p:cNvSpPr/>
              <p:nvPr/>
            </p:nvSpPr>
            <p:spPr>
              <a:xfrm>
                <a:off x="2826842"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75"/>
              <p:cNvSpPr/>
              <p:nvPr/>
            </p:nvSpPr>
            <p:spPr>
              <a:xfrm>
                <a:off x="2826842"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75"/>
              <p:cNvSpPr/>
              <p:nvPr/>
            </p:nvSpPr>
            <p:spPr>
              <a:xfrm>
                <a:off x="2826842"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75"/>
              <p:cNvSpPr/>
              <p:nvPr/>
            </p:nvSpPr>
            <p:spPr>
              <a:xfrm>
                <a:off x="2826842"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75"/>
              <p:cNvSpPr/>
              <p:nvPr/>
            </p:nvSpPr>
            <p:spPr>
              <a:xfrm>
                <a:off x="291563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75"/>
              <p:cNvSpPr/>
              <p:nvPr/>
            </p:nvSpPr>
            <p:spPr>
              <a:xfrm>
                <a:off x="291563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75"/>
              <p:cNvSpPr/>
              <p:nvPr/>
            </p:nvSpPr>
            <p:spPr>
              <a:xfrm>
                <a:off x="291563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75"/>
              <p:cNvSpPr/>
              <p:nvPr/>
            </p:nvSpPr>
            <p:spPr>
              <a:xfrm>
                <a:off x="291563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75"/>
              <p:cNvSpPr/>
              <p:nvPr/>
            </p:nvSpPr>
            <p:spPr>
              <a:xfrm>
                <a:off x="291563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75"/>
              <p:cNvSpPr/>
              <p:nvPr/>
            </p:nvSpPr>
            <p:spPr>
              <a:xfrm>
                <a:off x="291563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75"/>
              <p:cNvSpPr/>
              <p:nvPr/>
            </p:nvSpPr>
            <p:spPr>
              <a:xfrm>
                <a:off x="291563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75"/>
              <p:cNvSpPr/>
              <p:nvPr/>
            </p:nvSpPr>
            <p:spPr>
              <a:xfrm>
                <a:off x="291563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75"/>
              <p:cNvSpPr/>
              <p:nvPr/>
            </p:nvSpPr>
            <p:spPr>
              <a:xfrm>
                <a:off x="291563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75"/>
              <p:cNvSpPr/>
              <p:nvPr/>
            </p:nvSpPr>
            <p:spPr>
              <a:xfrm>
                <a:off x="291563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75"/>
              <p:cNvSpPr/>
              <p:nvPr/>
            </p:nvSpPr>
            <p:spPr>
              <a:xfrm>
                <a:off x="291563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75"/>
              <p:cNvSpPr/>
              <p:nvPr/>
            </p:nvSpPr>
            <p:spPr>
              <a:xfrm>
                <a:off x="291563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75"/>
              <p:cNvSpPr/>
              <p:nvPr/>
            </p:nvSpPr>
            <p:spPr>
              <a:xfrm>
                <a:off x="291563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75"/>
              <p:cNvSpPr/>
              <p:nvPr/>
            </p:nvSpPr>
            <p:spPr>
              <a:xfrm>
                <a:off x="3004418"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75"/>
              <p:cNvSpPr/>
              <p:nvPr/>
            </p:nvSpPr>
            <p:spPr>
              <a:xfrm>
                <a:off x="3004418"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75"/>
              <p:cNvSpPr/>
              <p:nvPr/>
            </p:nvSpPr>
            <p:spPr>
              <a:xfrm>
                <a:off x="3004418"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75"/>
              <p:cNvSpPr/>
              <p:nvPr/>
            </p:nvSpPr>
            <p:spPr>
              <a:xfrm>
                <a:off x="3004418"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75"/>
              <p:cNvSpPr/>
              <p:nvPr/>
            </p:nvSpPr>
            <p:spPr>
              <a:xfrm>
                <a:off x="3004418"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75"/>
              <p:cNvSpPr/>
              <p:nvPr/>
            </p:nvSpPr>
            <p:spPr>
              <a:xfrm>
                <a:off x="3004418"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75"/>
              <p:cNvSpPr/>
              <p:nvPr/>
            </p:nvSpPr>
            <p:spPr>
              <a:xfrm>
                <a:off x="3004418"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75"/>
              <p:cNvSpPr/>
              <p:nvPr/>
            </p:nvSpPr>
            <p:spPr>
              <a:xfrm>
                <a:off x="3004418"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75"/>
              <p:cNvSpPr/>
              <p:nvPr/>
            </p:nvSpPr>
            <p:spPr>
              <a:xfrm>
                <a:off x="3004418"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75"/>
              <p:cNvSpPr/>
              <p:nvPr/>
            </p:nvSpPr>
            <p:spPr>
              <a:xfrm>
                <a:off x="3004418"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75"/>
              <p:cNvSpPr/>
              <p:nvPr/>
            </p:nvSpPr>
            <p:spPr>
              <a:xfrm>
                <a:off x="3004418"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75"/>
              <p:cNvSpPr/>
              <p:nvPr/>
            </p:nvSpPr>
            <p:spPr>
              <a:xfrm>
                <a:off x="3004418"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75"/>
              <p:cNvSpPr/>
              <p:nvPr/>
            </p:nvSpPr>
            <p:spPr>
              <a:xfrm>
                <a:off x="3004418"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75"/>
              <p:cNvSpPr/>
              <p:nvPr/>
            </p:nvSpPr>
            <p:spPr>
              <a:xfrm>
                <a:off x="3093206"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75"/>
              <p:cNvSpPr/>
              <p:nvPr/>
            </p:nvSpPr>
            <p:spPr>
              <a:xfrm>
                <a:off x="3093206"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75"/>
              <p:cNvSpPr/>
              <p:nvPr/>
            </p:nvSpPr>
            <p:spPr>
              <a:xfrm>
                <a:off x="3093206"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75"/>
              <p:cNvSpPr/>
              <p:nvPr/>
            </p:nvSpPr>
            <p:spPr>
              <a:xfrm>
                <a:off x="3093206"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75"/>
              <p:cNvSpPr/>
              <p:nvPr/>
            </p:nvSpPr>
            <p:spPr>
              <a:xfrm>
                <a:off x="3093206"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75"/>
              <p:cNvSpPr/>
              <p:nvPr/>
            </p:nvSpPr>
            <p:spPr>
              <a:xfrm>
                <a:off x="3093206"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75"/>
              <p:cNvSpPr/>
              <p:nvPr/>
            </p:nvSpPr>
            <p:spPr>
              <a:xfrm>
                <a:off x="3093206"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75"/>
              <p:cNvSpPr/>
              <p:nvPr/>
            </p:nvSpPr>
            <p:spPr>
              <a:xfrm>
                <a:off x="3093206"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75"/>
              <p:cNvSpPr/>
              <p:nvPr/>
            </p:nvSpPr>
            <p:spPr>
              <a:xfrm>
                <a:off x="3093206"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75"/>
              <p:cNvSpPr/>
              <p:nvPr/>
            </p:nvSpPr>
            <p:spPr>
              <a:xfrm>
                <a:off x="3093206"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75"/>
              <p:cNvSpPr/>
              <p:nvPr/>
            </p:nvSpPr>
            <p:spPr>
              <a:xfrm>
                <a:off x="3093206"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75"/>
              <p:cNvSpPr/>
              <p:nvPr/>
            </p:nvSpPr>
            <p:spPr>
              <a:xfrm>
                <a:off x="3093206"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75"/>
              <p:cNvSpPr/>
              <p:nvPr/>
            </p:nvSpPr>
            <p:spPr>
              <a:xfrm>
                <a:off x="3093206"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75"/>
              <p:cNvSpPr/>
              <p:nvPr/>
            </p:nvSpPr>
            <p:spPr>
              <a:xfrm>
                <a:off x="3181993"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75"/>
              <p:cNvSpPr/>
              <p:nvPr/>
            </p:nvSpPr>
            <p:spPr>
              <a:xfrm>
                <a:off x="3181993"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75"/>
              <p:cNvSpPr/>
              <p:nvPr/>
            </p:nvSpPr>
            <p:spPr>
              <a:xfrm>
                <a:off x="3181993"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75"/>
              <p:cNvSpPr/>
              <p:nvPr/>
            </p:nvSpPr>
            <p:spPr>
              <a:xfrm>
                <a:off x="3181993"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75"/>
              <p:cNvSpPr/>
              <p:nvPr/>
            </p:nvSpPr>
            <p:spPr>
              <a:xfrm>
                <a:off x="3181993"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75"/>
              <p:cNvSpPr/>
              <p:nvPr/>
            </p:nvSpPr>
            <p:spPr>
              <a:xfrm>
                <a:off x="3181993"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75"/>
              <p:cNvSpPr/>
              <p:nvPr/>
            </p:nvSpPr>
            <p:spPr>
              <a:xfrm>
                <a:off x="3181993"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75"/>
              <p:cNvSpPr/>
              <p:nvPr/>
            </p:nvSpPr>
            <p:spPr>
              <a:xfrm>
                <a:off x="3181993"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75"/>
              <p:cNvSpPr/>
              <p:nvPr/>
            </p:nvSpPr>
            <p:spPr>
              <a:xfrm>
                <a:off x="3181993"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75"/>
              <p:cNvSpPr/>
              <p:nvPr/>
            </p:nvSpPr>
            <p:spPr>
              <a:xfrm>
                <a:off x="3181993"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75"/>
              <p:cNvSpPr/>
              <p:nvPr/>
            </p:nvSpPr>
            <p:spPr>
              <a:xfrm>
                <a:off x="3181993"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75"/>
              <p:cNvSpPr/>
              <p:nvPr/>
            </p:nvSpPr>
            <p:spPr>
              <a:xfrm>
                <a:off x="3181993"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75"/>
              <p:cNvSpPr/>
              <p:nvPr/>
            </p:nvSpPr>
            <p:spPr>
              <a:xfrm>
                <a:off x="3181993"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75"/>
              <p:cNvSpPr/>
              <p:nvPr/>
            </p:nvSpPr>
            <p:spPr>
              <a:xfrm>
                <a:off x="3270781"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75"/>
              <p:cNvSpPr/>
              <p:nvPr/>
            </p:nvSpPr>
            <p:spPr>
              <a:xfrm>
                <a:off x="3270781"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75"/>
              <p:cNvSpPr/>
              <p:nvPr/>
            </p:nvSpPr>
            <p:spPr>
              <a:xfrm>
                <a:off x="3270781"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75"/>
              <p:cNvSpPr/>
              <p:nvPr/>
            </p:nvSpPr>
            <p:spPr>
              <a:xfrm>
                <a:off x="3270781"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75"/>
              <p:cNvSpPr/>
              <p:nvPr/>
            </p:nvSpPr>
            <p:spPr>
              <a:xfrm>
                <a:off x="3270781"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75"/>
              <p:cNvSpPr/>
              <p:nvPr/>
            </p:nvSpPr>
            <p:spPr>
              <a:xfrm>
                <a:off x="3270781"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75"/>
              <p:cNvSpPr/>
              <p:nvPr/>
            </p:nvSpPr>
            <p:spPr>
              <a:xfrm>
                <a:off x="3270781"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75"/>
              <p:cNvSpPr/>
              <p:nvPr/>
            </p:nvSpPr>
            <p:spPr>
              <a:xfrm>
                <a:off x="3270781"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75"/>
              <p:cNvSpPr/>
              <p:nvPr/>
            </p:nvSpPr>
            <p:spPr>
              <a:xfrm>
                <a:off x="3270781"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75"/>
              <p:cNvSpPr/>
              <p:nvPr/>
            </p:nvSpPr>
            <p:spPr>
              <a:xfrm>
                <a:off x="3270781"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75"/>
              <p:cNvSpPr/>
              <p:nvPr/>
            </p:nvSpPr>
            <p:spPr>
              <a:xfrm>
                <a:off x="3270781"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75"/>
              <p:cNvSpPr/>
              <p:nvPr/>
            </p:nvSpPr>
            <p:spPr>
              <a:xfrm>
                <a:off x="3270781"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75"/>
              <p:cNvSpPr/>
              <p:nvPr/>
            </p:nvSpPr>
            <p:spPr>
              <a:xfrm>
                <a:off x="3270781"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75"/>
              <p:cNvSpPr/>
              <p:nvPr/>
            </p:nvSpPr>
            <p:spPr>
              <a:xfrm>
                <a:off x="3359569"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75"/>
              <p:cNvSpPr/>
              <p:nvPr/>
            </p:nvSpPr>
            <p:spPr>
              <a:xfrm>
                <a:off x="3359569"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75"/>
              <p:cNvSpPr/>
              <p:nvPr/>
            </p:nvSpPr>
            <p:spPr>
              <a:xfrm>
                <a:off x="3359569"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75"/>
              <p:cNvSpPr/>
              <p:nvPr/>
            </p:nvSpPr>
            <p:spPr>
              <a:xfrm>
                <a:off x="3359569"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75"/>
              <p:cNvSpPr/>
              <p:nvPr/>
            </p:nvSpPr>
            <p:spPr>
              <a:xfrm>
                <a:off x="3359569"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75"/>
              <p:cNvSpPr/>
              <p:nvPr/>
            </p:nvSpPr>
            <p:spPr>
              <a:xfrm>
                <a:off x="3359569"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75"/>
              <p:cNvSpPr/>
              <p:nvPr/>
            </p:nvSpPr>
            <p:spPr>
              <a:xfrm>
                <a:off x="3359569"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75"/>
              <p:cNvSpPr/>
              <p:nvPr/>
            </p:nvSpPr>
            <p:spPr>
              <a:xfrm>
                <a:off x="3359569"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75"/>
              <p:cNvSpPr/>
              <p:nvPr/>
            </p:nvSpPr>
            <p:spPr>
              <a:xfrm>
                <a:off x="3359569"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75"/>
              <p:cNvSpPr/>
              <p:nvPr/>
            </p:nvSpPr>
            <p:spPr>
              <a:xfrm>
                <a:off x="3359569"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75"/>
              <p:cNvSpPr/>
              <p:nvPr/>
            </p:nvSpPr>
            <p:spPr>
              <a:xfrm>
                <a:off x="3359569"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75"/>
              <p:cNvSpPr/>
              <p:nvPr/>
            </p:nvSpPr>
            <p:spPr>
              <a:xfrm>
                <a:off x="3359569"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75"/>
              <p:cNvSpPr/>
              <p:nvPr/>
            </p:nvSpPr>
            <p:spPr>
              <a:xfrm>
                <a:off x="3359569"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75"/>
              <p:cNvSpPr/>
              <p:nvPr/>
            </p:nvSpPr>
            <p:spPr>
              <a:xfrm>
                <a:off x="344835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75"/>
              <p:cNvSpPr/>
              <p:nvPr/>
            </p:nvSpPr>
            <p:spPr>
              <a:xfrm>
                <a:off x="344835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75"/>
              <p:cNvSpPr/>
              <p:nvPr/>
            </p:nvSpPr>
            <p:spPr>
              <a:xfrm>
                <a:off x="344835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75"/>
              <p:cNvSpPr/>
              <p:nvPr/>
            </p:nvSpPr>
            <p:spPr>
              <a:xfrm>
                <a:off x="344835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75"/>
              <p:cNvSpPr/>
              <p:nvPr/>
            </p:nvSpPr>
            <p:spPr>
              <a:xfrm>
                <a:off x="344835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75"/>
              <p:cNvSpPr/>
              <p:nvPr/>
            </p:nvSpPr>
            <p:spPr>
              <a:xfrm>
                <a:off x="344835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75"/>
              <p:cNvSpPr/>
              <p:nvPr/>
            </p:nvSpPr>
            <p:spPr>
              <a:xfrm>
                <a:off x="344835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75"/>
              <p:cNvSpPr/>
              <p:nvPr/>
            </p:nvSpPr>
            <p:spPr>
              <a:xfrm>
                <a:off x="344835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75"/>
              <p:cNvSpPr/>
              <p:nvPr/>
            </p:nvSpPr>
            <p:spPr>
              <a:xfrm>
                <a:off x="344835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75"/>
              <p:cNvSpPr/>
              <p:nvPr/>
            </p:nvSpPr>
            <p:spPr>
              <a:xfrm>
                <a:off x="344835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75"/>
              <p:cNvSpPr/>
              <p:nvPr/>
            </p:nvSpPr>
            <p:spPr>
              <a:xfrm>
                <a:off x="344835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75"/>
              <p:cNvSpPr/>
              <p:nvPr/>
            </p:nvSpPr>
            <p:spPr>
              <a:xfrm>
                <a:off x="344835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75"/>
              <p:cNvSpPr/>
              <p:nvPr/>
            </p:nvSpPr>
            <p:spPr>
              <a:xfrm>
                <a:off x="344835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75"/>
              <p:cNvSpPr/>
              <p:nvPr/>
            </p:nvSpPr>
            <p:spPr>
              <a:xfrm>
                <a:off x="3537144"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75"/>
              <p:cNvSpPr/>
              <p:nvPr/>
            </p:nvSpPr>
            <p:spPr>
              <a:xfrm>
                <a:off x="3537144"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75"/>
              <p:cNvSpPr/>
              <p:nvPr/>
            </p:nvSpPr>
            <p:spPr>
              <a:xfrm>
                <a:off x="3537144"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75"/>
              <p:cNvSpPr/>
              <p:nvPr/>
            </p:nvSpPr>
            <p:spPr>
              <a:xfrm>
                <a:off x="3537144"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75"/>
              <p:cNvSpPr/>
              <p:nvPr/>
            </p:nvSpPr>
            <p:spPr>
              <a:xfrm>
                <a:off x="3537144"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75"/>
              <p:cNvSpPr/>
              <p:nvPr/>
            </p:nvSpPr>
            <p:spPr>
              <a:xfrm>
                <a:off x="3537144"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75"/>
              <p:cNvSpPr/>
              <p:nvPr/>
            </p:nvSpPr>
            <p:spPr>
              <a:xfrm>
                <a:off x="3537144"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75"/>
              <p:cNvSpPr/>
              <p:nvPr/>
            </p:nvSpPr>
            <p:spPr>
              <a:xfrm>
                <a:off x="3537144"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75"/>
              <p:cNvSpPr/>
              <p:nvPr/>
            </p:nvSpPr>
            <p:spPr>
              <a:xfrm>
                <a:off x="3537144"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75"/>
              <p:cNvSpPr/>
              <p:nvPr/>
            </p:nvSpPr>
            <p:spPr>
              <a:xfrm>
                <a:off x="3537144"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75"/>
              <p:cNvSpPr/>
              <p:nvPr/>
            </p:nvSpPr>
            <p:spPr>
              <a:xfrm>
                <a:off x="3537144"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75"/>
              <p:cNvSpPr/>
              <p:nvPr/>
            </p:nvSpPr>
            <p:spPr>
              <a:xfrm>
                <a:off x="3537144"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75"/>
              <p:cNvSpPr/>
              <p:nvPr/>
            </p:nvSpPr>
            <p:spPr>
              <a:xfrm>
                <a:off x="3537144"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75"/>
              <p:cNvSpPr/>
              <p:nvPr/>
            </p:nvSpPr>
            <p:spPr>
              <a:xfrm>
                <a:off x="3625932"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75"/>
              <p:cNvSpPr/>
              <p:nvPr/>
            </p:nvSpPr>
            <p:spPr>
              <a:xfrm>
                <a:off x="3625932"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75"/>
              <p:cNvSpPr/>
              <p:nvPr/>
            </p:nvSpPr>
            <p:spPr>
              <a:xfrm>
                <a:off x="3625932"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75"/>
              <p:cNvSpPr/>
              <p:nvPr/>
            </p:nvSpPr>
            <p:spPr>
              <a:xfrm>
                <a:off x="3625932"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75"/>
              <p:cNvSpPr/>
              <p:nvPr/>
            </p:nvSpPr>
            <p:spPr>
              <a:xfrm>
                <a:off x="3625932"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75"/>
              <p:cNvSpPr/>
              <p:nvPr/>
            </p:nvSpPr>
            <p:spPr>
              <a:xfrm>
                <a:off x="3625932"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75"/>
              <p:cNvSpPr/>
              <p:nvPr/>
            </p:nvSpPr>
            <p:spPr>
              <a:xfrm>
                <a:off x="3625932"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75"/>
              <p:cNvSpPr/>
              <p:nvPr/>
            </p:nvSpPr>
            <p:spPr>
              <a:xfrm>
                <a:off x="3625932"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75"/>
              <p:cNvSpPr/>
              <p:nvPr/>
            </p:nvSpPr>
            <p:spPr>
              <a:xfrm>
                <a:off x="3625932"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75"/>
              <p:cNvSpPr/>
              <p:nvPr/>
            </p:nvSpPr>
            <p:spPr>
              <a:xfrm>
                <a:off x="3625932"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75"/>
              <p:cNvSpPr/>
              <p:nvPr/>
            </p:nvSpPr>
            <p:spPr>
              <a:xfrm>
                <a:off x="3625932"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75"/>
              <p:cNvSpPr/>
              <p:nvPr/>
            </p:nvSpPr>
            <p:spPr>
              <a:xfrm>
                <a:off x="3625932"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75"/>
              <p:cNvSpPr/>
              <p:nvPr/>
            </p:nvSpPr>
            <p:spPr>
              <a:xfrm>
                <a:off x="3625932"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75"/>
              <p:cNvSpPr/>
              <p:nvPr/>
            </p:nvSpPr>
            <p:spPr>
              <a:xfrm>
                <a:off x="371472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75"/>
              <p:cNvSpPr/>
              <p:nvPr/>
            </p:nvSpPr>
            <p:spPr>
              <a:xfrm>
                <a:off x="371472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75"/>
              <p:cNvSpPr/>
              <p:nvPr/>
            </p:nvSpPr>
            <p:spPr>
              <a:xfrm>
                <a:off x="371472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75"/>
              <p:cNvSpPr/>
              <p:nvPr/>
            </p:nvSpPr>
            <p:spPr>
              <a:xfrm>
                <a:off x="371472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75"/>
              <p:cNvSpPr/>
              <p:nvPr/>
            </p:nvSpPr>
            <p:spPr>
              <a:xfrm>
                <a:off x="371472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75"/>
              <p:cNvSpPr/>
              <p:nvPr/>
            </p:nvSpPr>
            <p:spPr>
              <a:xfrm>
                <a:off x="371472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75"/>
              <p:cNvSpPr/>
              <p:nvPr/>
            </p:nvSpPr>
            <p:spPr>
              <a:xfrm>
                <a:off x="371472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75"/>
              <p:cNvSpPr/>
              <p:nvPr/>
            </p:nvSpPr>
            <p:spPr>
              <a:xfrm>
                <a:off x="371472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75"/>
              <p:cNvSpPr/>
              <p:nvPr/>
            </p:nvSpPr>
            <p:spPr>
              <a:xfrm>
                <a:off x="371472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75"/>
              <p:cNvSpPr/>
              <p:nvPr/>
            </p:nvSpPr>
            <p:spPr>
              <a:xfrm>
                <a:off x="371472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75"/>
              <p:cNvSpPr/>
              <p:nvPr/>
            </p:nvSpPr>
            <p:spPr>
              <a:xfrm>
                <a:off x="371472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75"/>
              <p:cNvSpPr/>
              <p:nvPr/>
            </p:nvSpPr>
            <p:spPr>
              <a:xfrm>
                <a:off x="371472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75"/>
              <p:cNvSpPr/>
              <p:nvPr/>
            </p:nvSpPr>
            <p:spPr>
              <a:xfrm>
                <a:off x="371472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75"/>
              <p:cNvSpPr/>
              <p:nvPr/>
            </p:nvSpPr>
            <p:spPr>
              <a:xfrm>
                <a:off x="3803508"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75"/>
              <p:cNvSpPr/>
              <p:nvPr/>
            </p:nvSpPr>
            <p:spPr>
              <a:xfrm>
                <a:off x="3803508"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75"/>
              <p:cNvSpPr/>
              <p:nvPr/>
            </p:nvSpPr>
            <p:spPr>
              <a:xfrm>
                <a:off x="3803508"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75"/>
              <p:cNvSpPr/>
              <p:nvPr/>
            </p:nvSpPr>
            <p:spPr>
              <a:xfrm>
                <a:off x="3803508"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75"/>
              <p:cNvSpPr/>
              <p:nvPr/>
            </p:nvSpPr>
            <p:spPr>
              <a:xfrm>
                <a:off x="3803508"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75"/>
              <p:cNvSpPr/>
              <p:nvPr/>
            </p:nvSpPr>
            <p:spPr>
              <a:xfrm>
                <a:off x="3803508"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75"/>
              <p:cNvSpPr/>
              <p:nvPr/>
            </p:nvSpPr>
            <p:spPr>
              <a:xfrm>
                <a:off x="3803508"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75"/>
              <p:cNvSpPr/>
              <p:nvPr/>
            </p:nvSpPr>
            <p:spPr>
              <a:xfrm>
                <a:off x="3803508"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75"/>
              <p:cNvSpPr/>
              <p:nvPr/>
            </p:nvSpPr>
            <p:spPr>
              <a:xfrm>
                <a:off x="3803508"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75"/>
              <p:cNvSpPr/>
              <p:nvPr/>
            </p:nvSpPr>
            <p:spPr>
              <a:xfrm>
                <a:off x="3803508"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75"/>
              <p:cNvSpPr/>
              <p:nvPr/>
            </p:nvSpPr>
            <p:spPr>
              <a:xfrm>
                <a:off x="3803508"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75"/>
              <p:cNvSpPr/>
              <p:nvPr/>
            </p:nvSpPr>
            <p:spPr>
              <a:xfrm>
                <a:off x="3803508"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75"/>
              <p:cNvSpPr/>
              <p:nvPr/>
            </p:nvSpPr>
            <p:spPr>
              <a:xfrm>
                <a:off x="3803508"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75"/>
              <p:cNvSpPr/>
              <p:nvPr/>
            </p:nvSpPr>
            <p:spPr>
              <a:xfrm>
                <a:off x="2027752"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75"/>
              <p:cNvSpPr/>
              <p:nvPr/>
            </p:nvSpPr>
            <p:spPr>
              <a:xfrm>
                <a:off x="211654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75"/>
              <p:cNvSpPr/>
              <p:nvPr/>
            </p:nvSpPr>
            <p:spPr>
              <a:xfrm>
                <a:off x="2205328"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75"/>
              <p:cNvSpPr/>
              <p:nvPr/>
            </p:nvSpPr>
            <p:spPr>
              <a:xfrm>
                <a:off x="2294116"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75"/>
              <p:cNvSpPr/>
              <p:nvPr/>
            </p:nvSpPr>
            <p:spPr>
              <a:xfrm>
                <a:off x="2382904"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75"/>
              <p:cNvSpPr/>
              <p:nvPr/>
            </p:nvSpPr>
            <p:spPr>
              <a:xfrm>
                <a:off x="2471691"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75"/>
              <p:cNvSpPr/>
              <p:nvPr/>
            </p:nvSpPr>
            <p:spPr>
              <a:xfrm>
                <a:off x="2560479"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75"/>
              <p:cNvSpPr/>
              <p:nvPr/>
            </p:nvSpPr>
            <p:spPr>
              <a:xfrm>
                <a:off x="264926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75"/>
              <p:cNvSpPr/>
              <p:nvPr/>
            </p:nvSpPr>
            <p:spPr>
              <a:xfrm>
                <a:off x="2738055"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75"/>
              <p:cNvSpPr/>
              <p:nvPr/>
            </p:nvSpPr>
            <p:spPr>
              <a:xfrm>
                <a:off x="2826842"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75"/>
              <p:cNvSpPr/>
              <p:nvPr/>
            </p:nvSpPr>
            <p:spPr>
              <a:xfrm>
                <a:off x="291563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75"/>
              <p:cNvSpPr/>
              <p:nvPr/>
            </p:nvSpPr>
            <p:spPr>
              <a:xfrm>
                <a:off x="3004418"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75"/>
              <p:cNvSpPr/>
              <p:nvPr/>
            </p:nvSpPr>
            <p:spPr>
              <a:xfrm>
                <a:off x="3093206"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75"/>
              <p:cNvSpPr/>
              <p:nvPr/>
            </p:nvSpPr>
            <p:spPr>
              <a:xfrm>
                <a:off x="3181993"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75"/>
              <p:cNvSpPr/>
              <p:nvPr/>
            </p:nvSpPr>
            <p:spPr>
              <a:xfrm>
                <a:off x="3270781"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75"/>
              <p:cNvSpPr/>
              <p:nvPr/>
            </p:nvSpPr>
            <p:spPr>
              <a:xfrm>
                <a:off x="3359569"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75"/>
              <p:cNvSpPr/>
              <p:nvPr/>
            </p:nvSpPr>
            <p:spPr>
              <a:xfrm>
                <a:off x="344835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75"/>
              <p:cNvSpPr/>
              <p:nvPr/>
            </p:nvSpPr>
            <p:spPr>
              <a:xfrm>
                <a:off x="3537144"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75"/>
              <p:cNvSpPr/>
              <p:nvPr/>
            </p:nvSpPr>
            <p:spPr>
              <a:xfrm>
                <a:off x="3625932"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75"/>
              <p:cNvSpPr/>
              <p:nvPr/>
            </p:nvSpPr>
            <p:spPr>
              <a:xfrm>
                <a:off x="371472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75"/>
              <p:cNvSpPr/>
              <p:nvPr/>
            </p:nvSpPr>
            <p:spPr>
              <a:xfrm>
                <a:off x="3803508"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75"/>
              <p:cNvSpPr/>
              <p:nvPr/>
            </p:nvSpPr>
            <p:spPr>
              <a:xfrm>
                <a:off x="2027752"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75"/>
              <p:cNvSpPr/>
              <p:nvPr/>
            </p:nvSpPr>
            <p:spPr>
              <a:xfrm>
                <a:off x="211654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75"/>
              <p:cNvSpPr/>
              <p:nvPr/>
            </p:nvSpPr>
            <p:spPr>
              <a:xfrm>
                <a:off x="2205328"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75"/>
              <p:cNvSpPr/>
              <p:nvPr/>
            </p:nvSpPr>
            <p:spPr>
              <a:xfrm>
                <a:off x="2294116"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75"/>
              <p:cNvSpPr/>
              <p:nvPr/>
            </p:nvSpPr>
            <p:spPr>
              <a:xfrm>
                <a:off x="2382904"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75"/>
              <p:cNvSpPr/>
              <p:nvPr/>
            </p:nvSpPr>
            <p:spPr>
              <a:xfrm>
                <a:off x="2471691"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75"/>
              <p:cNvSpPr/>
              <p:nvPr/>
            </p:nvSpPr>
            <p:spPr>
              <a:xfrm>
                <a:off x="2560479"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75"/>
              <p:cNvSpPr/>
              <p:nvPr/>
            </p:nvSpPr>
            <p:spPr>
              <a:xfrm>
                <a:off x="264926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75"/>
              <p:cNvSpPr/>
              <p:nvPr/>
            </p:nvSpPr>
            <p:spPr>
              <a:xfrm>
                <a:off x="2738055"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75"/>
              <p:cNvSpPr/>
              <p:nvPr/>
            </p:nvSpPr>
            <p:spPr>
              <a:xfrm>
                <a:off x="2826842"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75"/>
              <p:cNvSpPr/>
              <p:nvPr/>
            </p:nvSpPr>
            <p:spPr>
              <a:xfrm>
                <a:off x="291563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75"/>
              <p:cNvSpPr/>
              <p:nvPr/>
            </p:nvSpPr>
            <p:spPr>
              <a:xfrm>
                <a:off x="3004418"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75"/>
              <p:cNvSpPr/>
              <p:nvPr/>
            </p:nvSpPr>
            <p:spPr>
              <a:xfrm>
                <a:off x="3093206"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75"/>
              <p:cNvSpPr/>
              <p:nvPr/>
            </p:nvSpPr>
            <p:spPr>
              <a:xfrm>
                <a:off x="3181993"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75"/>
              <p:cNvSpPr/>
              <p:nvPr/>
            </p:nvSpPr>
            <p:spPr>
              <a:xfrm>
                <a:off x="3270781"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75"/>
              <p:cNvSpPr/>
              <p:nvPr/>
            </p:nvSpPr>
            <p:spPr>
              <a:xfrm>
                <a:off x="3359569"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75"/>
              <p:cNvSpPr/>
              <p:nvPr/>
            </p:nvSpPr>
            <p:spPr>
              <a:xfrm>
                <a:off x="344835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75"/>
              <p:cNvSpPr/>
              <p:nvPr/>
            </p:nvSpPr>
            <p:spPr>
              <a:xfrm>
                <a:off x="3537144"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75"/>
              <p:cNvSpPr/>
              <p:nvPr/>
            </p:nvSpPr>
            <p:spPr>
              <a:xfrm>
                <a:off x="3625932"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75"/>
              <p:cNvSpPr/>
              <p:nvPr/>
            </p:nvSpPr>
            <p:spPr>
              <a:xfrm>
                <a:off x="371472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75"/>
              <p:cNvSpPr/>
              <p:nvPr/>
            </p:nvSpPr>
            <p:spPr>
              <a:xfrm>
                <a:off x="3803508"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75"/>
              <p:cNvSpPr/>
              <p:nvPr/>
            </p:nvSpPr>
            <p:spPr>
              <a:xfrm>
                <a:off x="3895796"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75"/>
              <p:cNvSpPr/>
              <p:nvPr/>
            </p:nvSpPr>
            <p:spPr>
              <a:xfrm>
                <a:off x="3895796"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75"/>
              <p:cNvSpPr/>
              <p:nvPr/>
            </p:nvSpPr>
            <p:spPr>
              <a:xfrm>
                <a:off x="3895796"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75"/>
              <p:cNvSpPr/>
              <p:nvPr/>
            </p:nvSpPr>
            <p:spPr>
              <a:xfrm>
                <a:off x="3895796"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75"/>
              <p:cNvSpPr/>
              <p:nvPr/>
            </p:nvSpPr>
            <p:spPr>
              <a:xfrm>
                <a:off x="3895796"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75"/>
              <p:cNvSpPr/>
              <p:nvPr/>
            </p:nvSpPr>
            <p:spPr>
              <a:xfrm>
                <a:off x="3895796"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75"/>
              <p:cNvSpPr/>
              <p:nvPr/>
            </p:nvSpPr>
            <p:spPr>
              <a:xfrm>
                <a:off x="3895796"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75"/>
              <p:cNvSpPr/>
              <p:nvPr/>
            </p:nvSpPr>
            <p:spPr>
              <a:xfrm>
                <a:off x="3895796"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75"/>
              <p:cNvSpPr/>
              <p:nvPr/>
            </p:nvSpPr>
            <p:spPr>
              <a:xfrm>
                <a:off x="3895796"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75"/>
              <p:cNvSpPr/>
              <p:nvPr/>
            </p:nvSpPr>
            <p:spPr>
              <a:xfrm>
                <a:off x="3895796"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75"/>
              <p:cNvSpPr/>
              <p:nvPr/>
            </p:nvSpPr>
            <p:spPr>
              <a:xfrm>
                <a:off x="3895796"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75"/>
              <p:cNvSpPr/>
              <p:nvPr/>
            </p:nvSpPr>
            <p:spPr>
              <a:xfrm>
                <a:off x="3895796"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75"/>
              <p:cNvSpPr/>
              <p:nvPr/>
            </p:nvSpPr>
            <p:spPr>
              <a:xfrm>
                <a:off x="3895796"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75"/>
              <p:cNvSpPr/>
              <p:nvPr/>
            </p:nvSpPr>
            <p:spPr>
              <a:xfrm>
                <a:off x="3895796"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75"/>
              <p:cNvSpPr/>
              <p:nvPr/>
            </p:nvSpPr>
            <p:spPr>
              <a:xfrm>
                <a:off x="3895796"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75"/>
              <p:cNvSpPr/>
              <p:nvPr/>
            </p:nvSpPr>
            <p:spPr>
              <a:xfrm>
                <a:off x="1938965"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75"/>
              <p:cNvSpPr/>
              <p:nvPr/>
            </p:nvSpPr>
            <p:spPr>
              <a:xfrm>
                <a:off x="1938965"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75"/>
              <p:cNvSpPr/>
              <p:nvPr/>
            </p:nvSpPr>
            <p:spPr>
              <a:xfrm>
                <a:off x="1938965"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75"/>
              <p:cNvSpPr/>
              <p:nvPr/>
            </p:nvSpPr>
            <p:spPr>
              <a:xfrm>
                <a:off x="1938965"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75"/>
              <p:cNvSpPr/>
              <p:nvPr/>
            </p:nvSpPr>
            <p:spPr>
              <a:xfrm>
                <a:off x="1938965"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75"/>
              <p:cNvSpPr/>
              <p:nvPr/>
            </p:nvSpPr>
            <p:spPr>
              <a:xfrm>
                <a:off x="1938965"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75"/>
              <p:cNvSpPr/>
              <p:nvPr/>
            </p:nvSpPr>
            <p:spPr>
              <a:xfrm>
                <a:off x="1938965"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75"/>
              <p:cNvSpPr/>
              <p:nvPr/>
            </p:nvSpPr>
            <p:spPr>
              <a:xfrm>
                <a:off x="1938965"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75"/>
              <p:cNvSpPr/>
              <p:nvPr/>
            </p:nvSpPr>
            <p:spPr>
              <a:xfrm>
                <a:off x="1938965"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75"/>
              <p:cNvSpPr/>
              <p:nvPr/>
            </p:nvSpPr>
            <p:spPr>
              <a:xfrm>
                <a:off x="1938965"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75"/>
              <p:cNvSpPr/>
              <p:nvPr/>
            </p:nvSpPr>
            <p:spPr>
              <a:xfrm>
                <a:off x="1938965"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75"/>
              <p:cNvSpPr/>
              <p:nvPr/>
            </p:nvSpPr>
            <p:spPr>
              <a:xfrm>
                <a:off x="1938965"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75"/>
              <p:cNvSpPr/>
              <p:nvPr/>
            </p:nvSpPr>
            <p:spPr>
              <a:xfrm>
                <a:off x="1938965"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75"/>
              <p:cNvSpPr/>
              <p:nvPr/>
            </p:nvSpPr>
            <p:spPr>
              <a:xfrm>
                <a:off x="1938965"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75"/>
              <p:cNvSpPr/>
              <p:nvPr/>
            </p:nvSpPr>
            <p:spPr>
              <a:xfrm>
                <a:off x="1938965"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75"/>
              <p:cNvSpPr/>
              <p:nvPr/>
            </p:nvSpPr>
            <p:spPr>
              <a:xfrm>
                <a:off x="185017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75"/>
              <p:cNvSpPr/>
              <p:nvPr/>
            </p:nvSpPr>
            <p:spPr>
              <a:xfrm>
                <a:off x="185017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75"/>
              <p:cNvSpPr/>
              <p:nvPr/>
            </p:nvSpPr>
            <p:spPr>
              <a:xfrm>
                <a:off x="185017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75"/>
              <p:cNvSpPr/>
              <p:nvPr/>
            </p:nvSpPr>
            <p:spPr>
              <a:xfrm>
                <a:off x="185017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75"/>
              <p:cNvSpPr/>
              <p:nvPr/>
            </p:nvSpPr>
            <p:spPr>
              <a:xfrm>
                <a:off x="185017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75"/>
              <p:cNvSpPr/>
              <p:nvPr/>
            </p:nvSpPr>
            <p:spPr>
              <a:xfrm>
                <a:off x="185017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75"/>
              <p:cNvSpPr/>
              <p:nvPr/>
            </p:nvSpPr>
            <p:spPr>
              <a:xfrm>
                <a:off x="185017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75"/>
              <p:cNvSpPr/>
              <p:nvPr/>
            </p:nvSpPr>
            <p:spPr>
              <a:xfrm>
                <a:off x="185017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75"/>
              <p:cNvSpPr/>
              <p:nvPr/>
            </p:nvSpPr>
            <p:spPr>
              <a:xfrm>
                <a:off x="185017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75"/>
              <p:cNvSpPr/>
              <p:nvPr/>
            </p:nvSpPr>
            <p:spPr>
              <a:xfrm>
                <a:off x="185017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75"/>
              <p:cNvSpPr/>
              <p:nvPr/>
            </p:nvSpPr>
            <p:spPr>
              <a:xfrm>
                <a:off x="185017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75"/>
              <p:cNvSpPr/>
              <p:nvPr/>
            </p:nvSpPr>
            <p:spPr>
              <a:xfrm>
                <a:off x="185017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75"/>
              <p:cNvSpPr/>
              <p:nvPr/>
            </p:nvSpPr>
            <p:spPr>
              <a:xfrm>
                <a:off x="185017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75"/>
              <p:cNvSpPr/>
              <p:nvPr/>
            </p:nvSpPr>
            <p:spPr>
              <a:xfrm>
                <a:off x="185017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75"/>
              <p:cNvSpPr/>
              <p:nvPr/>
            </p:nvSpPr>
            <p:spPr>
              <a:xfrm>
                <a:off x="185017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75"/>
              <p:cNvSpPr/>
              <p:nvPr/>
            </p:nvSpPr>
            <p:spPr>
              <a:xfrm>
                <a:off x="1761389"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75"/>
              <p:cNvSpPr/>
              <p:nvPr/>
            </p:nvSpPr>
            <p:spPr>
              <a:xfrm>
                <a:off x="1761389"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75"/>
              <p:cNvSpPr/>
              <p:nvPr/>
            </p:nvSpPr>
            <p:spPr>
              <a:xfrm>
                <a:off x="1761389"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75"/>
              <p:cNvSpPr/>
              <p:nvPr/>
            </p:nvSpPr>
            <p:spPr>
              <a:xfrm>
                <a:off x="1761389"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75"/>
              <p:cNvSpPr/>
              <p:nvPr/>
            </p:nvSpPr>
            <p:spPr>
              <a:xfrm>
                <a:off x="1761389"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75"/>
              <p:cNvSpPr/>
              <p:nvPr/>
            </p:nvSpPr>
            <p:spPr>
              <a:xfrm>
                <a:off x="1761389"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75"/>
              <p:cNvSpPr/>
              <p:nvPr/>
            </p:nvSpPr>
            <p:spPr>
              <a:xfrm>
                <a:off x="1761389"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75"/>
              <p:cNvSpPr/>
              <p:nvPr/>
            </p:nvSpPr>
            <p:spPr>
              <a:xfrm>
                <a:off x="1761389"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75"/>
              <p:cNvSpPr/>
              <p:nvPr/>
            </p:nvSpPr>
            <p:spPr>
              <a:xfrm>
                <a:off x="1761389"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75"/>
              <p:cNvSpPr/>
              <p:nvPr/>
            </p:nvSpPr>
            <p:spPr>
              <a:xfrm>
                <a:off x="1761389"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75"/>
              <p:cNvSpPr/>
              <p:nvPr/>
            </p:nvSpPr>
            <p:spPr>
              <a:xfrm>
                <a:off x="1761389"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75"/>
              <p:cNvSpPr/>
              <p:nvPr/>
            </p:nvSpPr>
            <p:spPr>
              <a:xfrm>
                <a:off x="1761389"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75"/>
              <p:cNvSpPr/>
              <p:nvPr/>
            </p:nvSpPr>
            <p:spPr>
              <a:xfrm>
                <a:off x="1761389"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75"/>
              <p:cNvSpPr/>
              <p:nvPr/>
            </p:nvSpPr>
            <p:spPr>
              <a:xfrm>
                <a:off x="1761389"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75"/>
              <p:cNvSpPr/>
              <p:nvPr/>
            </p:nvSpPr>
            <p:spPr>
              <a:xfrm>
                <a:off x="1761389"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75"/>
              <p:cNvSpPr/>
              <p:nvPr/>
            </p:nvSpPr>
            <p:spPr>
              <a:xfrm>
                <a:off x="2027752"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75"/>
              <p:cNvSpPr/>
              <p:nvPr/>
            </p:nvSpPr>
            <p:spPr>
              <a:xfrm>
                <a:off x="211654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75"/>
              <p:cNvSpPr/>
              <p:nvPr/>
            </p:nvSpPr>
            <p:spPr>
              <a:xfrm>
                <a:off x="2205328"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75"/>
              <p:cNvSpPr/>
              <p:nvPr/>
            </p:nvSpPr>
            <p:spPr>
              <a:xfrm>
                <a:off x="2294116"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75"/>
              <p:cNvSpPr/>
              <p:nvPr/>
            </p:nvSpPr>
            <p:spPr>
              <a:xfrm>
                <a:off x="2382904"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75"/>
              <p:cNvSpPr/>
              <p:nvPr/>
            </p:nvSpPr>
            <p:spPr>
              <a:xfrm>
                <a:off x="2471691"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75"/>
              <p:cNvSpPr/>
              <p:nvPr/>
            </p:nvSpPr>
            <p:spPr>
              <a:xfrm>
                <a:off x="2027752"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75"/>
              <p:cNvSpPr/>
              <p:nvPr/>
            </p:nvSpPr>
            <p:spPr>
              <a:xfrm>
                <a:off x="211654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75"/>
              <p:cNvSpPr/>
              <p:nvPr/>
            </p:nvSpPr>
            <p:spPr>
              <a:xfrm>
                <a:off x="2205328"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75"/>
              <p:cNvSpPr/>
              <p:nvPr/>
            </p:nvSpPr>
            <p:spPr>
              <a:xfrm>
                <a:off x="2294116"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75"/>
              <p:cNvSpPr/>
              <p:nvPr/>
            </p:nvSpPr>
            <p:spPr>
              <a:xfrm>
                <a:off x="2382904"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75"/>
              <p:cNvSpPr/>
              <p:nvPr/>
            </p:nvSpPr>
            <p:spPr>
              <a:xfrm>
                <a:off x="2471691"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75"/>
              <p:cNvSpPr/>
              <p:nvPr/>
            </p:nvSpPr>
            <p:spPr>
              <a:xfrm>
                <a:off x="2027752"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75"/>
              <p:cNvSpPr/>
              <p:nvPr/>
            </p:nvSpPr>
            <p:spPr>
              <a:xfrm>
                <a:off x="211654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75"/>
              <p:cNvSpPr/>
              <p:nvPr/>
            </p:nvSpPr>
            <p:spPr>
              <a:xfrm>
                <a:off x="2205328"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75"/>
              <p:cNvSpPr/>
              <p:nvPr/>
            </p:nvSpPr>
            <p:spPr>
              <a:xfrm>
                <a:off x="2294116"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75"/>
              <p:cNvSpPr/>
              <p:nvPr/>
            </p:nvSpPr>
            <p:spPr>
              <a:xfrm>
                <a:off x="2382904"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75"/>
              <p:cNvSpPr/>
              <p:nvPr/>
            </p:nvSpPr>
            <p:spPr>
              <a:xfrm>
                <a:off x="2471691"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75"/>
              <p:cNvSpPr/>
              <p:nvPr/>
            </p:nvSpPr>
            <p:spPr>
              <a:xfrm>
                <a:off x="2027752"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75"/>
              <p:cNvSpPr/>
              <p:nvPr/>
            </p:nvSpPr>
            <p:spPr>
              <a:xfrm>
                <a:off x="211654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75"/>
              <p:cNvSpPr/>
              <p:nvPr/>
            </p:nvSpPr>
            <p:spPr>
              <a:xfrm>
                <a:off x="2205328"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75"/>
              <p:cNvSpPr/>
              <p:nvPr/>
            </p:nvSpPr>
            <p:spPr>
              <a:xfrm>
                <a:off x="2294116"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75"/>
              <p:cNvSpPr/>
              <p:nvPr/>
            </p:nvSpPr>
            <p:spPr>
              <a:xfrm>
                <a:off x="2382904"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75"/>
              <p:cNvSpPr/>
              <p:nvPr/>
            </p:nvSpPr>
            <p:spPr>
              <a:xfrm>
                <a:off x="2471691"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75"/>
              <p:cNvSpPr/>
              <p:nvPr/>
            </p:nvSpPr>
            <p:spPr>
              <a:xfrm>
                <a:off x="2027752"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75"/>
              <p:cNvSpPr/>
              <p:nvPr/>
            </p:nvSpPr>
            <p:spPr>
              <a:xfrm>
                <a:off x="211654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75"/>
              <p:cNvSpPr/>
              <p:nvPr/>
            </p:nvSpPr>
            <p:spPr>
              <a:xfrm>
                <a:off x="2205328"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75"/>
              <p:cNvSpPr/>
              <p:nvPr/>
            </p:nvSpPr>
            <p:spPr>
              <a:xfrm>
                <a:off x="2294116"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75"/>
              <p:cNvSpPr/>
              <p:nvPr/>
            </p:nvSpPr>
            <p:spPr>
              <a:xfrm>
                <a:off x="2382904"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75"/>
              <p:cNvSpPr/>
              <p:nvPr/>
            </p:nvSpPr>
            <p:spPr>
              <a:xfrm>
                <a:off x="2471691"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75"/>
              <p:cNvSpPr/>
              <p:nvPr/>
            </p:nvSpPr>
            <p:spPr>
              <a:xfrm>
                <a:off x="2027752"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75"/>
              <p:cNvSpPr/>
              <p:nvPr/>
            </p:nvSpPr>
            <p:spPr>
              <a:xfrm>
                <a:off x="211654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75"/>
              <p:cNvSpPr/>
              <p:nvPr/>
            </p:nvSpPr>
            <p:spPr>
              <a:xfrm>
                <a:off x="2205328"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75"/>
              <p:cNvSpPr/>
              <p:nvPr/>
            </p:nvSpPr>
            <p:spPr>
              <a:xfrm>
                <a:off x="2294116"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75"/>
              <p:cNvSpPr/>
              <p:nvPr/>
            </p:nvSpPr>
            <p:spPr>
              <a:xfrm>
                <a:off x="2382904"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75"/>
              <p:cNvSpPr/>
              <p:nvPr/>
            </p:nvSpPr>
            <p:spPr>
              <a:xfrm>
                <a:off x="2471691"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75"/>
              <p:cNvSpPr/>
              <p:nvPr/>
            </p:nvSpPr>
            <p:spPr>
              <a:xfrm>
                <a:off x="2027752"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75"/>
              <p:cNvSpPr/>
              <p:nvPr/>
            </p:nvSpPr>
            <p:spPr>
              <a:xfrm>
                <a:off x="211654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75"/>
              <p:cNvSpPr/>
              <p:nvPr/>
            </p:nvSpPr>
            <p:spPr>
              <a:xfrm>
                <a:off x="2205328"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75"/>
              <p:cNvSpPr/>
              <p:nvPr/>
            </p:nvSpPr>
            <p:spPr>
              <a:xfrm>
                <a:off x="2294116"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75"/>
              <p:cNvSpPr/>
              <p:nvPr/>
            </p:nvSpPr>
            <p:spPr>
              <a:xfrm>
                <a:off x="2382904"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75"/>
              <p:cNvSpPr/>
              <p:nvPr/>
            </p:nvSpPr>
            <p:spPr>
              <a:xfrm>
                <a:off x="2471691"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75"/>
              <p:cNvSpPr/>
              <p:nvPr/>
            </p:nvSpPr>
            <p:spPr>
              <a:xfrm>
                <a:off x="2027752"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75"/>
              <p:cNvSpPr/>
              <p:nvPr/>
            </p:nvSpPr>
            <p:spPr>
              <a:xfrm>
                <a:off x="211654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75"/>
              <p:cNvSpPr/>
              <p:nvPr/>
            </p:nvSpPr>
            <p:spPr>
              <a:xfrm>
                <a:off x="2205328"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75"/>
              <p:cNvSpPr/>
              <p:nvPr/>
            </p:nvSpPr>
            <p:spPr>
              <a:xfrm>
                <a:off x="2294116"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75"/>
              <p:cNvSpPr/>
              <p:nvPr/>
            </p:nvSpPr>
            <p:spPr>
              <a:xfrm>
                <a:off x="2382904"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75"/>
              <p:cNvSpPr/>
              <p:nvPr/>
            </p:nvSpPr>
            <p:spPr>
              <a:xfrm>
                <a:off x="2471691"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75"/>
              <p:cNvSpPr/>
              <p:nvPr/>
            </p:nvSpPr>
            <p:spPr>
              <a:xfrm>
                <a:off x="2027752"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75"/>
              <p:cNvSpPr/>
              <p:nvPr/>
            </p:nvSpPr>
            <p:spPr>
              <a:xfrm>
                <a:off x="211654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75"/>
              <p:cNvSpPr/>
              <p:nvPr/>
            </p:nvSpPr>
            <p:spPr>
              <a:xfrm>
                <a:off x="2205328"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75"/>
              <p:cNvSpPr/>
              <p:nvPr/>
            </p:nvSpPr>
            <p:spPr>
              <a:xfrm>
                <a:off x="2294116"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75"/>
              <p:cNvSpPr/>
              <p:nvPr/>
            </p:nvSpPr>
            <p:spPr>
              <a:xfrm>
                <a:off x="2382904"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75"/>
              <p:cNvSpPr/>
              <p:nvPr/>
            </p:nvSpPr>
            <p:spPr>
              <a:xfrm>
                <a:off x="2471691"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75"/>
              <p:cNvSpPr/>
              <p:nvPr/>
            </p:nvSpPr>
            <p:spPr>
              <a:xfrm>
                <a:off x="2027752"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75"/>
              <p:cNvSpPr/>
              <p:nvPr/>
            </p:nvSpPr>
            <p:spPr>
              <a:xfrm>
                <a:off x="211654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75"/>
              <p:cNvSpPr/>
              <p:nvPr/>
            </p:nvSpPr>
            <p:spPr>
              <a:xfrm>
                <a:off x="2205328"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75"/>
              <p:cNvSpPr/>
              <p:nvPr/>
            </p:nvSpPr>
            <p:spPr>
              <a:xfrm>
                <a:off x="2294116"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75"/>
              <p:cNvSpPr/>
              <p:nvPr/>
            </p:nvSpPr>
            <p:spPr>
              <a:xfrm>
                <a:off x="2382904"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75"/>
              <p:cNvSpPr/>
              <p:nvPr/>
            </p:nvSpPr>
            <p:spPr>
              <a:xfrm>
                <a:off x="2471691"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75"/>
              <p:cNvSpPr/>
              <p:nvPr/>
            </p:nvSpPr>
            <p:spPr>
              <a:xfrm>
                <a:off x="2027752"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75"/>
              <p:cNvSpPr/>
              <p:nvPr/>
            </p:nvSpPr>
            <p:spPr>
              <a:xfrm>
                <a:off x="211654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75"/>
              <p:cNvSpPr/>
              <p:nvPr/>
            </p:nvSpPr>
            <p:spPr>
              <a:xfrm>
                <a:off x="2205328"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75"/>
              <p:cNvSpPr/>
              <p:nvPr/>
            </p:nvSpPr>
            <p:spPr>
              <a:xfrm>
                <a:off x="2294116"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75"/>
              <p:cNvSpPr/>
              <p:nvPr/>
            </p:nvSpPr>
            <p:spPr>
              <a:xfrm>
                <a:off x="2382904"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75"/>
              <p:cNvSpPr/>
              <p:nvPr/>
            </p:nvSpPr>
            <p:spPr>
              <a:xfrm>
                <a:off x="2471691"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75"/>
              <p:cNvSpPr/>
              <p:nvPr/>
            </p:nvSpPr>
            <p:spPr>
              <a:xfrm>
                <a:off x="2027752"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75"/>
              <p:cNvSpPr/>
              <p:nvPr/>
            </p:nvSpPr>
            <p:spPr>
              <a:xfrm>
                <a:off x="211654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75"/>
              <p:cNvSpPr/>
              <p:nvPr/>
            </p:nvSpPr>
            <p:spPr>
              <a:xfrm>
                <a:off x="2205328"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75"/>
              <p:cNvSpPr/>
              <p:nvPr/>
            </p:nvSpPr>
            <p:spPr>
              <a:xfrm>
                <a:off x="2294116"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75"/>
              <p:cNvSpPr/>
              <p:nvPr/>
            </p:nvSpPr>
            <p:spPr>
              <a:xfrm>
                <a:off x="2382904"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75"/>
              <p:cNvSpPr/>
              <p:nvPr/>
            </p:nvSpPr>
            <p:spPr>
              <a:xfrm>
                <a:off x="2471691"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75"/>
              <p:cNvSpPr/>
              <p:nvPr/>
            </p:nvSpPr>
            <p:spPr>
              <a:xfrm>
                <a:off x="2027752"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75"/>
              <p:cNvSpPr/>
              <p:nvPr/>
            </p:nvSpPr>
            <p:spPr>
              <a:xfrm>
                <a:off x="211654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75"/>
              <p:cNvSpPr/>
              <p:nvPr/>
            </p:nvSpPr>
            <p:spPr>
              <a:xfrm>
                <a:off x="2205328"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75"/>
              <p:cNvSpPr/>
              <p:nvPr/>
            </p:nvSpPr>
            <p:spPr>
              <a:xfrm>
                <a:off x="2294116"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75"/>
              <p:cNvSpPr/>
              <p:nvPr/>
            </p:nvSpPr>
            <p:spPr>
              <a:xfrm>
                <a:off x="2382904"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75"/>
              <p:cNvSpPr/>
              <p:nvPr/>
            </p:nvSpPr>
            <p:spPr>
              <a:xfrm>
                <a:off x="2471691"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75"/>
              <p:cNvSpPr/>
              <p:nvPr/>
            </p:nvSpPr>
            <p:spPr>
              <a:xfrm>
                <a:off x="2560479"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75"/>
              <p:cNvSpPr/>
              <p:nvPr/>
            </p:nvSpPr>
            <p:spPr>
              <a:xfrm>
                <a:off x="2560479"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75"/>
              <p:cNvSpPr/>
              <p:nvPr/>
            </p:nvSpPr>
            <p:spPr>
              <a:xfrm>
                <a:off x="2560479"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75"/>
              <p:cNvSpPr/>
              <p:nvPr/>
            </p:nvSpPr>
            <p:spPr>
              <a:xfrm>
                <a:off x="2560479"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75"/>
              <p:cNvSpPr/>
              <p:nvPr/>
            </p:nvSpPr>
            <p:spPr>
              <a:xfrm>
                <a:off x="2560479"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75"/>
              <p:cNvSpPr/>
              <p:nvPr/>
            </p:nvSpPr>
            <p:spPr>
              <a:xfrm>
                <a:off x="2560479"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75"/>
              <p:cNvSpPr/>
              <p:nvPr/>
            </p:nvSpPr>
            <p:spPr>
              <a:xfrm>
                <a:off x="2560479"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75"/>
              <p:cNvSpPr/>
              <p:nvPr/>
            </p:nvSpPr>
            <p:spPr>
              <a:xfrm>
                <a:off x="2560479"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75"/>
              <p:cNvSpPr/>
              <p:nvPr/>
            </p:nvSpPr>
            <p:spPr>
              <a:xfrm>
                <a:off x="2560479"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75"/>
              <p:cNvSpPr/>
              <p:nvPr/>
            </p:nvSpPr>
            <p:spPr>
              <a:xfrm>
                <a:off x="2560479"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75"/>
              <p:cNvSpPr/>
              <p:nvPr/>
            </p:nvSpPr>
            <p:spPr>
              <a:xfrm>
                <a:off x="2560479"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75"/>
              <p:cNvSpPr/>
              <p:nvPr/>
            </p:nvSpPr>
            <p:spPr>
              <a:xfrm>
                <a:off x="2560479"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75"/>
              <p:cNvSpPr/>
              <p:nvPr/>
            </p:nvSpPr>
            <p:spPr>
              <a:xfrm>
                <a:off x="2560479"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75"/>
              <p:cNvSpPr/>
              <p:nvPr/>
            </p:nvSpPr>
            <p:spPr>
              <a:xfrm>
                <a:off x="264926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75"/>
              <p:cNvSpPr/>
              <p:nvPr/>
            </p:nvSpPr>
            <p:spPr>
              <a:xfrm>
                <a:off x="264926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75"/>
              <p:cNvSpPr/>
              <p:nvPr/>
            </p:nvSpPr>
            <p:spPr>
              <a:xfrm>
                <a:off x="264926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75"/>
              <p:cNvSpPr/>
              <p:nvPr/>
            </p:nvSpPr>
            <p:spPr>
              <a:xfrm>
                <a:off x="264926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75"/>
              <p:cNvSpPr/>
              <p:nvPr/>
            </p:nvSpPr>
            <p:spPr>
              <a:xfrm>
                <a:off x="264926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75"/>
              <p:cNvSpPr/>
              <p:nvPr/>
            </p:nvSpPr>
            <p:spPr>
              <a:xfrm>
                <a:off x="264926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75"/>
              <p:cNvSpPr/>
              <p:nvPr/>
            </p:nvSpPr>
            <p:spPr>
              <a:xfrm>
                <a:off x="264926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75"/>
              <p:cNvSpPr/>
              <p:nvPr/>
            </p:nvSpPr>
            <p:spPr>
              <a:xfrm>
                <a:off x="264926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75"/>
              <p:cNvSpPr/>
              <p:nvPr/>
            </p:nvSpPr>
            <p:spPr>
              <a:xfrm>
                <a:off x="264926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75"/>
              <p:cNvSpPr/>
              <p:nvPr/>
            </p:nvSpPr>
            <p:spPr>
              <a:xfrm>
                <a:off x="264926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75"/>
              <p:cNvSpPr/>
              <p:nvPr/>
            </p:nvSpPr>
            <p:spPr>
              <a:xfrm>
                <a:off x="264926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75"/>
              <p:cNvSpPr/>
              <p:nvPr/>
            </p:nvSpPr>
            <p:spPr>
              <a:xfrm>
                <a:off x="264926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75"/>
              <p:cNvSpPr/>
              <p:nvPr/>
            </p:nvSpPr>
            <p:spPr>
              <a:xfrm>
                <a:off x="264926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75"/>
              <p:cNvSpPr/>
              <p:nvPr/>
            </p:nvSpPr>
            <p:spPr>
              <a:xfrm>
                <a:off x="2738055"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75"/>
              <p:cNvSpPr/>
              <p:nvPr/>
            </p:nvSpPr>
            <p:spPr>
              <a:xfrm>
                <a:off x="2738055"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75"/>
              <p:cNvSpPr/>
              <p:nvPr/>
            </p:nvSpPr>
            <p:spPr>
              <a:xfrm>
                <a:off x="2738055"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75"/>
              <p:cNvSpPr/>
              <p:nvPr/>
            </p:nvSpPr>
            <p:spPr>
              <a:xfrm>
                <a:off x="2738055"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75"/>
              <p:cNvSpPr/>
              <p:nvPr/>
            </p:nvSpPr>
            <p:spPr>
              <a:xfrm>
                <a:off x="2738055"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75"/>
              <p:cNvSpPr/>
              <p:nvPr/>
            </p:nvSpPr>
            <p:spPr>
              <a:xfrm>
                <a:off x="2738055"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75"/>
              <p:cNvSpPr/>
              <p:nvPr/>
            </p:nvSpPr>
            <p:spPr>
              <a:xfrm>
                <a:off x="2738055"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75"/>
              <p:cNvSpPr/>
              <p:nvPr/>
            </p:nvSpPr>
            <p:spPr>
              <a:xfrm>
                <a:off x="2738055"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75"/>
              <p:cNvSpPr/>
              <p:nvPr/>
            </p:nvSpPr>
            <p:spPr>
              <a:xfrm>
                <a:off x="2738055"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75"/>
              <p:cNvSpPr/>
              <p:nvPr/>
            </p:nvSpPr>
            <p:spPr>
              <a:xfrm>
                <a:off x="2738055"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75"/>
              <p:cNvSpPr/>
              <p:nvPr/>
            </p:nvSpPr>
            <p:spPr>
              <a:xfrm>
                <a:off x="2738055"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75"/>
              <p:cNvSpPr/>
              <p:nvPr/>
            </p:nvSpPr>
            <p:spPr>
              <a:xfrm>
                <a:off x="2738055"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75"/>
              <p:cNvSpPr/>
              <p:nvPr/>
            </p:nvSpPr>
            <p:spPr>
              <a:xfrm>
                <a:off x="2738055"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75"/>
              <p:cNvSpPr/>
              <p:nvPr/>
            </p:nvSpPr>
            <p:spPr>
              <a:xfrm>
                <a:off x="2826842"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75"/>
              <p:cNvSpPr/>
              <p:nvPr/>
            </p:nvSpPr>
            <p:spPr>
              <a:xfrm>
                <a:off x="2826842"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75"/>
              <p:cNvSpPr/>
              <p:nvPr/>
            </p:nvSpPr>
            <p:spPr>
              <a:xfrm>
                <a:off x="2826842"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75"/>
              <p:cNvSpPr/>
              <p:nvPr/>
            </p:nvSpPr>
            <p:spPr>
              <a:xfrm>
                <a:off x="2826842"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75"/>
              <p:cNvSpPr/>
              <p:nvPr/>
            </p:nvSpPr>
            <p:spPr>
              <a:xfrm>
                <a:off x="2826842"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75"/>
              <p:cNvSpPr/>
              <p:nvPr/>
            </p:nvSpPr>
            <p:spPr>
              <a:xfrm>
                <a:off x="2826842"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75"/>
              <p:cNvSpPr/>
              <p:nvPr/>
            </p:nvSpPr>
            <p:spPr>
              <a:xfrm>
                <a:off x="2826842"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75"/>
              <p:cNvSpPr/>
              <p:nvPr/>
            </p:nvSpPr>
            <p:spPr>
              <a:xfrm>
                <a:off x="2826842"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75"/>
              <p:cNvSpPr/>
              <p:nvPr/>
            </p:nvSpPr>
            <p:spPr>
              <a:xfrm>
                <a:off x="2826842"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75"/>
              <p:cNvSpPr/>
              <p:nvPr/>
            </p:nvSpPr>
            <p:spPr>
              <a:xfrm>
                <a:off x="2826842"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75"/>
              <p:cNvSpPr/>
              <p:nvPr/>
            </p:nvSpPr>
            <p:spPr>
              <a:xfrm>
                <a:off x="2826842"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75"/>
              <p:cNvSpPr/>
              <p:nvPr/>
            </p:nvSpPr>
            <p:spPr>
              <a:xfrm>
                <a:off x="2826842"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75"/>
              <p:cNvSpPr/>
              <p:nvPr/>
            </p:nvSpPr>
            <p:spPr>
              <a:xfrm>
                <a:off x="2826842"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75"/>
              <p:cNvSpPr/>
              <p:nvPr/>
            </p:nvSpPr>
            <p:spPr>
              <a:xfrm>
                <a:off x="291563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75"/>
              <p:cNvSpPr/>
              <p:nvPr/>
            </p:nvSpPr>
            <p:spPr>
              <a:xfrm>
                <a:off x="291563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75"/>
              <p:cNvSpPr/>
              <p:nvPr/>
            </p:nvSpPr>
            <p:spPr>
              <a:xfrm>
                <a:off x="291563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75"/>
              <p:cNvSpPr/>
              <p:nvPr/>
            </p:nvSpPr>
            <p:spPr>
              <a:xfrm>
                <a:off x="291563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75"/>
              <p:cNvSpPr/>
              <p:nvPr/>
            </p:nvSpPr>
            <p:spPr>
              <a:xfrm>
                <a:off x="291563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75"/>
              <p:cNvSpPr/>
              <p:nvPr/>
            </p:nvSpPr>
            <p:spPr>
              <a:xfrm>
                <a:off x="291563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75"/>
              <p:cNvSpPr/>
              <p:nvPr/>
            </p:nvSpPr>
            <p:spPr>
              <a:xfrm>
                <a:off x="291563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75"/>
              <p:cNvSpPr/>
              <p:nvPr/>
            </p:nvSpPr>
            <p:spPr>
              <a:xfrm>
                <a:off x="291563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75"/>
              <p:cNvSpPr/>
              <p:nvPr/>
            </p:nvSpPr>
            <p:spPr>
              <a:xfrm>
                <a:off x="291563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75"/>
              <p:cNvSpPr/>
              <p:nvPr/>
            </p:nvSpPr>
            <p:spPr>
              <a:xfrm>
                <a:off x="291563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75"/>
              <p:cNvSpPr/>
              <p:nvPr/>
            </p:nvSpPr>
            <p:spPr>
              <a:xfrm>
                <a:off x="291563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75"/>
              <p:cNvSpPr/>
              <p:nvPr/>
            </p:nvSpPr>
            <p:spPr>
              <a:xfrm>
                <a:off x="291563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75"/>
              <p:cNvSpPr/>
              <p:nvPr/>
            </p:nvSpPr>
            <p:spPr>
              <a:xfrm>
                <a:off x="291563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75"/>
              <p:cNvSpPr/>
              <p:nvPr/>
            </p:nvSpPr>
            <p:spPr>
              <a:xfrm>
                <a:off x="3004418"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75"/>
              <p:cNvSpPr/>
              <p:nvPr/>
            </p:nvSpPr>
            <p:spPr>
              <a:xfrm>
                <a:off x="3004418"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75"/>
              <p:cNvSpPr/>
              <p:nvPr/>
            </p:nvSpPr>
            <p:spPr>
              <a:xfrm>
                <a:off x="3004418"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75"/>
              <p:cNvSpPr/>
              <p:nvPr/>
            </p:nvSpPr>
            <p:spPr>
              <a:xfrm>
                <a:off x="3004418"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75"/>
              <p:cNvSpPr/>
              <p:nvPr/>
            </p:nvSpPr>
            <p:spPr>
              <a:xfrm>
                <a:off x="3004418"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75"/>
              <p:cNvSpPr/>
              <p:nvPr/>
            </p:nvSpPr>
            <p:spPr>
              <a:xfrm>
                <a:off x="3004418"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75"/>
              <p:cNvSpPr/>
              <p:nvPr/>
            </p:nvSpPr>
            <p:spPr>
              <a:xfrm>
                <a:off x="3004418"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75"/>
              <p:cNvSpPr/>
              <p:nvPr/>
            </p:nvSpPr>
            <p:spPr>
              <a:xfrm>
                <a:off x="3004418"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75"/>
              <p:cNvSpPr/>
              <p:nvPr/>
            </p:nvSpPr>
            <p:spPr>
              <a:xfrm>
                <a:off x="3004418"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75"/>
              <p:cNvSpPr/>
              <p:nvPr/>
            </p:nvSpPr>
            <p:spPr>
              <a:xfrm>
                <a:off x="3004418"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75"/>
              <p:cNvSpPr/>
              <p:nvPr/>
            </p:nvSpPr>
            <p:spPr>
              <a:xfrm>
                <a:off x="3004418"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75"/>
              <p:cNvSpPr/>
              <p:nvPr/>
            </p:nvSpPr>
            <p:spPr>
              <a:xfrm>
                <a:off x="3004418"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75"/>
              <p:cNvSpPr/>
              <p:nvPr/>
            </p:nvSpPr>
            <p:spPr>
              <a:xfrm>
                <a:off x="3004418"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75"/>
              <p:cNvSpPr/>
              <p:nvPr/>
            </p:nvSpPr>
            <p:spPr>
              <a:xfrm>
                <a:off x="3093206"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75"/>
              <p:cNvSpPr/>
              <p:nvPr/>
            </p:nvSpPr>
            <p:spPr>
              <a:xfrm>
                <a:off x="3093206"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75"/>
              <p:cNvSpPr/>
              <p:nvPr/>
            </p:nvSpPr>
            <p:spPr>
              <a:xfrm>
                <a:off x="3093206"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75"/>
              <p:cNvSpPr/>
              <p:nvPr/>
            </p:nvSpPr>
            <p:spPr>
              <a:xfrm>
                <a:off x="3093206"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75"/>
              <p:cNvSpPr/>
              <p:nvPr/>
            </p:nvSpPr>
            <p:spPr>
              <a:xfrm>
                <a:off x="3093206"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75"/>
              <p:cNvSpPr/>
              <p:nvPr/>
            </p:nvSpPr>
            <p:spPr>
              <a:xfrm>
                <a:off x="3093206"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75"/>
              <p:cNvSpPr/>
              <p:nvPr/>
            </p:nvSpPr>
            <p:spPr>
              <a:xfrm>
                <a:off x="3093206"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75"/>
              <p:cNvSpPr/>
              <p:nvPr/>
            </p:nvSpPr>
            <p:spPr>
              <a:xfrm>
                <a:off x="3093206"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75"/>
              <p:cNvSpPr/>
              <p:nvPr/>
            </p:nvSpPr>
            <p:spPr>
              <a:xfrm>
                <a:off x="3093206"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75"/>
              <p:cNvSpPr/>
              <p:nvPr/>
            </p:nvSpPr>
            <p:spPr>
              <a:xfrm>
                <a:off x="3093206"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75"/>
              <p:cNvSpPr/>
              <p:nvPr/>
            </p:nvSpPr>
            <p:spPr>
              <a:xfrm>
                <a:off x="3093206"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75"/>
              <p:cNvSpPr/>
              <p:nvPr/>
            </p:nvSpPr>
            <p:spPr>
              <a:xfrm>
                <a:off x="3093206"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75"/>
              <p:cNvSpPr/>
              <p:nvPr/>
            </p:nvSpPr>
            <p:spPr>
              <a:xfrm>
                <a:off x="3093206"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75"/>
              <p:cNvSpPr/>
              <p:nvPr/>
            </p:nvSpPr>
            <p:spPr>
              <a:xfrm>
                <a:off x="3181993"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75"/>
              <p:cNvSpPr/>
              <p:nvPr/>
            </p:nvSpPr>
            <p:spPr>
              <a:xfrm>
                <a:off x="3181993"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75"/>
              <p:cNvSpPr/>
              <p:nvPr/>
            </p:nvSpPr>
            <p:spPr>
              <a:xfrm>
                <a:off x="3181993"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75"/>
              <p:cNvSpPr/>
              <p:nvPr/>
            </p:nvSpPr>
            <p:spPr>
              <a:xfrm>
                <a:off x="3181993"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75"/>
              <p:cNvSpPr/>
              <p:nvPr/>
            </p:nvSpPr>
            <p:spPr>
              <a:xfrm>
                <a:off x="3181993"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75"/>
              <p:cNvSpPr/>
              <p:nvPr/>
            </p:nvSpPr>
            <p:spPr>
              <a:xfrm>
                <a:off x="3181993"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75"/>
              <p:cNvSpPr/>
              <p:nvPr/>
            </p:nvSpPr>
            <p:spPr>
              <a:xfrm>
                <a:off x="3181993"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75"/>
              <p:cNvSpPr/>
              <p:nvPr/>
            </p:nvSpPr>
            <p:spPr>
              <a:xfrm>
                <a:off x="3181993"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75"/>
              <p:cNvSpPr/>
              <p:nvPr/>
            </p:nvSpPr>
            <p:spPr>
              <a:xfrm>
                <a:off x="3181993"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75"/>
              <p:cNvSpPr/>
              <p:nvPr/>
            </p:nvSpPr>
            <p:spPr>
              <a:xfrm>
                <a:off x="3181993"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75"/>
              <p:cNvSpPr/>
              <p:nvPr/>
            </p:nvSpPr>
            <p:spPr>
              <a:xfrm>
                <a:off x="3181993"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75"/>
              <p:cNvSpPr/>
              <p:nvPr/>
            </p:nvSpPr>
            <p:spPr>
              <a:xfrm>
                <a:off x="3181993"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75"/>
              <p:cNvSpPr/>
              <p:nvPr/>
            </p:nvSpPr>
            <p:spPr>
              <a:xfrm>
                <a:off x="3181993"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75"/>
              <p:cNvSpPr/>
              <p:nvPr/>
            </p:nvSpPr>
            <p:spPr>
              <a:xfrm>
                <a:off x="3270781"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75"/>
              <p:cNvSpPr/>
              <p:nvPr/>
            </p:nvSpPr>
            <p:spPr>
              <a:xfrm>
                <a:off x="3270781"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75"/>
              <p:cNvSpPr/>
              <p:nvPr/>
            </p:nvSpPr>
            <p:spPr>
              <a:xfrm>
                <a:off x="3270781"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75"/>
              <p:cNvSpPr/>
              <p:nvPr/>
            </p:nvSpPr>
            <p:spPr>
              <a:xfrm>
                <a:off x="3270781"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75"/>
              <p:cNvSpPr/>
              <p:nvPr/>
            </p:nvSpPr>
            <p:spPr>
              <a:xfrm>
                <a:off x="3270781"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75"/>
              <p:cNvSpPr/>
              <p:nvPr/>
            </p:nvSpPr>
            <p:spPr>
              <a:xfrm>
                <a:off x="3270781"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75"/>
              <p:cNvSpPr/>
              <p:nvPr/>
            </p:nvSpPr>
            <p:spPr>
              <a:xfrm>
                <a:off x="3270781"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75"/>
              <p:cNvSpPr/>
              <p:nvPr/>
            </p:nvSpPr>
            <p:spPr>
              <a:xfrm>
                <a:off x="3270781"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75"/>
              <p:cNvSpPr/>
              <p:nvPr/>
            </p:nvSpPr>
            <p:spPr>
              <a:xfrm>
                <a:off x="3270781"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75"/>
              <p:cNvSpPr/>
              <p:nvPr/>
            </p:nvSpPr>
            <p:spPr>
              <a:xfrm>
                <a:off x="3270781"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75"/>
              <p:cNvSpPr/>
              <p:nvPr/>
            </p:nvSpPr>
            <p:spPr>
              <a:xfrm>
                <a:off x="3270781"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75"/>
              <p:cNvSpPr/>
              <p:nvPr/>
            </p:nvSpPr>
            <p:spPr>
              <a:xfrm>
                <a:off x="3270781"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75"/>
              <p:cNvSpPr/>
              <p:nvPr/>
            </p:nvSpPr>
            <p:spPr>
              <a:xfrm>
                <a:off x="3270781"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75"/>
              <p:cNvSpPr/>
              <p:nvPr/>
            </p:nvSpPr>
            <p:spPr>
              <a:xfrm>
                <a:off x="3359569"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75"/>
              <p:cNvSpPr/>
              <p:nvPr/>
            </p:nvSpPr>
            <p:spPr>
              <a:xfrm>
                <a:off x="3359569"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75"/>
              <p:cNvSpPr/>
              <p:nvPr/>
            </p:nvSpPr>
            <p:spPr>
              <a:xfrm>
                <a:off x="3359569"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75"/>
              <p:cNvSpPr/>
              <p:nvPr/>
            </p:nvSpPr>
            <p:spPr>
              <a:xfrm>
                <a:off x="3359569"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75"/>
              <p:cNvSpPr/>
              <p:nvPr/>
            </p:nvSpPr>
            <p:spPr>
              <a:xfrm>
                <a:off x="3359569"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75"/>
              <p:cNvSpPr/>
              <p:nvPr/>
            </p:nvSpPr>
            <p:spPr>
              <a:xfrm>
                <a:off x="3359569"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75"/>
              <p:cNvSpPr/>
              <p:nvPr/>
            </p:nvSpPr>
            <p:spPr>
              <a:xfrm>
                <a:off x="3359569"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75"/>
              <p:cNvSpPr/>
              <p:nvPr/>
            </p:nvSpPr>
            <p:spPr>
              <a:xfrm>
                <a:off x="3359569"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75"/>
              <p:cNvSpPr/>
              <p:nvPr/>
            </p:nvSpPr>
            <p:spPr>
              <a:xfrm>
                <a:off x="3359569"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75"/>
              <p:cNvSpPr/>
              <p:nvPr/>
            </p:nvSpPr>
            <p:spPr>
              <a:xfrm>
                <a:off x="3359569"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75"/>
              <p:cNvSpPr/>
              <p:nvPr/>
            </p:nvSpPr>
            <p:spPr>
              <a:xfrm>
                <a:off x="3359569"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75"/>
              <p:cNvSpPr/>
              <p:nvPr/>
            </p:nvSpPr>
            <p:spPr>
              <a:xfrm>
                <a:off x="3359569"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75"/>
              <p:cNvSpPr/>
              <p:nvPr/>
            </p:nvSpPr>
            <p:spPr>
              <a:xfrm>
                <a:off x="3359569"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75"/>
              <p:cNvSpPr/>
              <p:nvPr/>
            </p:nvSpPr>
            <p:spPr>
              <a:xfrm>
                <a:off x="344835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75"/>
              <p:cNvSpPr/>
              <p:nvPr/>
            </p:nvSpPr>
            <p:spPr>
              <a:xfrm>
                <a:off x="344835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75"/>
              <p:cNvSpPr/>
              <p:nvPr/>
            </p:nvSpPr>
            <p:spPr>
              <a:xfrm>
                <a:off x="344835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75"/>
              <p:cNvSpPr/>
              <p:nvPr/>
            </p:nvSpPr>
            <p:spPr>
              <a:xfrm>
                <a:off x="344835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75"/>
              <p:cNvSpPr/>
              <p:nvPr/>
            </p:nvSpPr>
            <p:spPr>
              <a:xfrm>
                <a:off x="344835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75"/>
              <p:cNvSpPr/>
              <p:nvPr/>
            </p:nvSpPr>
            <p:spPr>
              <a:xfrm>
                <a:off x="344835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75"/>
              <p:cNvSpPr/>
              <p:nvPr/>
            </p:nvSpPr>
            <p:spPr>
              <a:xfrm>
                <a:off x="344835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75"/>
              <p:cNvSpPr/>
              <p:nvPr/>
            </p:nvSpPr>
            <p:spPr>
              <a:xfrm>
                <a:off x="344835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75"/>
              <p:cNvSpPr/>
              <p:nvPr/>
            </p:nvSpPr>
            <p:spPr>
              <a:xfrm>
                <a:off x="344835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75"/>
              <p:cNvSpPr/>
              <p:nvPr/>
            </p:nvSpPr>
            <p:spPr>
              <a:xfrm>
                <a:off x="344835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75"/>
              <p:cNvSpPr/>
              <p:nvPr/>
            </p:nvSpPr>
            <p:spPr>
              <a:xfrm>
                <a:off x="344835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75"/>
              <p:cNvSpPr/>
              <p:nvPr/>
            </p:nvSpPr>
            <p:spPr>
              <a:xfrm>
                <a:off x="344835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75"/>
              <p:cNvSpPr/>
              <p:nvPr/>
            </p:nvSpPr>
            <p:spPr>
              <a:xfrm>
                <a:off x="344835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75"/>
              <p:cNvSpPr/>
              <p:nvPr/>
            </p:nvSpPr>
            <p:spPr>
              <a:xfrm>
                <a:off x="3537144"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75"/>
              <p:cNvSpPr/>
              <p:nvPr/>
            </p:nvSpPr>
            <p:spPr>
              <a:xfrm>
                <a:off x="3537144"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75"/>
              <p:cNvSpPr/>
              <p:nvPr/>
            </p:nvSpPr>
            <p:spPr>
              <a:xfrm>
                <a:off x="3537144"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75"/>
              <p:cNvSpPr/>
              <p:nvPr/>
            </p:nvSpPr>
            <p:spPr>
              <a:xfrm>
                <a:off x="3537144"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75"/>
              <p:cNvSpPr/>
              <p:nvPr/>
            </p:nvSpPr>
            <p:spPr>
              <a:xfrm>
                <a:off x="3537144"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75"/>
              <p:cNvSpPr/>
              <p:nvPr/>
            </p:nvSpPr>
            <p:spPr>
              <a:xfrm>
                <a:off x="3537144"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75"/>
              <p:cNvSpPr/>
              <p:nvPr/>
            </p:nvSpPr>
            <p:spPr>
              <a:xfrm>
                <a:off x="3537144"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75"/>
              <p:cNvSpPr/>
              <p:nvPr/>
            </p:nvSpPr>
            <p:spPr>
              <a:xfrm>
                <a:off x="3537144"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75"/>
              <p:cNvSpPr/>
              <p:nvPr/>
            </p:nvSpPr>
            <p:spPr>
              <a:xfrm>
                <a:off x="3537144"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75"/>
              <p:cNvSpPr/>
              <p:nvPr/>
            </p:nvSpPr>
            <p:spPr>
              <a:xfrm>
                <a:off x="3537144"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75"/>
              <p:cNvSpPr/>
              <p:nvPr/>
            </p:nvSpPr>
            <p:spPr>
              <a:xfrm>
                <a:off x="3537144"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75"/>
              <p:cNvSpPr/>
              <p:nvPr/>
            </p:nvSpPr>
            <p:spPr>
              <a:xfrm>
                <a:off x="3537144"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75"/>
              <p:cNvSpPr/>
              <p:nvPr/>
            </p:nvSpPr>
            <p:spPr>
              <a:xfrm>
                <a:off x="3537144"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75"/>
              <p:cNvSpPr/>
              <p:nvPr/>
            </p:nvSpPr>
            <p:spPr>
              <a:xfrm>
                <a:off x="3625932"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75"/>
              <p:cNvSpPr/>
              <p:nvPr/>
            </p:nvSpPr>
            <p:spPr>
              <a:xfrm>
                <a:off x="3625932"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75"/>
              <p:cNvSpPr/>
              <p:nvPr/>
            </p:nvSpPr>
            <p:spPr>
              <a:xfrm>
                <a:off x="3625932"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75"/>
              <p:cNvSpPr/>
              <p:nvPr/>
            </p:nvSpPr>
            <p:spPr>
              <a:xfrm>
                <a:off x="3625932"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75"/>
              <p:cNvSpPr/>
              <p:nvPr/>
            </p:nvSpPr>
            <p:spPr>
              <a:xfrm>
                <a:off x="3625932"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75"/>
              <p:cNvSpPr/>
              <p:nvPr/>
            </p:nvSpPr>
            <p:spPr>
              <a:xfrm>
                <a:off x="3625932"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75"/>
              <p:cNvSpPr/>
              <p:nvPr/>
            </p:nvSpPr>
            <p:spPr>
              <a:xfrm>
                <a:off x="3625932"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75"/>
              <p:cNvSpPr/>
              <p:nvPr/>
            </p:nvSpPr>
            <p:spPr>
              <a:xfrm>
                <a:off x="3625932"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75"/>
              <p:cNvSpPr/>
              <p:nvPr/>
            </p:nvSpPr>
            <p:spPr>
              <a:xfrm>
                <a:off x="3625932"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75"/>
              <p:cNvSpPr/>
              <p:nvPr/>
            </p:nvSpPr>
            <p:spPr>
              <a:xfrm>
                <a:off x="3625932"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75"/>
              <p:cNvSpPr/>
              <p:nvPr/>
            </p:nvSpPr>
            <p:spPr>
              <a:xfrm>
                <a:off x="3625932"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75"/>
              <p:cNvSpPr/>
              <p:nvPr/>
            </p:nvSpPr>
            <p:spPr>
              <a:xfrm>
                <a:off x="3625932"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75"/>
              <p:cNvSpPr/>
              <p:nvPr/>
            </p:nvSpPr>
            <p:spPr>
              <a:xfrm>
                <a:off x="3625932"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75"/>
              <p:cNvSpPr/>
              <p:nvPr/>
            </p:nvSpPr>
            <p:spPr>
              <a:xfrm>
                <a:off x="371472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75"/>
              <p:cNvSpPr/>
              <p:nvPr/>
            </p:nvSpPr>
            <p:spPr>
              <a:xfrm>
                <a:off x="371472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75"/>
              <p:cNvSpPr/>
              <p:nvPr/>
            </p:nvSpPr>
            <p:spPr>
              <a:xfrm>
                <a:off x="371472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75"/>
              <p:cNvSpPr/>
              <p:nvPr/>
            </p:nvSpPr>
            <p:spPr>
              <a:xfrm>
                <a:off x="371472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75"/>
              <p:cNvSpPr/>
              <p:nvPr/>
            </p:nvSpPr>
            <p:spPr>
              <a:xfrm>
                <a:off x="371472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75"/>
              <p:cNvSpPr/>
              <p:nvPr/>
            </p:nvSpPr>
            <p:spPr>
              <a:xfrm>
                <a:off x="371472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75"/>
              <p:cNvSpPr/>
              <p:nvPr/>
            </p:nvSpPr>
            <p:spPr>
              <a:xfrm>
                <a:off x="371472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75"/>
              <p:cNvSpPr/>
              <p:nvPr/>
            </p:nvSpPr>
            <p:spPr>
              <a:xfrm>
                <a:off x="371472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75"/>
              <p:cNvSpPr/>
              <p:nvPr/>
            </p:nvSpPr>
            <p:spPr>
              <a:xfrm>
                <a:off x="371472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75"/>
              <p:cNvSpPr/>
              <p:nvPr/>
            </p:nvSpPr>
            <p:spPr>
              <a:xfrm>
                <a:off x="371472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75"/>
              <p:cNvSpPr/>
              <p:nvPr/>
            </p:nvSpPr>
            <p:spPr>
              <a:xfrm>
                <a:off x="371472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75"/>
              <p:cNvSpPr/>
              <p:nvPr/>
            </p:nvSpPr>
            <p:spPr>
              <a:xfrm>
                <a:off x="371472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75"/>
              <p:cNvSpPr/>
              <p:nvPr/>
            </p:nvSpPr>
            <p:spPr>
              <a:xfrm>
                <a:off x="371472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75"/>
              <p:cNvSpPr/>
              <p:nvPr/>
            </p:nvSpPr>
            <p:spPr>
              <a:xfrm>
                <a:off x="3803508"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75"/>
              <p:cNvSpPr/>
              <p:nvPr/>
            </p:nvSpPr>
            <p:spPr>
              <a:xfrm>
                <a:off x="3803508"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75"/>
              <p:cNvSpPr/>
              <p:nvPr/>
            </p:nvSpPr>
            <p:spPr>
              <a:xfrm>
                <a:off x="3803508"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75"/>
              <p:cNvSpPr/>
              <p:nvPr/>
            </p:nvSpPr>
            <p:spPr>
              <a:xfrm>
                <a:off x="3803508"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75"/>
              <p:cNvSpPr/>
              <p:nvPr/>
            </p:nvSpPr>
            <p:spPr>
              <a:xfrm>
                <a:off x="3803508"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p75"/>
              <p:cNvSpPr/>
              <p:nvPr/>
            </p:nvSpPr>
            <p:spPr>
              <a:xfrm>
                <a:off x="3803508"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75"/>
              <p:cNvSpPr/>
              <p:nvPr/>
            </p:nvSpPr>
            <p:spPr>
              <a:xfrm>
                <a:off x="3803508"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75"/>
              <p:cNvSpPr/>
              <p:nvPr/>
            </p:nvSpPr>
            <p:spPr>
              <a:xfrm>
                <a:off x="3803508"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p75"/>
              <p:cNvSpPr/>
              <p:nvPr/>
            </p:nvSpPr>
            <p:spPr>
              <a:xfrm>
                <a:off x="3803508"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75"/>
              <p:cNvSpPr/>
              <p:nvPr/>
            </p:nvSpPr>
            <p:spPr>
              <a:xfrm>
                <a:off x="3803508"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75"/>
              <p:cNvSpPr/>
              <p:nvPr/>
            </p:nvSpPr>
            <p:spPr>
              <a:xfrm>
                <a:off x="3803508"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75"/>
              <p:cNvSpPr/>
              <p:nvPr/>
            </p:nvSpPr>
            <p:spPr>
              <a:xfrm>
                <a:off x="3803508"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75"/>
              <p:cNvSpPr/>
              <p:nvPr/>
            </p:nvSpPr>
            <p:spPr>
              <a:xfrm>
                <a:off x="3803508"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75"/>
              <p:cNvSpPr/>
              <p:nvPr/>
            </p:nvSpPr>
            <p:spPr>
              <a:xfrm>
                <a:off x="2027752"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75"/>
              <p:cNvSpPr/>
              <p:nvPr/>
            </p:nvSpPr>
            <p:spPr>
              <a:xfrm>
                <a:off x="211654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75"/>
              <p:cNvSpPr/>
              <p:nvPr/>
            </p:nvSpPr>
            <p:spPr>
              <a:xfrm>
                <a:off x="2205328"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75"/>
              <p:cNvSpPr/>
              <p:nvPr/>
            </p:nvSpPr>
            <p:spPr>
              <a:xfrm>
                <a:off x="2294116"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75"/>
              <p:cNvSpPr/>
              <p:nvPr/>
            </p:nvSpPr>
            <p:spPr>
              <a:xfrm>
                <a:off x="2382904"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75"/>
              <p:cNvSpPr/>
              <p:nvPr/>
            </p:nvSpPr>
            <p:spPr>
              <a:xfrm>
                <a:off x="2471691"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75"/>
              <p:cNvSpPr/>
              <p:nvPr/>
            </p:nvSpPr>
            <p:spPr>
              <a:xfrm>
                <a:off x="2560479"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75"/>
              <p:cNvSpPr/>
              <p:nvPr/>
            </p:nvSpPr>
            <p:spPr>
              <a:xfrm>
                <a:off x="264926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75"/>
              <p:cNvSpPr/>
              <p:nvPr/>
            </p:nvSpPr>
            <p:spPr>
              <a:xfrm>
                <a:off x="2738055"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75"/>
              <p:cNvSpPr/>
              <p:nvPr/>
            </p:nvSpPr>
            <p:spPr>
              <a:xfrm>
                <a:off x="2826842"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75"/>
              <p:cNvSpPr/>
              <p:nvPr/>
            </p:nvSpPr>
            <p:spPr>
              <a:xfrm>
                <a:off x="291563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75"/>
              <p:cNvSpPr/>
              <p:nvPr/>
            </p:nvSpPr>
            <p:spPr>
              <a:xfrm>
                <a:off x="3004418"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75"/>
              <p:cNvSpPr/>
              <p:nvPr/>
            </p:nvSpPr>
            <p:spPr>
              <a:xfrm>
                <a:off x="3093206"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75"/>
              <p:cNvSpPr/>
              <p:nvPr/>
            </p:nvSpPr>
            <p:spPr>
              <a:xfrm>
                <a:off x="3181993"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75"/>
              <p:cNvSpPr/>
              <p:nvPr/>
            </p:nvSpPr>
            <p:spPr>
              <a:xfrm>
                <a:off x="3270781"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75"/>
              <p:cNvSpPr/>
              <p:nvPr/>
            </p:nvSpPr>
            <p:spPr>
              <a:xfrm>
                <a:off x="3359569"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75"/>
              <p:cNvSpPr/>
              <p:nvPr/>
            </p:nvSpPr>
            <p:spPr>
              <a:xfrm>
                <a:off x="344835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75"/>
              <p:cNvSpPr/>
              <p:nvPr/>
            </p:nvSpPr>
            <p:spPr>
              <a:xfrm>
                <a:off x="3537144"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75"/>
              <p:cNvSpPr/>
              <p:nvPr/>
            </p:nvSpPr>
            <p:spPr>
              <a:xfrm>
                <a:off x="3625932"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75"/>
              <p:cNvSpPr/>
              <p:nvPr/>
            </p:nvSpPr>
            <p:spPr>
              <a:xfrm>
                <a:off x="371472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75"/>
              <p:cNvSpPr/>
              <p:nvPr/>
            </p:nvSpPr>
            <p:spPr>
              <a:xfrm>
                <a:off x="3803508"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75"/>
              <p:cNvSpPr/>
              <p:nvPr/>
            </p:nvSpPr>
            <p:spPr>
              <a:xfrm>
                <a:off x="2027752"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75"/>
              <p:cNvSpPr/>
              <p:nvPr/>
            </p:nvSpPr>
            <p:spPr>
              <a:xfrm>
                <a:off x="211654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75"/>
              <p:cNvSpPr/>
              <p:nvPr/>
            </p:nvSpPr>
            <p:spPr>
              <a:xfrm>
                <a:off x="2205328"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75"/>
              <p:cNvSpPr/>
              <p:nvPr/>
            </p:nvSpPr>
            <p:spPr>
              <a:xfrm>
                <a:off x="2294116"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75"/>
              <p:cNvSpPr/>
              <p:nvPr/>
            </p:nvSpPr>
            <p:spPr>
              <a:xfrm>
                <a:off x="2382904"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75"/>
              <p:cNvSpPr/>
              <p:nvPr/>
            </p:nvSpPr>
            <p:spPr>
              <a:xfrm>
                <a:off x="2471691"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75"/>
              <p:cNvSpPr/>
              <p:nvPr/>
            </p:nvSpPr>
            <p:spPr>
              <a:xfrm>
                <a:off x="2560479"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75"/>
              <p:cNvSpPr/>
              <p:nvPr/>
            </p:nvSpPr>
            <p:spPr>
              <a:xfrm>
                <a:off x="264926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75"/>
              <p:cNvSpPr/>
              <p:nvPr/>
            </p:nvSpPr>
            <p:spPr>
              <a:xfrm>
                <a:off x="2738055"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75"/>
              <p:cNvSpPr/>
              <p:nvPr/>
            </p:nvSpPr>
            <p:spPr>
              <a:xfrm>
                <a:off x="2826842"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75"/>
              <p:cNvSpPr/>
              <p:nvPr/>
            </p:nvSpPr>
            <p:spPr>
              <a:xfrm>
                <a:off x="291563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75"/>
              <p:cNvSpPr/>
              <p:nvPr/>
            </p:nvSpPr>
            <p:spPr>
              <a:xfrm>
                <a:off x="3004418"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75"/>
              <p:cNvSpPr/>
              <p:nvPr/>
            </p:nvSpPr>
            <p:spPr>
              <a:xfrm>
                <a:off x="3093206"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75"/>
              <p:cNvSpPr/>
              <p:nvPr/>
            </p:nvSpPr>
            <p:spPr>
              <a:xfrm>
                <a:off x="3181993"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75"/>
              <p:cNvSpPr/>
              <p:nvPr/>
            </p:nvSpPr>
            <p:spPr>
              <a:xfrm>
                <a:off x="3270781"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75"/>
              <p:cNvSpPr/>
              <p:nvPr/>
            </p:nvSpPr>
            <p:spPr>
              <a:xfrm>
                <a:off x="3359569"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75"/>
              <p:cNvSpPr/>
              <p:nvPr/>
            </p:nvSpPr>
            <p:spPr>
              <a:xfrm>
                <a:off x="344835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75"/>
              <p:cNvSpPr/>
              <p:nvPr/>
            </p:nvSpPr>
            <p:spPr>
              <a:xfrm>
                <a:off x="3537144"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75"/>
              <p:cNvSpPr/>
              <p:nvPr/>
            </p:nvSpPr>
            <p:spPr>
              <a:xfrm>
                <a:off x="3625932"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75"/>
              <p:cNvSpPr/>
              <p:nvPr/>
            </p:nvSpPr>
            <p:spPr>
              <a:xfrm>
                <a:off x="371472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75"/>
              <p:cNvSpPr/>
              <p:nvPr/>
            </p:nvSpPr>
            <p:spPr>
              <a:xfrm>
                <a:off x="3803508"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75"/>
              <p:cNvSpPr/>
              <p:nvPr/>
            </p:nvSpPr>
            <p:spPr>
              <a:xfrm>
                <a:off x="3895796"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75"/>
              <p:cNvSpPr/>
              <p:nvPr/>
            </p:nvSpPr>
            <p:spPr>
              <a:xfrm>
                <a:off x="3895796"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75"/>
              <p:cNvSpPr/>
              <p:nvPr/>
            </p:nvSpPr>
            <p:spPr>
              <a:xfrm>
                <a:off x="3895796"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75"/>
              <p:cNvSpPr/>
              <p:nvPr/>
            </p:nvSpPr>
            <p:spPr>
              <a:xfrm>
                <a:off x="3895796"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75"/>
              <p:cNvSpPr/>
              <p:nvPr/>
            </p:nvSpPr>
            <p:spPr>
              <a:xfrm>
                <a:off x="3895796"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75"/>
              <p:cNvSpPr/>
              <p:nvPr/>
            </p:nvSpPr>
            <p:spPr>
              <a:xfrm>
                <a:off x="3895796"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75"/>
              <p:cNvSpPr/>
              <p:nvPr/>
            </p:nvSpPr>
            <p:spPr>
              <a:xfrm>
                <a:off x="3895796"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75"/>
              <p:cNvSpPr/>
              <p:nvPr/>
            </p:nvSpPr>
            <p:spPr>
              <a:xfrm>
                <a:off x="3895796"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75"/>
              <p:cNvSpPr/>
              <p:nvPr/>
            </p:nvSpPr>
            <p:spPr>
              <a:xfrm>
                <a:off x="3895796"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75"/>
              <p:cNvSpPr/>
              <p:nvPr/>
            </p:nvSpPr>
            <p:spPr>
              <a:xfrm>
                <a:off x="3895796"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75"/>
              <p:cNvSpPr/>
              <p:nvPr/>
            </p:nvSpPr>
            <p:spPr>
              <a:xfrm>
                <a:off x="3895796"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75"/>
              <p:cNvSpPr/>
              <p:nvPr/>
            </p:nvSpPr>
            <p:spPr>
              <a:xfrm>
                <a:off x="3895796"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75"/>
              <p:cNvSpPr/>
              <p:nvPr/>
            </p:nvSpPr>
            <p:spPr>
              <a:xfrm>
                <a:off x="3895796"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75"/>
              <p:cNvSpPr/>
              <p:nvPr/>
            </p:nvSpPr>
            <p:spPr>
              <a:xfrm>
                <a:off x="3895796"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75"/>
              <p:cNvSpPr/>
              <p:nvPr/>
            </p:nvSpPr>
            <p:spPr>
              <a:xfrm>
                <a:off x="3895796"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75"/>
              <p:cNvSpPr/>
              <p:nvPr/>
            </p:nvSpPr>
            <p:spPr>
              <a:xfrm>
                <a:off x="1938965"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75"/>
              <p:cNvSpPr/>
              <p:nvPr/>
            </p:nvSpPr>
            <p:spPr>
              <a:xfrm>
                <a:off x="1938965"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75"/>
              <p:cNvSpPr/>
              <p:nvPr/>
            </p:nvSpPr>
            <p:spPr>
              <a:xfrm>
                <a:off x="1938965"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75"/>
              <p:cNvSpPr/>
              <p:nvPr/>
            </p:nvSpPr>
            <p:spPr>
              <a:xfrm>
                <a:off x="1938965"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75"/>
              <p:cNvSpPr/>
              <p:nvPr/>
            </p:nvSpPr>
            <p:spPr>
              <a:xfrm>
                <a:off x="1938965"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75"/>
              <p:cNvSpPr/>
              <p:nvPr/>
            </p:nvSpPr>
            <p:spPr>
              <a:xfrm>
                <a:off x="1938965"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75"/>
              <p:cNvSpPr/>
              <p:nvPr/>
            </p:nvSpPr>
            <p:spPr>
              <a:xfrm>
                <a:off x="1938965"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75"/>
              <p:cNvSpPr/>
              <p:nvPr/>
            </p:nvSpPr>
            <p:spPr>
              <a:xfrm>
                <a:off x="1938965"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75"/>
              <p:cNvSpPr/>
              <p:nvPr/>
            </p:nvSpPr>
            <p:spPr>
              <a:xfrm>
                <a:off x="1938965"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75"/>
              <p:cNvSpPr/>
              <p:nvPr/>
            </p:nvSpPr>
            <p:spPr>
              <a:xfrm>
                <a:off x="1938965"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75"/>
              <p:cNvSpPr/>
              <p:nvPr/>
            </p:nvSpPr>
            <p:spPr>
              <a:xfrm>
                <a:off x="1938965"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75"/>
              <p:cNvSpPr/>
              <p:nvPr/>
            </p:nvSpPr>
            <p:spPr>
              <a:xfrm>
                <a:off x="1938965"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75"/>
              <p:cNvSpPr/>
              <p:nvPr/>
            </p:nvSpPr>
            <p:spPr>
              <a:xfrm>
                <a:off x="1938965"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75"/>
              <p:cNvSpPr/>
              <p:nvPr/>
            </p:nvSpPr>
            <p:spPr>
              <a:xfrm>
                <a:off x="1938965"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75"/>
              <p:cNvSpPr/>
              <p:nvPr/>
            </p:nvSpPr>
            <p:spPr>
              <a:xfrm>
                <a:off x="1938965"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75"/>
              <p:cNvSpPr/>
              <p:nvPr/>
            </p:nvSpPr>
            <p:spPr>
              <a:xfrm>
                <a:off x="185017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75"/>
              <p:cNvSpPr/>
              <p:nvPr/>
            </p:nvSpPr>
            <p:spPr>
              <a:xfrm>
                <a:off x="185017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75"/>
              <p:cNvSpPr/>
              <p:nvPr/>
            </p:nvSpPr>
            <p:spPr>
              <a:xfrm>
                <a:off x="185017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75"/>
              <p:cNvSpPr/>
              <p:nvPr/>
            </p:nvSpPr>
            <p:spPr>
              <a:xfrm>
                <a:off x="185017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75"/>
              <p:cNvSpPr/>
              <p:nvPr/>
            </p:nvSpPr>
            <p:spPr>
              <a:xfrm>
                <a:off x="185017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75"/>
              <p:cNvSpPr/>
              <p:nvPr/>
            </p:nvSpPr>
            <p:spPr>
              <a:xfrm>
                <a:off x="185017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75"/>
              <p:cNvSpPr/>
              <p:nvPr/>
            </p:nvSpPr>
            <p:spPr>
              <a:xfrm>
                <a:off x="185017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75"/>
              <p:cNvSpPr/>
              <p:nvPr/>
            </p:nvSpPr>
            <p:spPr>
              <a:xfrm>
                <a:off x="185017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75"/>
              <p:cNvSpPr/>
              <p:nvPr/>
            </p:nvSpPr>
            <p:spPr>
              <a:xfrm>
                <a:off x="185017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75"/>
              <p:cNvSpPr/>
              <p:nvPr/>
            </p:nvSpPr>
            <p:spPr>
              <a:xfrm>
                <a:off x="185017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75"/>
              <p:cNvSpPr/>
              <p:nvPr/>
            </p:nvSpPr>
            <p:spPr>
              <a:xfrm>
                <a:off x="185017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75"/>
              <p:cNvSpPr/>
              <p:nvPr/>
            </p:nvSpPr>
            <p:spPr>
              <a:xfrm>
                <a:off x="185017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75"/>
              <p:cNvSpPr/>
              <p:nvPr/>
            </p:nvSpPr>
            <p:spPr>
              <a:xfrm>
                <a:off x="185017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75"/>
              <p:cNvSpPr/>
              <p:nvPr/>
            </p:nvSpPr>
            <p:spPr>
              <a:xfrm>
                <a:off x="185017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75"/>
              <p:cNvSpPr/>
              <p:nvPr/>
            </p:nvSpPr>
            <p:spPr>
              <a:xfrm>
                <a:off x="185017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75"/>
              <p:cNvSpPr/>
              <p:nvPr/>
            </p:nvSpPr>
            <p:spPr>
              <a:xfrm>
                <a:off x="1761389"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75"/>
              <p:cNvSpPr/>
              <p:nvPr/>
            </p:nvSpPr>
            <p:spPr>
              <a:xfrm>
                <a:off x="1761389"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75"/>
              <p:cNvSpPr/>
              <p:nvPr/>
            </p:nvSpPr>
            <p:spPr>
              <a:xfrm>
                <a:off x="1761389"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75"/>
              <p:cNvSpPr/>
              <p:nvPr/>
            </p:nvSpPr>
            <p:spPr>
              <a:xfrm>
                <a:off x="1761389"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75"/>
              <p:cNvSpPr/>
              <p:nvPr/>
            </p:nvSpPr>
            <p:spPr>
              <a:xfrm>
                <a:off x="1761389"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75"/>
              <p:cNvSpPr/>
              <p:nvPr/>
            </p:nvSpPr>
            <p:spPr>
              <a:xfrm>
                <a:off x="1761389"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75"/>
              <p:cNvSpPr/>
              <p:nvPr/>
            </p:nvSpPr>
            <p:spPr>
              <a:xfrm>
                <a:off x="1761389"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75"/>
              <p:cNvSpPr/>
              <p:nvPr/>
            </p:nvSpPr>
            <p:spPr>
              <a:xfrm>
                <a:off x="1761389"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75"/>
              <p:cNvSpPr/>
              <p:nvPr/>
            </p:nvSpPr>
            <p:spPr>
              <a:xfrm>
                <a:off x="1761389"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75"/>
              <p:cNvSpPr/>
              <p:nvPr/>
            </p:nvSpPr>
            <p:spPr>
              <a:xfrm>
                <a:off x="1761389"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75"/>
              <p:cNvSpPr/>
              <p:nvPr/>
            </p:nvSpPr>
            <p:spPr>
              <a:xfrm>
                <a:off x="1761389"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75"/>
              <p:cNvSpPr/>
              <p:nvPr/>
            </p:nvSpPr>
            <p:spPr>
              <a:xfrm>
                <a:off x="1761389"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75"/>
              <p:cNvSpPr/>
              <p:nvPr/>
            </p:nvSpPr>
            <p:spPr>
              <a:xfrm>
                <a:off x="1761389"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75"/>
              <p:cNvSpPr/>
              <p:nvPr/>
            </p:nvSpPr>
            <p:spPr>
              <a:xfrm>
                <a:off x="1761389"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75"/>
              <p:cNvSpPr/>
              <p:nvPr/>
            </p:nvSpPr>
            <p:spPr>
              <a:xfrm>
                <a:off x="1761389"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75"/>
              <p:cNvSpPr/>
              <p:nvPr/>
            </p:nvSpPr>
            <p:spPr>
              <a:xfrm>
                <a:off x="87352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75"/>
              <p:cNvSpPr/>
              <p:nvPr/>
            </p:nvSpPr>
            <p:spPr>
              <a:xfrm>
                <a:off x="962315"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75"/>
              <p:cNvSpPr/>
              <p:nvPr/>
            </p:nvSpPr>
            <p:spPr>
              <a:xfrm>
                <a:off x="1051103"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75"/>
              <p:cNvSpPr/>
              <p:nvPr/>
            </p:nvSpPr>
            <p:spPr>
              <a:xfrm>
                <a:off x="1139891"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75"/>
              <p:cNvSpPr/>
              <p:nvPr/>
            </p:nvSpPr>
            <p:spPr>
              <a:xfrm>
                <a:off x="1228679"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75"/>
              <p:cNvSpPr/>
              <p:nvPr/>
            </p:nvSpPr>
            <p:spPr>
              <a:xfrm>
                <a:off x="1317466"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75"/>
              <p:cNvSpPr/>
              <p:nvPr/>
            </p:nvSpPr>
            <p:spPr>
              <a:xfrm>
                <a:off x="87352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75"/>
              <p:cNvSpPr/>
              <p:nvPr/>
            </p:nvSpPr>
            <p:spPr>
              <a:xfrm>
                <a:off x="962315"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75"/>
              <p:cNvSpPr/>
              <p:nvPr/>
            </p:nvSpPr>
            <p:spPr>
              <a:xfrm>
                <a:off x="1051103"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75"/>
              <p:cNvSpPr/>
              <p:nvPr/>
            </p:nvSpPr>
            <p:spPr>
              <a:xfrm>
                <a:off x="1139891"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75"/>
              <p:cNvSpPr/>
              <p:nvPr/>
            </p:nvSpPr>
            <p:spPr>
              <a:xfrm>
                <a:off x="1228679"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75"/>
              <p:cNvSpPr/>
              <p:nvPr/>
            </p:nvSpPr>
            <p:spPr>
              <a:xfrm>
                <a:off x="1317466"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75"/>
              <p:cNvSpPr/>
              <p:nvPr/>
            </p:nvSpPr>
            <p:spPr>
              <a:xfrm>
                <a:off x="87352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75"/>
              <p:cNvSpPr/>
              <p:nvPr/>
            </p:nvSpPr>
            <p:spPr>
              <a:xfrm>
                <a:off x="962315"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75"/>
              <p:cNvSpPr/>
              <p:nvPr/>
            </p:nvSpPr>
            <p:spPr>
              <a:xfrm>
                <a:off x="1051103"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75"/>
              <p:cNvSpPr/>
              <p:nvPr/>
            </p:nvSpPr>
            <p:spPr>
              <a:xfrm>
                <a:off x="1139891"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75"/>
              <p:cNvSpPr/>
              <p:nvPr/>
            </p:nvSpPr>
            <p:spPr>
              <a:xfrm>
                <a:off x="1228679"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75"/>
              <p:cNvSpPr/>
              <p:nvPr/>
            </p:nvSpPr>
            <p:spPr>
              <a:xfrm>
                <a:off x="1317466"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75"/>
              <p:cNvSpPr/>
              <p:nvPr/>
            </p:nvSpPr>
            <p:spPr>
              <a:xfrm>
                <a:off x="87352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75"/>
              <p:cNvSpPr/>
              <p:nvPr/>
            </p:nvSpPr>
            <p:spPr>
              <a:xfrm>
                <a:off x="962315"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75"/>
              <p:cNvSpPr/>
              <p:nvPr/>
            </p:nvSpPr>
            <p:spPr>
              <a:xfrm>
                <a:off x="1051103"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75"/>
              <p:cNvSpPr/>
              <p:nvPr/>
            </p:nvSpPr>
            <p:spPr>
              <a:xfrm>
                <a:off x="1139891"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75"/>
              <p:cNvSpPr/>
              <p:nvPr/>
            </p:nvSpPr>
            <p:spPr>
              <a:xfrm>
                <a:off x="1228679"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75"/>
              <p:cNvSpPr/>
              <p:nvPr/>
            </p:nvSpPr>
            <p:spPr>
              <a:xfrm>
                <a:off x="1317466"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75"/>
              <p:cNvSpPr/>
              <p:nvPr/>
            </p:nvSpPr>
            <p:spPr>
              <a:xfrm>
                <a:off x="87352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75"/>
              <p:cNvSpPr/>
              <p:nvPr/>
            </p:nvSpPr>
            <p:spPr>
              <a:xfrm>
                <a:off x="962315"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75"/>
              <p:cNvSpPr/>
              <p:nvPr/>
            </p:nvSpPr>
            <p:spPr>
              <a:xfrm>
                <a:off x="1051103"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75"/>
              <p:cNvSpPr/>
              <p:nvPr/>
            </p:nvSpPr>
            <p:spPr>
              <a:xfrm>
                <a:off x="1139891"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75"/>
              <p:cNvSpPr/>
              <p:nvPr/>
            </p:nvSpPr>
            <p:spPr>
              <a:xfrm>
                <a:off x="1228679"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75"/>
              <p:cNvSpPr/>
              <p:nvPr/>
            </p:nvSpPr>
            <p:spPr>
              <a:xfrm>
                <a:off x="1317466"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75"/>
              <p:cNvSpPr/>
              <p:nvPr/>
            </p:nvSpPr>
            <p:spPr>
              <a:xfrm>
                <a:off x="87352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75"/>
              <p:cNvSpPr/>
              <p:nvPr/>
            </p:nvSpPr>
            <p:spPr>
              <a:xfrm>
                <a:off x="962315"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75"/>
              <p:cNvSpPr/>
              <p:nvPr/>
            </p:nvSpPr>
            <p:spPr>
              <a:xfrm>
                <a:off x="1051103"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75"/>
              <p:cNvSpPr/>
              <p:nvPr/>
            </p:nvSpPr>
            <p:spPr>
              <a:xfrm>
                <a:off x="1139891"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75"/>
              <p:cNvSpPr/>
              <p:nvPr/>
            </p:nvSpPr>
            <p:spPr>
              <a:xfrm>
                <a:off x="1228679"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75"/>
              <p:cNvSpPr/>
              <p:nvPr/>
            </p:nvSpPr>
            <p:spPr>
              <a:xfrm>
                <a:off x="1317466"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75"/>
              <p:cNvSpPr/>
              <p:nvPr/>
            </p:nvSpPr>
            <p:spPr>
              <a:xfrm>
                <a:off x="87352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75"/>
              <p:cNvSpPr/>
              <p:nvPr/>
            </p:nvSpPr>
            <p:spPr>
              <a:xfrm>
                <a:off x="962315"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75"/>
              <p:cNvSpPr/>
              <p:nvPr/>
            </p:nvSpPr>
            <p:spPr>
              <a:xfrm>
                <a:off x="1051103"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75"/>
              <p:cNvSpPr/>
              <p:nvPr/>
            </p:nvSpPr>
            <p:spPr>
              <a:xfrm>
                <a:off x="1139891"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75"/>
              <p:cNvSpPr/>
              <p:nvPr/>
            </p:nvSpPr>
            <p:spPr>
              <a:xfrm>
                <a:off x="1228679"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75"/>
              <p:cNvSpPr/>
              <p:nvPr/>
            </p:nvSpPr>
            <p:spPr>
              <a:xfrm>
                <a:off x="1317466"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75"/>
              <p:cNvSpPr/>
              <p:nvPr/>
            </p:nvSpPr>
            <p:spPr>
              <a:xfrm>
                <a:off x="87352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75"/>
              <p:cNvSpPr/>
              <p:nvPr/>
            </p:nvSpPr>
            <p:spPr>
              <a:xfrm>
                <a:off x="962315"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75"/>
              <p:cNvSpPr/>
              <p:nvPr/>
            </p:nvSpPr>
            <p:spPr>
              <a:xfrm>
                <a:off x="1051103"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75"/>
              <p:cNvSpPr/>
              <p:nvPr/>
            </p:nvSpPr>
            <p:spPr>
              <a:xfrm>
                <a:off x="1139891"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75"/>
              <p:cNvSpPr/>
              <p:nvPr/>
            </p:nvSpPr>
            <p:spPr>
              <a:xfrm>
                <a:off x="1228679"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75"/>
              <p:cNvSpPr/>
              <p:nvPr/>
            </p:nvSpPr>
            <p:spPr>
              <a:xfrm>
                <a:off x="1317466"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75"/>
              <p:cNvSpPr/>
              <p:nvPr/>
            </p:nvSpPr>
            <p:spPr>
              <a:xfrm>
                <a:off x="87352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75"/>
              <p:cNvSpPr/>
              <p:nvPr/>
            </p:nvSpPr>
            <p:spPr>
              <a:xfrm>
                <a:off x="962315"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75"/>
              <p:cNvSpPr/>
              <p:nvPr/>
            </p:nvSpPr>
            <p:spPr>
              <a:xfrm>
                <a:off x="1051103"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75"/>
              <p:cNvSpPr/>
              <p:nvPr/>
            </p:nvSpPr>
            <p:spPr>
              <a:xfrm>
                <a:off x="1139891"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75"/>
              <p:cNvSpPr/>
              <p:nvPr/>
            </p:nvSpPr>
            <p:spPr>
              <a:xfrm>
                <a:off x="1228679"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75"/>
              <p:cNvSpPr/>
              <p:nvPr/>
            </p:nvSpPr>
            <p:spPr>
              <a:xfrm>
                <a:off x="1317466"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75"/>
              <p:cNvSpPr/>
              <p:nvPr/>
            </p:nvSpPr>
            <p:spPr>
              <a:xfrm>
                <a:off x="87352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75"/>
              <p:cNvSpPr/>
              <p:nvPr/>
            </p:nvSpPr>
            <p:spPr>
              <a:xfrm>
                <a:off x="962315"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75"/>
              <p:cNvSpPr/>
              <p:nvPr/>
            </p:nvSpPr>
            <p:spPr>
              <a:xfrm>
                <a:off x="1051103"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75"/>
              <p:cNvSpPr/>
              <p:nvPr/>
            </p:nvSpPr>
            <p:spPr>
              <a:xfrm>
                <a:off x="1139891"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75"/>
              <p:cNvSpPr/>
              <p:nvPr/>
            </p:nvSpPr>
            <p:spPr>
              <a:xfrm>
                <a:off x="1228679"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75"/>
              <p:cNvSpPr/>
              <p:nvPr/>
            </p:nvSpPr>
            <p:spPr>
              <a:xfrm>
                <a:off x="1317466"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75"/>
              <p:cNvSpPr/>
              <p:nvPr/>
            </p:nvSpPr>
            <p:spPr>
              <a:xfrm>
                <a:off x="87352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75"/>
              <p:cNvSpPr/>
              <p:nvPr/>
            </p:nvSpPr>
            <p:spPr>
              <a:xfrm>
                <a:off x="962315"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75"/>
              <p:cNvSpPr/>
              <p:nvPr/>
            </p:nvSpPr>
            <p:spPr>
              <a:xfrm>
                <a:off x="1051103"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75"/>
              <p:cNvSpPr/>
              <p:nvPr/>
            </p:nvSpPr>
            <p:spPr>
              <a:xfrm>
                <a:off x="1139891"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75"/>
              <p:cNvSpPr/>
              <p:nvPr/>
            </p:nvSpPr>
            <p:spPr>
              <a:xfrm>
                <a:off x="1228679"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75"/>
              <p:cNvSpPr/>
              <p:nvPr/>
            </p:nvSpPr>
            <p:spPr>
              <a:xfrm>
                <a:off x="1317466"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75"/>
              <p:cNvSpPr/>
              <p:nvPr/>
            </p:nvSpPr>
            <p:spPr>
              <a:xfrm>
                <a:off x="87352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75"/>
              <p:cNvSpPr/>
              <p:nvPr/>
            </p:nvSpPr>
            <p:spPr>
              <a:xfrm>
                <a:off x="962315"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75"/>
              <p:cNvSpPr/>
              <p:nvPr/>
            </p:nvSpPr>
            <p:spPr>
              <a:xfrm>
                <a:off x="1051103"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75"/>
              <p:cNvSpPr/>
              <p:nvPr/>
            </p:nvSpPr>
            <p:spPr>
              <a:xfrm>
                <a:off x="1139891"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75"/>
              <p:cNvSpPr/>
              <p:nvPr/>
            </p:nvSpPr>
            <p:spPr>
              <a:xfrm>
                <a:off x="1228679"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75"/>
              <p:cNvSpPr/>
              <p:nvPr/>
            </p:nvSpPr>
            <p:spPr>
              <a:xfrm>
                <a:off x="1317466"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75"/>
              <p:cNvSpPr/>
              <p:nvPr/>
            </p:nvSpPr>
            <p:spPr>
              <a:xfrm>
                <a:off x="87352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75"/>
              <p:cNvSpPr/>
              <p:nvPr/>
            </p:nvSpPr>
            <p:spPr>
              <a:xfrm>
                <a:off x="962315"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75"/>
              <p:cNvSpPr/>
              <p:nvPr/>
            </p:nvSpPr>
            <p:spPr>
              <a:xfrm>
                <a:off x="1051103"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75"/>
              <p:cNvSpPr/>
              <p:nvPr/>
            </p:nvSpPr>
            <p:spPr>
              <a:xfrm>
                <a:off x="1139891"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75"/>
              <p:cNvSpPr/>
              <p:nvPr/>
            </p:nvSpPr>
            <p:spPr>
              <a:xfrm>
                <a:off x="1228679"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75"/>
              <p:cNvSpPr/>
              <p:nvPr/>
            </p:nvSpPr>
            <p:spPr>
              <a:xfrm>
                <a:off x="1317466"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75"/>
              <p:cNvSpPr/>
              <p:nvPr/>
            </p:nvSpPr>
            <p:spPr>
              <a:xfrm>
                <a:off x="1406254"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75"/>
              <p:cNvSpPr/>
              <p:nvPr/>
            </p:nvSpPr>
            <p:spPr>
              <a:xfrm>
                <a:off x="1406254"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75"/>
              <p:cNvSpPr/>
              <p:nvPr/>
            </p:nvSpPr>
            <p:spPr>
              <a:xfrm>
                <a:off x="1406254"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75"/>
              <p:cNvSpPr/>
              <p:nvPr/>
            </p:nvSpPr>
            <p:spPr>
              <a:xfrm>
                <a:off x="1406254"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75"/>
              <p:cNvSpPr/>
              <p:nvPr/>
            </p:nvSpPr>
            <p:spPr>
              <a:xfrm>
                <a:off x="1406254"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75"/>
              <p:cNvSpPr/>
              <p:nvPr/>
            </p:nvSpPr>
            <p:spPr>
              <a:xfrm>
                <a:off x="1406254"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75"/>
              <p:cNvSpPr/>
              <p:nvPr/>
            </p:nvSpPr>
            <p:spPr>
              <a:xfrm>
                <a:off x="1406254"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75"/>
              <p:cNvSpPr/>
              <p:nvPr/>
            </p:nvSpPr>
            <p:spPr>
              <a:xfrm>
                <a:off x="1406254"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75"/>
              <p:cNvSpPr/>
              <p:nvPr/>
            </p:nvSpPr>
            <p:spPr>
              <a:xfrm>
                <a:off x="1406254"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75"/>
              <p:cNvSpPr/>
              <p:nvPr/>
            </p:nvSpPr>
            <p:spPr>
              <a:xfrm>
                <a:off x="1406254"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75"/>
              <p:cNvSpPr/>
              <p:nvPr/>
            </p:nvSpPr>
            <p:spPr>
              <a:xfrm>
                <a:off x="1406254"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75"/>
              <p:cNvSpPr/>
              <p:nvPr/>
            </p:nvSpPr>
            <p:spPr>
              <a:xfrm>
                <a:off x="1406254"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75"/>
              <p:cNvSpPr/>
              <p:nvPr/>
            </p:nvSpPr>
            <p:spPr>
              <a:xfrm>
                <a:off x="1406254"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75"/>
              <p:cNvSpPr/>
              <p:nvPr/>
            </p:nvSpPr>
            <p:spPr>
              <a:xfrm>
                <a:off x="1495042"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75"/>
              <p:cNvSpPr/>
              <p:nvPr/>
            </p:nvSpPr>
            <p:spPr>
              <a:xfrm>
                <a:off x="1495042"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75"/>
              <p:cNvSpPr/>
              <p:nvPr/>
            </p:nvSpPr>
            <p:spPr>
              <a:xfrm>
                <a:off x="1495042"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75"/>
              <p:cNvSpPr/>
              <p:nvPr/>
            </p:nvSpPr>
            <p:spPr>
              <a:xfrm>
                <a:off x="1495042"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75"/>
              <p:cNvSpPr/>
              <p:nvPr/>
            </p:nvSpPr>
            <p:spPr>
              <a:xfrm>
                <a:off x="1495042"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75"/>
              <p:cNvSpPr/>
              <p:nvPr/>
            </p:nvSpPr>
            <p:spPr>
              <a:xfrm>
                <a:off x="1495042"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75"/>
              <p:cNvSpPr/>
              <p:nvPr/>
            </p:nvSpPr>
            <p:spPr>
              <a:xfrm>
                <a:off x="1495042"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75"/>
              <p:cNvSpPr/>
              <p:nvPr/>
            </p:nvSpPr>
            <p:spPr>
              <a:xfrm>
                <a:off x="1495042"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75"/>
              <p:cNvSpPr/>
              <p:nvPr/>
            </p:nvSpPr>
            <p:spPr>
              <a:xfrm>
                <a:off x="1495042"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75"/>
              <p:cNvSpPr/>
              <p:nvPr/>
            </p:nvSpPr>
            <p:spPr>
              <a:xfrm>
                <a:off x="1495042"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75"/>
              <p:cNvSpPr/>
              <p:nvPr/>
            </p:nvSpPr>
            <p:spPr>
              <a:xfrm>
                <a:off x="1495042"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75"/>
              <p:cNvSpPr/>
              <p:nvPr/>
            </p:nvSpPr>
            <p:spPr>
              <a:xfrm>
                <a:off x="1495042"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75"/>
              <p:cNvSpPr/>
              <p:nvPr/>
            </p:nvSpPr>
            <p:spPr>
              <a:xfrm>
                <a:off x="1495042"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75"/>
              <p:cNvSpPr/>
              <p:nvPr/>
            </p:nvSpPr>
            <p:spPr>
              <a:xfrm>
                <a:off x="158383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75"/>
              <p:cNvSpPr/>
              <p:nvPr/>
            </p:nvSpPr>
            <p:spPr>
              <a:xfrm>
                <a:off x="158383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75"/>
              <p:cNvSpPr/>
              <p:nvPr/>
            </p:nvSpPr>
            <p:spPr>
              <a:xfrm>
                <a:off x="158383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75"/>
              <p:cNvSpPr/>
              <p:nvPr/>
            </p:nvSpPr>
            <p:spPr>
              <a:xfrm>
                <a:off x="158383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75"/>
              <p:cNvSpPr/>
              <p:nvPr/>
            </p:nvSpPr>
            <p:spPr>
              <a:xfrm>
                <a:off x="158383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75"/>
              <p:cNvSpPr/>
              <p:nvPr/>
            </p:nvSpPr>
            <p:spPr>
              <a:xfrm>
                <a:off x="158383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75"/>
              <p:cNvSpPr/>
              <p:nvPr/>
            </p:nvSpPr>
            <p:spPr>
              <a:xfrm>
                <a:off x="158383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75"/>
              <p:cNvSpPr/>
              <p:nvPr/>
            </p:nvSpPr>
            <p:spPr>
              <a:xfrm>
                <a:off x="158383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75"/>
              <p:cNvSpPr/>
              <p:nvPr/>
            </p:nvSpPr>
            <p:spPr>
              <a:xfrm>
                <a:off x="158383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75"/>
              <p:cNvSpPr/>
              <p:nvPr/>
            </p:nvSpPr>
            <p:spPr>
              <a:xfrm>
                <a:off x="158383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75"/>
              <p:cNvSpPr/>
              <p:nvPr/>
            </p:nvSpPr>
            <p:spPr>
              <a:xfrm>
                <a:off x="158383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75"/>
              <p:cNvSpPr/>
              <p:nvPr/>
            </p:nvSpPr>
            <p:spPr>
              <a:xfrm>
                <a:off x="158383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75"/>
              <p:cNvSpPr/>
              <p:nvPr/>
            </p:nvSpPr>
            <p:spPr>
              <a:xfrm>
                <a:off x="158383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75"/>
              <p:cNvSpPr/>
              <p:nvPr/>
            </p:nvSpPr>
            <p:spPr>
              <a:xfrm>
                <a:off x="167261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75"/>
              <p:cNvSpPr/>
              <p:nvPr/>
            </p:nvSpPr>
            <p:spPr>
              <a:xfrm>
                <a:off x="167261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75"/>
              <p:cNvSpPr/>
              <p:nvPr/>
            </p:nvSpPr>
            <p:spPr>
              <a:xfrm>
                <a:off x="167261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75"/>
              <p:cNvSpPr/>
              <p:nvPr/>
            </p:nvSpPr>
            <p:spPr>
              <a:xfrm>
                <a:off x="167261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75"/>
              <p:cNvSpPr/>
              <p:nvPr/>
            </p:nvSpPr>
            <p:spPr>
              <a:xfrm>
                <a:off x="167261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75"/>
              <p:cNvSpPr/>
              <p:nvPr/>
            </p:nvSpPr>
            <p:spPr>
              <a:xfrm>
                <a:off x="167261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75"/>
              <p:cNvSpPr/>
              <p:nvPr/>
            </p:nvSpPr>
            <p:spPr>
              <a:xfrm>
                <a:off x="167261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75"/>
              <p:cNvSpPr/>
              <p:nvPr/>
            </p:nvSpPr>
            <p:spPr>
              <a:xfrm>
                <a:off x="167261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75"/>
              <p:cNvSpPr/>
              <p:nvPr/>
            </p:nvSpPr>
            <p:spPr>
              <a:xfrm>
                <a:off x="167261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75"/>
              <p:cNvSpPr/>
              <p:nvPr/>
            </p:nvSpPr>
            <p:spPr>
              <a:xfrm>
                <a:off x="167261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75"/>
              <p:cNvSpPr/>
              <p:nvPr/>
            </p:nvSpPr>
            <p:spPr>
              <a:xfrm>
                <a:off x="167261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75"/>
              <p:cNvSpPr/>
              <p:nvPr/>
            </p:nvSpPr>
            <p:spPr>
              <a:xfrm>
                <a:off x="167261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75"/>
              <p:cNvSpPr/>
              <p:nvPr/>
            </p:nvSpPr>
            <p:spPr>
              <a:xfrm>
                <a:off x="167261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75"/>
              <p:cNvSpPr/>
              <p:nvPr/>
            </p:nvSpPr>
            <p:spPr>
              <a:xfrm>
                <a:off x="87352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75"/>
              <p:cNvSpPr/>
              <p:nvPr/>
            </p:nvSpPr>
            <p:spPr>
              <a:xfrm>
                <a:off x="962315"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75"/>
              <p:cNvSpPr/>
              <p:nvPr/>
            </p:nvSpPr>
            <p:spPr>
              <a:xfrm>
                <a:off x="1051103"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75"/>
              <p:cNvSpPr/>
              <p:nvPr/>
            </p:nvSpPr>
            <p:spPr>
              <a:xfrm>
                <a:off x="1139891"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75"/>
              <p:cNvSpPr/>
              <p:nvPr/>
            </p:nvSpPr>
            <p:spPr>
              <a:xfrm>
                <a:off x="1228679"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75"/>
              <p:cNvSpPr/>
              <p:nvPr/>
            </p:nvSpPr>
            <p:spPr>
              <a:xfrm>
                <a:off x="1317466"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75"/>
              <p:cNvSpPr/>
              <p:nvPr/>
            </p:nvSpPr>
            <p:spPr>
              <a:xfrm>
                <a:off x="1406254"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75"/>
              <p:cNvSpPr/>
              <p:nvPr/>
            </p:nvSpPr>
            <p:spPr>
              <a:xfrm>
                <a:off x="1495042"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75"/>
              <p:cNvSpPr/>
              <p:nvPr/>
            </p:nvSpPr>
            <p:spPr>
              <a:xfrm>
                <a:off x="158383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75"/>
              <p:cNvSpPr/>
              <p:nvPr/>
            </p:nvSpPr>
            <p:spPr>
              <a:xfrm>
                <a:off x="167261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75"/>
              <p:cNvSpPr/>
              <p:nvPr/>
            </p:nvSpPr>
            <p:spPr>
              <a:xfrm>
                <a:off x="87352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75"/>
              <p:cNvSpPr/>
              <p:nvPr/>
            </p:nvSpPr>
            <p:spPr>
              <a:xfrm>
                <a:off x="962315"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75"/>
              <p:cNvSpPr/>
              <p:nvPr/>
            </p:nvSpPr>
            <p:spPr>
              <a:xfrm>
                <a:off x="1051103"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75"/>
              <p:cNvSpPr/>
              <p:nvPr/>
            </p:nvSpPr>
            <p:spPr>
              <a:xfrm>
                <a:off x="1139891"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75"/>
              <p:cNvSpPr/>
              <p:nvPr/>
            </p:nvSpPr>
            <p:spPr>
              <a:xfrm>
                <a:off x="1228679"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75"/>
              <p:cNvSpPr/>
              <p:nvPr/>
            </p:nvSpPr>
            <p:spPr>
              <a:xfrm>
                <a:off x="1317466"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75"/>
              <p:cNvSpPr/>
              <p:nvPr/>
            </p:nvSpPr>
            <p:spPr>
              <a:xfrm>
                <a:off x="1406254"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75"/>
              <p:cNvSpPr/>
              <p:nvPr/>
            </p:nvSpPr>
            <p:spPr>
              <a:xfrm>
                <a:off x="1495042"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75"/>
              <p:cNvSpPr/>
              <p:nvPr/>
            </p:nvSpPr>
            <p:spPr>
              <a:xfrm>
                <a:off x="158383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75"/>
              <p:cNvSpPr/>
              <p:nvPr/>
            </p:nvSpPr>
            <p:spPr>
              <a:xfrm>
                <a:off x="167261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75"/>
              <p:cNvSpPr/>
              <p:nvPr/>
            </p:nvSpPr>
            <p:spPr>
              <a:xfrm>
                <a:off x="78474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75"/>
              <p:cNvSpPr/>
              <p:nvPr/>
            </p:nvSpPr>
            <p:spPr>
              <a:xfrm>
                <a:off x="78474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75"/>
              <p:cNvSpPr/>
              <p:nvPr/>
            </p:nvSpPr>
            <p:spPr>
              <a:xfrm>
                <a:off x="78474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75"/>
              <p:cNvSpPr/>
              <p:nvPr/>
            </p:nvSpPr>
            <p:spPr>
              <a:xfrm>
                <a:off x="78474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75"/>
              <p:cNvSpPr/>
              <p:nvPr/>
            </p:nvSpPr>
            <p:spPr>
              <a:xfrm>
                <a:off x="78474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75"/>
              <p:cNvSpPr/>
              <p:nvPr/>
            </p:nvSpPr>
            <p:spPr>
              <a:xfrm>
                <a:off x="78474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75"/>
              <p:cNvSpPr/>
              <p:nvPr/>
            </p:nvSpPr>
            <p:spPr>
              <a:xfrm>
                <a:off x="78474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75"/>
              <p:cNvSpPr/>
              <p:nvPr/>
            </p:nvSpPr>
            <p:spPr>
              <a:xfrm>
                <a:off x="78474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75"/>
              <p:cNvSpPr/>
              <p:nvPr/>
            </p:nvSpPr>
            <p:spPr>
              <a:xfrm>
                <a:off x="78474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75"/>
              <p:cNvSpPr/>
              <p:nvPr/>
            </p:nvSpPr>
            <p:spPr>
              <a:xfrm>
                <a:off x="78474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75"/>
              <p:cNvSpPr/>
              <p:nvPr/>
            </p:nvSpPr>
            <p:spPr>
              <a:xfrm>
                <a:off x="78474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75"/>
              <p:cNvSpPr/>
              <p:nvPr/>
            </p:nvSpPr>
            <p:spPr>
              <a:xfrm>
                <a:off x="78474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75"/>
              <p:cNvSpPr/>
              <p:nvPr/>
            </p:nvSpPr>
            <p:spPr>
              <a:xfrm>
                <a:off x="78474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75"/>
              <p:cNvSpPr/>
              <p:nvPr/>
            </p:nvSpPr>
            <p:spPr>
              <a:xfrm>
                <a:off x="78474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75"/>
              <p:cNvSpPr/>
              <p:nvPr/>
            </p:nvSpPr>
            <p:spPr>
              <a:xfrm>
                <a:off x="78474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75"/>
              <p:cNvSpPr/>
              <p:nvPr/>
            </p:nvSpPr>
            <p:spPr>
              <a:xfrm>
                <a:off x="87352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75"/>
              <p:cNvSpPr/>
              <p:nvPr/>
            </p:nvSpPr>
            <p:spPr>
              <a:xfrm>
                <a:off x="962315"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75"/>
              <p:cNvSpPr/>
              <p:nvPr/>
            </p:nvSpPr>
            <p:spPr>
              <a:xfrm>
                <a:off x="1051103"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75"/>
              <p:cNvSpPr/>
              <p:nvPr/>
            </p:nvSpPr>
            <p:spPr>
              <a:xfrm>
                <a:off x="1139891"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75"/>
              <p:cNvSpPr/>
              <p:nvPr/>
            </p:nvSpPr>
            <p:spPr>
              <a:xfrm>
                <a:off x="1228679"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75"/>
              <p:cNvSpPr/>
              <p:nvPr/>
            </p:nvSpPr>
            <p:spPr>
              <a:xfrm>
                <a:off x="1317466"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75"/>
              <p:cNvSpPr/>
              <p:nvPr/>
            </p:nvSpPr>
            <p:spPr>
              <a:xfrm>
                <a:off x="87352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75"/>
              <p:cNvSpPr/>
              <p:nvPr/>
            </p:nvSpPr>
            <p:spPr>
              <a:xfrm>
                <a:off x="962315"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75"/>
              <p:cNvSpPr/>
              <p:nvPr/>
            </p:nvSpPr>
            <p:spPr>
              <a:xfrm>
                <a:off x="1051103"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75"/>
              <p:cNvSpPr/>
              <p:nvPr/>
            </p:nvSpPr>
            <p:spPr>
              <a:xfrm>
                <a:off x="1139891"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75"/>
              <p:cNvSpPr/>
              <p:nvPr/>
            </p:nvSpPr>
            <p:spPr>
              <a:xfrm>
                <a:off x="1228679"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75"/>
              <p:cNvSpPr/>
              <p:nvPr/>
            </p:nvSpPr>
            <p:spPr>
              <a:xfrm>
                <a:off x="1317466"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75"/>
              <p:cNvSpPr/>
              <p:nvPr/>
            </p:nvSpPr>
            <p:spPr>
              <a:xfrm>
                <a:off x="87352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75"/>
              <p:cNvSpPr/>
              <p:nvPr/>
            </p:nvSpPr>
            <p:spPr>
              <a:xfrm>
                <a:off x="962315"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75"/>
              <p:cNvSpPr/>
              <p:nvPr/>
            </p:nvSpPr>
            <p:spPr>
              <a:xfrm>
                <a:off x="1051103"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75"/>
              <p:cNvSpPr/>
              <p:nvPr/>
            </p:nvSpPr>
            <p:spPr>
              <a:xfrm>
                <a:off x="1139891"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75"/>
              <p:cNvSpPr/>
              <p:nvPr/>
            </p:nvSpPr>
            <p:spPr>
              <a:xfrm>
                <a:off x="1228679"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75"/>
              <p:cNvSpPr/>
              <p:nvPr/>
            </p:nvSpPr>
            <p:spPr>
              <a:xfrm>
                <a:off x="1317466"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75"/>
              <p:cNvSpPr/>
              <p:nvPr/>
            </p:nvSpPr>
            <p:spPr>
              <a:xfrm>
                <a:off x="87352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75"/>
              <p:cNvSpPr/>
              <p:nvPr/>
            </p:nvSpPr>
            <p:spPr>
              <a:xfrm>
                <a:off x="962315"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75"/>
              <p:cNvSpPr/>
              <p:nvPr/>
            </p:nvSpPr>
            <p:spPr>
              <a:xfrm>
                <a:off x="1051103"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75"/>
              <p:cNvSpPr/>
              <p:nvPr/>
            </p:nvSpPr>
            <p:spPr>
              <a:xfrm>
                <a:off x="1139891"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75"/>
              <p:cNvSpPr/>
              <p:nvPr/>
            </p:nvSpPr>
            <p:spPr>
              <a:xfrm>
                <a:off x="1228679"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75"/>
              <p:cNvSpPr/>
              <p:nvPr/>
            </p:nvSpPr>
            <p:spPr>
              <a:xfrm>
                <a:off x="1317466"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75"/>
              <p:cNvSpPr/>
              <p:nvPr/>
            </p:nvSpPr>
            <p:spPr>
              <a:xfrm>
                <a:off x="87352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75"/>
              <p:cNvSpPr/>
              <p:nvPr/>
            </p:nvSpPr>
            <p:spPr>
              <a:xfrm>
                <a:off x="962315"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75"/>
              <p:cNvSpPr/>
              <p:nvPr/>
            </p:nvSpPr>
            <p:spPr>
              <a:xfrm>
                <a:off x="1051103"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75"/>
              <p:cNvSpPr/>
              <p:nvPr/>
            </p:nvSpPr>
            <p:spPr>
              <a:xfrm>
                <a:off x="1139891"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75"/>
              <p:cNvSpPr/>
              <p:nvPr/>
            </p:nvSpPr>
            <p:spPr>
              <a:xfrm>
                <a:off x="1228679"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75"/>
              <p:cNvSpPr/>
              <p:nvPr/>
            </p:nvSpPr>
            <p:spPr>
              <a:xfrm>
                <a:off x="1317466"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75"/>
              <p:cNvSpPr/>
              <p:nvPr/>
            </p:nvSpPr>
            <p:spPr>
              <a:xfrm>
                <a:off x="87352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75"/>
              <p:cNvSpPr/>
              <p:nvPr/>
            </p:nvSpPr>
            <p:spPr>
              <a:xfrm>
                <a:off x="962315"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75"/>
              <p:cNvSpPr/>
              <p:nvPr/>
            </p:nvSpPr>
            <p:spPr>
              <a:xfrm>
                <a:off x="1051103"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75"/>
              <p:cNvSpPr/>
              <p:nvPr/>
            </p:nvSpPr>
            <p:spPr>
              <a:xfrm>
                <a:off x="1139891"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75"/>
              <p:cNvSpPr/>
              <p:nvPr/>
            </p:nvSpPr>
            <p:spPr>
              <a:xfrm>
                <a:off x="1228679"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75"/>
              <p:cNvSpPr/>
              <p:nvPr/>
            </p:nvSpPr>
            <p:spPr>
              <a:xfrm>
                <a:off x="1317466"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75"/>
              <p:cNvSpPr/>
              <p:nvPr/>
            </p:nvSpPr>
            <p:spPr>
              <a:xfrm>
                <a:off x="87352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75"/>
              <p:cNvSpPr/>
              <p:nvPr/>
            </p:nvSpPr>
            <p:spPr>
              <a:xfrm>
                <a:off x="962315"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75"/>
              <p:cNvSpPr/>
              <p:nvPr/>
            </p:nvSpPr>
            <p:spPr>
              <a:xfrm>
                <a:off x="1051103"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75"/>
              <p:cNvSpPr/>
              <p:nvPr/>
            </p:nvSpPr>
            <p:spPr>
              <a:xfrm>
                <a:off x="1139891"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75"/>
              <p:cNvSpPr/>
              <p:nvPr/>
            </p:nvSpPr>
            <p:spPr>
              <a:xfrm>
                <a:off x="1228679"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75"/>
              <p:cNvSpPr/>
              <p:nvPr/>
            </p:nvSpPr>
            <p:spPr>
              <a:xfrm>
                <a:off x="1317466"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75"/>
              <p:cNvSpPr/>
              <p:nvPr/>
            </p:nvSpPr>
            <p:spPr>
              <a:xfrm>
                <a:off x="87352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75"/>
              <p:cNvSpPr/>
              <p:nvPr/>
            </p:nvSpPr>
            <p:spPr>
              <a:xfrm>
                <a:off x="962315"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75"/>
              <p:cNvSpPr/>
              <p:nvPr/>
            </p:nvSpPr>
            <p:spPr>
              <a:xfrm>
                <a:off x="1051103"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75"/>
              <p:cNvSpPr/>
              <p:nvPr/>
            </p:nvSpPr>
            <p:spPr>
              <a:xfrm>
                <a:off x="1139891"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75"/>
              <p:cNvSpPr/>
              <p:nvPr/>
            </p:nvSpPr>
            <p:spPr>
              <a:xfrm>
                <a:off x="1228679"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75"/>
              <p:cNvSpPr/>
              <p:nvPr/>
            </p:nvSpPr>
            <p:spPr>
              <a:xfrm>
                <a:off x="1317466"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75"/>
              <p:cNvSpPr/>
              <p:nvPr/>
            </p:nvSpPr>
            <p:spPr>
              <a:xfrm>
                <a:off x="87352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75"/>
              <p:cNvSpPr/>
              <p:nvPr/>
            </p:nvSpPr>
            <p:spPr>
              <a:xfrm>
                <a:off x="962315"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75"/>
              <p:cNvSpPr/>
              <p:nvPr/>
            </p:nvSpPr>
            <p:spPr>
              <a:xfrm>
                <a:off x="1051103"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75"/>
              <p:cNvSpPr/>
              <p:nvPr/>
            </p:nvSpPr>
            <p:spPr>
              <a:xfrm>
                <a:off x="1139891"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75"/>
              <p:cNvSpPr/>
              <p:nvPr/>
            </p:nvSpPr>
            <p:spPr>
              <a:xfrm>
                <a:off x="1228679"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75"/>
              <p:cNvSpPr/>
              <p:nvPr/>
            </p:nvSpPr>
            <p:spPr>
              <a:xfrm>
                <a:off x="1317466"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75"/>
              <p:cNvSpPr/>
              <p:nvPr/>
            </p:nvSpPr>
            <p:spPr>
              <a:xfrm>
                <a:off x="87352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75"/>
              <p:cNvSpPr/>
              <p:nvPr/>
            </p:nvSpPr>
            <p:spPr>
              <a:xfrm>
                <a:off x="962315"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75"/>
              <p:cNvSpPr/>
              <p:nvPr/>
            </p:nvSpPr>
            <p:spPr>
              <a:xfrm>
                <a:off x="1051103"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75"/>
              <p:cNvSpPr/>
              <p:nvPr/>
            </p:nvSpPr>
            <p:spPr>
              <a:xfrm>
                <a:off x="1139891"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75"/>
              <p:cNvSpPr/>
              <p:nvPr/>
            </p:nvSpPr>
            <p:spPr>
              <a:xfrm>
                <a:off x="1228679"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75"/>
              <p:cNvSpPr/>
              <p:nvPr/>
            </p:nvSpPr>
            <p:spPr>
              <a:xfrm>
                <a:off x="1317466"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75"/>
              <p:cNvSpPr/>
              <p:nvPr/>
            </p:nvSpPr>
            <p:spPr>
              <a:xfrm>
                <a:off x="87352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75"/>
              <p:cNvSpPr/>
              <p:nvPr/>
            </p:nvSpPr>
            <p:spPr>
              <a:xfrm>
                <a:off x="962315"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75"/>
              <p:cNvSpPr/>
              <p:nvPr/>
            </p:nvSpPr>
            <p:spPr>
              <a:xfrm>
                <a:off x="1051103"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75"/>
              <p:cNvSpPr/>
              <p:nvPr/>
            </p:nvSpPr>
            <p:spPr>
              <a:xfrm>
                <a:off x="1139891"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75"/>
              <p:cNvSpPr/>
              <p:nvPr/>
            </p:nvSpPr>
            <p:spPr>
              <a:xfrm>
                <a:off x="1228679"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75"/>
              <p:cNvSpPr/>
              <p:nvPr/>
            </p:nvSpPr>
            <p:spPr>
              <a:xfrm>
                <a:off x="1317466"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75"/>
              <p:cNvSpPr/>
              <p:nvPr/>
            </p:nvSpPr>
            <p:spPr>
              <a:xfrm>
                <a:off x="87352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75"/>
              <p:cNvSpPr/>
              <p:nvPr/>
            </p:nvSpPr>
            <p:spPr>
              <a:xfrm>
                <a:off x="962315"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75"/>
              <p:cNvSpPr/>
              <p:nvPr/>
            </p:nvSpPr>
            <p:spPr>
              <a:xfrm>
                <a:off x="1051103"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75"/>
              <p:cNvSpPr/>
              <p:nvPr/>
            </p:nvSpPr>
            <p:spPr>
              <a:xfrm>
                <a:off x="1139891"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75"/>
              <p:cNvSpPr/>
              <p:nvPr/>
            </p:nvSpPr>
            <p:spPr>
              <a:xfrm>
                <a:off x="1228679"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75"/>
              <p:cNvSpPr/>
              <p:nvPr/>
            </p:nvSpPr>
            <p:spPr>
              <a:xfrm>
                <a:off x="1317466"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75"/>
              <p:cNvSpPr/>
              <p:nvPr/>
            </p:nvSpPr>
            <p:spPr>
              <a:xfrm>
                <a:off x="87352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75"/>
              <p:cNvSpPr/>
              <p:nvPr/>
            </p:nvSpPr>
            <p:spPr>
              <a:xfrm>
                <a:off x="962315"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75"/>
              <p:cNvSpPr/>
              <p:nvPr/>
            </p:nvSpPr>
            <p:spPr>
              <a:xfrm>
                <a:off x="1051103"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75"/>
              <p:cNvSpPr/>
              <p:nvPr/>
            </p:nvSpPr>
            <p:spPr>
              <a:xfrm>
                <a:off x="1139891"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75"/>
              <p:cNvSpPr/>
              <p:nvPr/>
            </p:nvSpPr>
            <p:spPr>
              <a:xfrm>
                <a:off x="1228679"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75"/>
              <p:cNvSpPr/>
              <p:nvPr/>
            </p:nvSpPr>
            <p:spPr>
              <a:xfrm>
                <a:off x="1317466"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75"/>
              <p:cNvSpPr/>
              <p:nvPr/>
            </p:nvSpPr>
            <p:spPr>
              <a:xfrm>
                <a:off x="1406254"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75"/>
              <p:cNvSpPr/>
              <p:nvPr/>
            </p:nvSpPr>
            <p:spPr>
              <a:xfrm>
                <a:off x="1406254"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75"/>
              <p:cNvSpPr/>
              <p:nvPr/>
            </p:nvSpPr>
            <p:spPr>
              <a:xfrm>
                <a:off x="1406254"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75"/>
              <p:cNvSpPr/>
              <p:nvPr/>
            </p:nvSpPr>
            <p:spPr>
              <a:xfrm>
                <a:off x="1406254"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75"/>
              <p:cNvSpPr/>
              <p:nvPr/>
            </p:nvSpPr>
            <p:spPr>
              <a:xfrm>
                <a:off x="1406254"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75"/>
              <p:cNvSpPr/>
              <p:nvPr/>
            </p:nvSpPr>
            <p:spPr>
              <a:xfrm>
                <a:off x="1406254"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75"/>
              <p:cNvSpPr/>
              <p:nvPr/>
            </p:nvSpPr>
            <p:spPr>
              <a:xfrm>
                <a:off x="1406254"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75"/>
              <p:cNvSpPr/>
              <p:nvPr/>
            </p:nvSpPr>
            <p:spPr>
              <a:xfrm>
                <a:off x="1406254"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75"/>
              <p:cNvSpPr/>
              <p:nvPr/>
            </p:nvSpPr>
            <p:spPr>
              <a:xfrm>
                <a:off x="1406254"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75"/>
              <p:cNvSpPr/>
              <p:nvPr/>
            </p:nvSpPr>
            <p:spPr>
              <a:xfrm>
                <a:off x="1406254"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75"/>
              <p:cNvSpPr/>
              <p:nvPr/>
            </p:nvSpPr>
            <p:spPr>
              <a:xfrm>
                <a:off x="1406254"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75"/>
              <p:cNvSpPr/>
              <p:nvPr/>
            </p:nvSpPr>
            <p:spPr>
              <a:xfrm>
                <a:off x="1406254"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75"/>
              <p:cNvSpPr/>
              <p:nvPr/>
            </p:nvSpPr>
            <p:spPr>
              <a:xfrm>
                <a:off x="1406254"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75"/>
              <p:cNvSpPr/>
              <p:nvPr/>
            </p:nvSpPr>
            <p:spPr>
              <a:xfrm>
                <a:off x="1495042"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75"/>
              <p:cNvSpPr/>
              <p:nvPr/>
            </p:nvSpPr>
            <p:spPr>
              <a:xfrm>
                <a:off x="1495042"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75"/>
              <p:cNvSpPr/>
              <p:nvPr/>
            </p:nvSpPr>
            <p:spPr>
              <a:xfrm>
                <a:off x="1495042"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75"/>
              <p:cNvSpPr/>
              <p:nvPr/>
            </p:nvSpPr>
            <p:spPr>
              <a:xfrm>
                <a:off x="1495042"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75"/>
              <p:cNvSpPr/>
              <p:nvPr/>
            </p:nvSpPr>
            <p:spPr>
              <a:xfrm>
                <a:off x="1495042"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75"/>
              <p:cNvSpPr/>
              <p:nvPr/>
            </p:nvSpPr>
            <p:spPr>
              <a:xfrm>
                <a:off x="1495042"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75"/>
              <p:cNvSpPr/>
              <p:nvPr/>
            </p:nvSpPr>
            <p:spPr>
              <a:xfrm>
                <a:off x="1495042"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75"/>
              <p:cNvSpPr/>
              <p:nvPr/>
            </p:nvSpPr>
            <p:spPr>
              <a:xfrm>
                <a:off x="1495042"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75"/>
              <p:cNvSpPr/>
              <p:nvPr/>
            </p:nvSpPr>
            <p:spPr>
              <a:xfrm>
                <a:off x="1495042"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75"/>
              <p:cNvSpPr/>
              <p:nvPr/>
            </p:nvSpPr>
            <p:spPr>
              <a:xfrm>
                <a:off x="1495042"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75"/>
              <p:cNvSpPr/>
              <p:nvPr/>
            </p:nvSpPr>
            <p:spPr>
              <a:xfrm>
                <a:off x="1495042"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75"/>
              <p:cNvSpPr/>
              <p:nvPr/>
            </p:nvSpPr>
            <p:spPr>
              <a:xfrm>
                <a:off x="1495042"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75"/>
              <p:cNvSpPr/>
              <p:nvPr/>
            </p:nvSpPr>
            <p:spPr>
              <a:xfrm>
                <a:off x="1495042"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75"/>
              <p:cNvSpPr/>
              <p:nvPr/>
            </p:nvSpPr>
            <p:spPr>
              <a:xfrm>
                <a:off x="158383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75"/>
              <p:cNvSpPr/>
              <p:nvPr/>
            </p:nvSpPr>
            <p:spPr>
              <a:xfrm>
                <a:off x="158383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75"/>
              <p:cNvSpPr/>
              <p:nvPr/>
            </p:nvSpPr>
            <p:spPr>
              <a:xfrm>
                <a:off x="158383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75"/>
              <p:cNvSpPr/>
              <p:nvPr/>
            </p:nvSpPr>
            <p:spPr>
              <a:xfrm>
                <a:off x="158383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75"/>
              <p:cNvSpPr/>
              <p:nvPr/>
            </p:nvSpPr>
            <p:spPr>
              <a:xfrm>
                <a:off x="158383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75"/>
              <p:cNvSpPr/>
              <p:nvPr/>
            </p:nvSpPr>
            <p:spPr>
              <a:xfrm>
                <a:off x="158383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75"/>
              <p:cNvSpPr/>
              <p:nvPr/>
            </p:nvSpPr>
            <p:spPr>
              <a:xfrm>
                <a:off x="158383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75"/>
              <p:cNvSpPr/>
              <p:nvPr/>
            </p:nvSpPr>
            <p:spPr>
              <a:xfrm>
                <a:off x="158383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75"/>
              <p:cNvSpPr/>
              <p:nvPr/>
            </p:nvSpPr>
            <p:spPr>
              <a:xfrm>
                <a:off x="158383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75"/>
              <p:cNvSpPr/>
              <p:nvPr/>
            </p:nvSpPr>
            <p:spPr>
              <a:xfrm>
                <a:off x="158383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75"/>
              <p:cNvSpPr/>
              <p:nvPr/>
            </p:nvSpPr>
            <p:spPr>
              <a:xfrm>
                <a:off x="158383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75"/>
              <p:cNvSpPr/>
              <p:nvPr/>
            </p:nvSpPr>
            <p:spPr>
              <a:xfrm>
                <a:off x="158383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75"/>
              <p:cNvSpPr/>
              <p:nvPr/>
            </p:nvSpPr>
            <p:spPr>
              <a:xfrm>
                <a:off x="158383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75"/>
              <p:cNvSpPr/>
              <p:nvPr/>
            </p:nvSpPr>
            <p:spPr>
              <a:xfrm>
                <a:off x="167261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75"/>
              <p:cNvSpPr/>
              <p:nvPr/>
            </p:nvSpPr>
            <p:spPr>
              <a:xfrm>
                <a:off x="167261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75"/>
              <p:cNvSpPr/>
              <p:nvPr/>
            </p:nvSpPr>
            <p:spPr>
              <a:xfrm>
                <a:off x="167261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75"/>
              <p:cNvSpPr/>
              <p:nvPr/>
            </p:nvSpPr>
            <p:spPr>
              <a:xfrm>
                <a:off x="167261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75"/>
              <p:cNvSpPr/>
              <p:nvPr/>
            </p:nvSpPr>
            <p:spPr>
              <a:xfrm>
                <a:off x="167261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75"/>
              <p:cNvSpPr/>
              <p:nvPr/>
            </p:nvSpPr>
            <p:spPr>
              <a:xfrm>
                <a:off x="167261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75"/>
              <p:cNvSpPr/>
              <p:nvPr/>
            </p:nvSpPr>
            <p:spPr>
              <a:xfrm>
                <a:off x="167261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75"/>
              <p:cNvSpPr/>
              <p:nvPr/>
            </p:nvSpPr>
            <p:spPr>
              <a:xfrm>
                <a:off x="167261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75"/>
              <p:cNvSpPr/>
              <p:nvPr/>
            </p:nvSpPr>
            <p:spPr>
              <a:xfrm>
                <a:off x="167261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75"/>
              <p:cNvSpPr/>
              <p:nvPr/>
            </p:nvSpPr>
            <p:spPr>
              <a:xfrm>
                <a:off x="167261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75"/>
              <p:cNvSpPr/>
              <p:nvPr/>
            </p:nvSpPr>
            <p:spPr>
              <a:xfrm>
                <a:off x="167261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75"/>
              <p:cNvSpPr/>
              <p:nvPr/>
            </p:nvSpPr>
            <p:spPr>
              <a:xfrm>
                <a:off x="167261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75"/>
              <p:cNvSpPr/>
              <p:nvPr/>
            </p:nvSpPr>
            <p:spPr>
              <a:xfrm>
                <a:off x="167261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75"/>
              <p:cNvSpPr/>
              <p:nvPr/>
            </p:nvSpPr>
            <p:spPr>
              <a:xfrm>
                <a:off x="87352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75"/>
              <p:cNvSpPr/>
              <p:nvPr/>
            </p:nvSpPr>
            <p:spPr>
              <a:xfrm>
                <a:off x="962315"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75"/>
              <p:cNvSpPr/>
              <p:nvPr/>
            </p:nvSpPr>
            <p:spPr>
              <a:xfrm>
                <a:off x="1051103"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75"/>
              <p:cNvSpPr/>
              <p:nvPr/>
            </p:nvSpPr>
            <p:spPr>
              <a:xfrm>
                <a:off x="1139891"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75"/>
              <p:cNvSpPr/>
              <p:nvPr/>
            </p:nvSpPr>
            <p:spPr>
              <a:xfrm>
                <a:off x="1228679"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75"/>
              <p:cNvSpPr/>
              <p:nvPr/>
            </p:nvSpPr>
            <p:spPr>
              <a:xfrm>
                <a:off x="1317466"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75"/>
              <p:cNvSpPr/>
              <p:nvPr/>
            </p:nvSpPr>
            <p:spPr>
              <a:xfrm>
                <a:off x="1406254"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75"/>
              <p:cNvSpPr/>
              <p:nvPr/>
            </p:nvSpPr>
            <p:spPr>
              <a:xfrm>
                <a:off x="1495042"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75"/>
              <p:cNvSpPr/>
              <p:nvPr/>
            </p:nvSpPr>
            <p:spPr>
              <a:xfrm>
                <a:off x="158383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75"/>
              <p:cNvSpPr/>
              <p:nvPr/>
            </p:nvSpPr>
            <p:spPr>
              <a:xfrm>
                <a:off x="167261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75"/>
              <p:cNvSpPr/>
              <p:nvPr/>
            </p:nvSpPr>
            <p:spPr>
              <a:xfrm>
                <a:off x="87352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75"/>
              <p:cNvSpPr/>
              <p:nvPr/>
            </p:nvSpPr>
            <p:spPr>
              <a:xfrm>
                <a:off x="962315"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75"/>
              <p:cNvSpPr/>
              <p:nvPr/>
            </p:nvSpPr>
            <p:spPr>
              <a:xfrm>
                <a:off x="1051103"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75"/>
              <p:cNvSpPr/>
              <p:nvPr/>
            </p:nvSpPr>
            <p:spPr>
              <a:xfrm>
                <a:off x="1139891"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75"/>
              <p:cNvSpPr/>
              <p:nvPr/>
            </p:nvSpPr>
            <p:spPr>
              <a:xfrm>
                <a:off x="1228679"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75"/>
              <p:cNvSpPr/>
              <p:nvPr/>
            </p:nvSpPr>
            <p:spPr>
              <a:xfrm>
                <a:off x="1317466"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75"/>
              <p:cNvSpPr/>
              <p:nvPr/>
            </p:nvSpPr>
            <p:spPr>
              <a:xfrm>
                <a:off x="1406254"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75"/>
              <p:cNvSpPr/>
              <p:nvPr/>
            </p:nvSpPr>
            <p:spPr>
              <a:xfrm>
                <a:off x="1495042"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75"/>
              <p:cNvSpPr/>
              <p:nvPr/>
            </p:nvSpPr>
            <p:spPr>
              <a:xfrm>
                <a:off x="158383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75"/>
              <p:cNvSpPr/>
              <p:nvPr/>
            </p:nvSpPr>
            <p:spPr>
              <a:xfrm>
                <a:off x="167261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75"/>
              <p:cNvSpPr/>
              <p:nvPr/>
            </p:nvSpPr>
            <p:spPr>
              <a:xfrm>
                <a:off x="78474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75"/>
              <p:cNvSpPr/>
              <p:nvPr/>
            </p:nvSpPr>
            <p:spPr>
              <a:xfrm>
                <a:off x="78474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75"/>
              <p:cNvSpPr/>
              <p:nvPr/>
            </p:nvSpPr>
            <p:spPr>
              <a:xfrm>
                <a:off x="78474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75"/>
              <p:cNvSpPr/>
              <p:nvPr/>
            </p:nvSpPr>
            <p:spPr>
              <a:xfrm>
                <a:off x="78474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75"/>
              <p:cNvSpPr/>
              <p:nvPr/>
            </p:nvSpPr>
            <p:spPr>
              <a:xfrm>
                <a:off x="78474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75"/>
              <p:cNvSpPr/>
              <p:nvPr/>
            </p:nvSpPr>
            <p:spPr>
              <a:xfrm>
                <a:off x="78474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75"/>
              <p:cNvSpPr/>
              <p:nvPr/>
            </p:nvSpPr>
            <p:spPr>
              <a:xfrm>
                <a:off x="78474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75"/>
              <p:cNvSpPr/>
              <p:nvPr/>
            </p:nvSpPr>
            <p:spPr>
              <a:xfrm>
                <a:off x="78474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75"/>
              <p:cNvSpPr/>
              <p:nvPr/>
            </p:nvSpPr>
            <p:spPr>
              <a:xfrm>
                <a:off x="78474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75"/>
              <p:cNvSpPr/>
              <p:nvPr/>
            </p:nvSpPr>
            <p:spPr>
              <a:xfrm>
                <a:off x="78474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75"/>
              <p:cNvSpPr/>
              <p:nvPr/>
            </p:nvSpPr>
            <p:spPr>
              <a:xfrm>
                <a:off x="78474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75"/>
              <p:cNvSpPr/>
              <p:nvPr/>
            </p:nvSpPr>
            <p:spPr>
              <a:xfrm>
                <a:off x="78474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75"/>
              <p:cNvSpPr/>
              <p:nvPr/>
            </p:nvSpPr>
            <p:spPr>
              <a:xfrm>
                <a:off x="78474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75"/>
              <p:cNvSpPr/>
              <p:nvPr/>
            </p:nvSpPr>
            <p:spPr>
              <a:xfrm>
                <a:off x="78474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75"/>
              <p:cNvSpPr/>
              <p:nvPr/>
            </p:nvSpPr>
            <p:spPr>
              <a:xfrm>
                <a:off x="78474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75"/>
              <p:cNvSpPr/>
              <p:nvPr/>
            </p:nvSpPr>
            <p:spPr>
              <a:xfrm>
                <a:off x="4068893"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75"/>
              <p:cNvSpPr/>
              <p:nvPr/>
            </p:nvSpPr>
            <p:spPr>
              <a:xfrm>
                <a:off x="4068893"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75"/>
              <p:cNvSpPr/>
              <p:nvPr/>
            </p:nvSpPr>
            <p:spPr>
              <a:xfrm>
                <a:off x="4068893"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75"/>
              <p:cNvSpPr/>
              <p:nvPr/>
            </p:nvSpPr>
            <p:spPr>
              <a:xfrm>
                <a:off x="3980104"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75"/>
              <p:cNvSpPr/>
              <p:nvPr/>
            </p:nvSpPr>
            <p:spPr>
              <a:xfrm>
                <a:off x="3980104"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75"/>
              <p:cNvSpPr/>
              <p:nvPr/>
            </p:nvSpPr>
            <p:spPr>
              <a:xfrm>
                <a:off x="3980104"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75"/>
              <p:cNvSpPr/>
              <p:nvPr/>
            </p:nvSpPr>
            <p:spPr>
              <a:xfrm>
                <a:off x="2027752"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75"/>
              <p:cNvSpPr/>
              <p:nvPr/>
            </p:nvSpPr>
            <p:spPr>
              <a:xfrm>
                <a:off x="211654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75"/>
              <p:cNvSpPr/>
              <p:nvPr/>
            </p:nvSpPr>
            <p:spPr>
              <a:xfrm>
                <a:off x="2205328"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75"/>
              <p:cNvSpPr/>
              <p:nvPr/>
            </p:nvSpPr>
            <p:spPr>
              <a:xfrm>
                <a:off x="2294116"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75"/>
              <p:cNvSpPr/>
              <p:nvPr/>
            </p:nvSpPr>
            <p:spPr>
              <a:xfrm>
                <a:off x="2382904"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75"/>
              <p:cNvSpPr/>
              <p:nvPr/>
            </p:nvSpPr>
            <p:spPr>
              <a:xfrm>
                <a:off x="2471691"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75"/>
              <p:cNvSpPr/>
              <p:nvPr/>
            </p:nvSpPr>
            <p:spPr>
              <a:xfrm>
                <a:off x="2027752"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75"/>
              <p:cNvSpPr/>
              <p:nvPr/>
            </p:nvSpPr>
            <p:spPr>
              <a:xfrm>
                <a:off x="211654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75"/>
              <p:cNvSpPr/>
              <p:nvPr/>
            </p:nvSpPr>
            <p:spPr>
              <a:xfrm>
                <a:off x="2205328"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75"/>
              <p:cNvSpPr/>
              <p:nvPr/>
            </p:nvSpPr>
            <p:spPr>
              <a:xfrm>
                <a:off x="2294116"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75"/>
              <p:cNvSpPr/>
              <p:nvPr/>
            </p:nvSpPr>
            <p:spPr>
              <a:xfrm>
                <a:off x="2382904"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75"/>
              <p:cNvSpPr/>
              <p:nvPr/>
            </p:nvSpPr>
            <p:spPr>
              <a:xfrm>
                <a:off x="2471691"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75"/>
              <p:cNvSpPr/>
              <p:nvPr/>
            </p:nvSpPr>
            <p:spPr>
              <a:xfrm>
                <a:off x="2027752"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75"/>
              <p:cNvSpPr/>
              <p:nvPr/>
            </p:nvSpPr>
            <p:spPr>
              <a:xfrm>
                <a:off x="211654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75"/>
              <p:cNvSpPr/>
              <p:nvPr/>
            </p:nvSpPr>
            <p:spPr>
              <a:xfrm>
                <a:off x="2205328"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75"/>
              <p:cNvSpPr/>
              <p:nvPr/>
            </p:nvSpPr>
            <p:spPr>
              <a:xfrm>
                <a:off x="2294116"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75"/>
              <p:cNvSpPr/>
              <p:nvPr/>
            </p:nvSpPr>
            <p:spPr>
              <a:xfrm>
                <a:off x="2382904"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75"/>
              <p:cNvSpPr/>
              <p:nvPr/>
            </p:nvSpPr>
            <p:spPr>
              <a:xfrm>
                <a:off x="2471691"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75"/>
              <p:cNvSpPr/>
              <p:nvPr/>
            </p:nvSpPr>
            <p:spPr>
              <a:xfrm>
                <a:off x="2560479"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75"/>
              <p:cNvSpPr/>
              <p:nvPr/>
            </p:nvSpPr>
            <p:spPr>
              <a:xfrm>
                <a:off x="2560479"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75"/>
              <p:cNvSpPr/>
              <p:nvPr/>
            </p:nvSpPr>
            <p:spPr>
              <a:xfrm>
                <a:off x="2560479"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75"/>
              <p:cNvSpPr/>
              <p:nvPr/>
            </p:nvSpPr>
            <p:spPr>
              <a:xfrm>
                <a:off x="264926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75"/>
              <p:cNvSpPr/>
              <p:nvPr/>
            </p:nvSpPr>
            <p:spPr>
              <a:xfrm>
                <a:off x="264926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75"/>
              <p:cNvSpPr/>
              <p:nvPr/>
            </p:nvSpPr>
            <p:spPr>
              <a:xfrm>
                <a:off x="264926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75"/>
              <p:cNvSpPr/>
              <p:nvPr/>
            </p:nvSpPr>
            <p:spPr>
              <a:xfrm>
                <a:off x="2738055"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75"/>
              <p:cNvSpPr/>
              <p:nvPr/>
            </p:nvSpPr>
            <p:spPr>
              <a:xfrm>
                <a:off x="2738055"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75"/>
              <p:cNvSpPr/>
              <p:nvPr/>
            </p:nvSpPr>
            <p:spPr>
              <a:xfrm>
                <a:off x="2738055"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75"/>
              <p:cNvSpPr/>
              <p:nvPr/>
            </p:nvSpPr>
            <p:spPr>
              <a:xfrm>
                <a:off x="2826842"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75"/>
              <p:cNvSpPr/>
              <p:nvPr/>
            </p:nvSpPr>
            <p:spPr>
              <a:xfrm>
                <a:off x="2826842"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75"/>
              <p:cNvSpPr/>
              <p:nvPr/>
            </p:nvSpPr>
            <p:spPr>
              <a:xfrm>
                <a:off x="2826842"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75"/>
              <p:cNvSpPr/>
              <p:nvPr/>
            </p:nvSpPr>
            <p:spPr>
              <a:xfrm>
                <a:off x="291563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75"/>
              <p:cNvSpPr/>
              <p:nvPr/>
            </p:nvSpPr>
            <p:spPr>
              <a:xfrm>
                <a:off x="291563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75"/>
              <p:cNvSpPr/>
              <p:nvPr/>
            </p:nvSpPr>
            <p:spPr>
              <a:xfrm>
                <a:off x="291563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75"/>
              <p:cNvSpPr/>
              <p:nvPr/>
            </p:nvSpPr>
            <p:spPr>
              <a:xfrm>
                <a:off x="3004418"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75"/>
              <p:cNvSpPr/>
              <p:nvPr/>
            </p:nvSpPr>
            <p:spPr>
              <a:xfrm>
                <a:off x="3004418"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75"/>
              <p:cNvSpPr/>
              <p:nvPr/>
            </p:nvSpPr>
            <p:spPr>
              <a:xfrm>
                <a:off x="3004418"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75"/>
              <p:cNvSpPr/>
              <p:nvPr/>
            </p:nvSpPr>
            <p:spPr>
              <a:xfrm>
                <a:off x="3093206"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75"/>
              <p:cNvSpPr/>
              <p:nvPr/>
            </p:nvSpPr>
            <p:spPr>
              <a:xfrm>
                <a:off x="3093206"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75"/>
              <p:cNvSpPr/>
              <p:nvPr/>
            </p:nvSpPr>
            <p:spPr>
              <a:xfrm>
                <a:off x="3093206"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75"/>
              <p:cNvSpPr/>
              <p:nvPr/>
            </p:nvSpPr>
            <p:spPr>
              <a:xfrm>
                <a:off x="3181993"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75"/>
              <p:cNvSpPr/>
              <p:nvPr/>
            </p:nvSpPr>
            <p:spPr>
              <a:xfrm>
                <a:off x="3181993"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75"/>
              <p:cNvSpPr/>
              <p:nvPr/>
            </p:nvSpPr>
            <p:spPr>
              <a:xfrm>
                <a:off x="3181993"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75"/>
              <p:cNvSpPr/>
              <p:nvPr/>
            </p:nvSpPr>
            <p:spPr>
              <a:xfrm>
                <a:off x="3270781"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75"/>
              <p:cNvSpPr/>
              <p:nvPr/>
            </p:nvSpPr>
            <p:spPr>
              <a:xfrm>
                <a:off x="3270781"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75"/>
              <p:cNvSpPr/>
              <p:nvPr/>
            </p:nvSpPr>
            <p:spPr>
              <a:xfrm>
                <a:off x="3270781"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75"/>
              <p:cNvSpPr/>
              <p:nvPr/>
            </p:nvSpPr>
            <p:spPr>
              <a:xfrm>
                <a:off x="3359569"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75"/>
              <p:cNvSpPr/>
              <p:nvPr/>
            </p:nvSpPr>
            <p:spPr>
              <a:xfrm>
                <a:off x="3359569"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75"/>
              <p:cNvSpPr/>
              <p:nvPr/>
            </p:nvSpPr>
            <p:spPr>
              <a:xfrm>
                <a:off x="3359569"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75"/>
              <p:cNvSpPr/>
              <p:nvPr/>
            </p:nvSpPr>
            <p:spPr>
              <a:xfrm>
                <a:off x="344835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75"/>
              <p:cNvSpPr/>
              <p:nvPr/>
            </p:nvSpPr>
            <p:spPr>
              <a:xfrm>
                <a:off x="344835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75"/>
              <p:cNvSpPr/>
              <p:nvPr/>
            </p:nvSpPr>
            <p:spPr>
              <a:xfrm>
                <a:off x="344835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75"/>
              <p:cNvSpPr/>
              <p:nvPr/>
            </p:nvSpPr>
            <p:spPr>
              <a:xfrm>
                <a:off x="3537144"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75"/>
              <p:cNvSpPr/>
              <p:nvPr/>
            </p:nvSpPr>
            <p:spPr>
              <a:xfrm>
                <a:off x="3537144"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75"/>
              <p:cNvSpPr/>
              <p:nvPr/>
            </p:nvSpPr>
            <p:spPr>
              <a:xfrm>
                <a:off x="3537144"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75"/>
              <p:cNvSpPr/>
              <p:nvPr/>
            </p:nvSpPr>
            <p:spPr>
              <a:xfrm>
                <a:off x="3625932"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75"/>
              <p:cNvSpPr/>
              <p:nvPr/>
            </p:nvSpPr>
            <p:spPr>
              <a:xfrm>
                <a:off x="3625932"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75"/>
              <p:cNvSpPr/>
              <p:nvPr/>
            </p:nvSpPr>
            <p:spPr>
              <a:xfrm>
                <a:off x="3625932"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75"/>
              <p:cNvSpPr/>
              <p:nvPr/>
            </p:nvSpPr>
            <p:spPr>
              <a:xfrm>
                <a:off x="371472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75"/>
              <p:cNvSpPr/>
              <p:nvPr/>
            </p:nvSpPr>
            <p:spPr>
              <a:xfrm>
                <a:off x="371472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75"/>
              <p:cNvSpPr/>
              <p:nvPr/>
            </p:nvSpPr>
            <p:spPr>
              <a:xfrm>
                <a:off x="371472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75"/>
              <p:cNvSpPr/>
              <p:nvPr/>
            </p:nvSpPr>
            <p:spPr>
              <a:xfrm>
                <a:off x="3803508"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75"/>
              <p:cNvSpPr/>
              <p:nvPr/>
            </p:nvSpPr>
            <p:spPr>
              <a:xfrm>
                <a:off x="3803508"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75"/>
              <p:cNvSpPr/>
              <p:nvPr/>
            </p:nvSpPr>
            <p:spPr>
              <a:xfrm>
                <a:off x="3803508"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75"/>
              <p:cNvSpPr/>
              <p:nvPr/>
            </p:nvSpPr>
            <p:spPr>
              <a:xfrm>
                <a:off x="3895796"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75"/>
              <p:cNvSpPr/>
              <p:nvPr/>
            </p:nvSpPr>
            <p:spPr>
              <a:xfrm>
                <a:off x="3895796"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75"/>
              <p:cNvSpPr/>
              <p:nvPr/>
            </p:nvSpPr>
            <p:spPr>
              <a:xfrm>
                <a:off x="3895796"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75"/>
              <p:cNvSpPr/>
              <p:nvPr/>
            </p:nvSpPr>
            <p:spPr>
              <a:xfrm>
                <a:off x="1938965"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75"/>
              <p:cNvSpPr/>
              <p:nvPr/>
            </p:nvSpPr>
            <p:spPr>
              <a:xfrm>
                <a:off x="1938965"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75"/>
              <p:cNvSpPr/>
              <p:nvPr/>
            </p:nvSpPr>
            <p:spPr>
              <a:xfrm>
                <a:off x="1938965"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75"/>
              <p:cNvSpPr/>
              <p:nvPr/>
            </p:nvSpPr>
            <p:spPr>
              <a:xfrm>
                <a:off x="185017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75"/>
              <p:cNvSpPr/>
              <p:nvPr/>
            </p:nvSpPr>
            <p:spPr>
              <a:xfrm>
                <a:off x="185017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75"/>
              <p:cNvSpPr/>
              <p:nvPr/>
            </p:nvSpPr>
            <p:spPr>
              <a:xfrm>
                <a:off x="185017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75"/>
              <p:cNvSpPr/>
              <p:nvPr/>
            </p:nvSpPr>
            <p:spPr>
              <a:xfrm>
                <a:off x="1761389"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75"/>
              <p:cNvSpPr/>
              <p:nvPr/>
            </p:nvSpPr>
            <p:spPr>
              <a:xfrm>
                <a:off x="1761389"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75"/>
              <p:cNvSpPr/>
              <p:nvPr/>
            </p:nvSpPr>
            <p:spPr>
              <a:xfrm>
                <a:off x="1761389"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75"/>
              <p:cNvSpPr/>
              <p:nvPr/>
            </p:nvSpPr>
            <p:spPr>
              <a:xfrm>
                <a:off x="87352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75"/>
              <p:cNvSpPr/>
              <p:nvPr/>
            </p:nvSpPr>
            <p:spPr>
              <a:xfrm>
                <a:off x="962315"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75"/>
              <p:cNvSpPr/>
              <p:nvPr/>
            </p:nvSpPr>
            <p:spPr>
              <a:xfrm>
                <a:off x="1051103"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75"/>
              <p:cNvSpPr/>
              <p:nvPr/>
            </p:nvSpPr>
            <p:spPr>
              <a:xfrm>
                <a:off x="1139891"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75"/>
              <p:cNvSpPr/>
              <p:nvPr/>
            </p:nvSpPr>
            <p:spPr>
              <a:xfrm>
                <a:off x="1228679"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75"/>
              <p:cNvSpPr/>
              <p:nvPr/>
            </p:nvSpPr>
            <p:spPr>
              <a:xfrm>
                <a:off x="1317466"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75"/>
              <p:cNvSpPr/>
              <p:nvPr/>
            </p:nvSpPr>
            <p:spPr>
              <a:xfrm>
                <a:off x="87352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75"/>
              <p:cNvSpPr/>
              <p:nvPr/>
            </p:nvSpPr>
            <p:spPr>
              <a:xfrm>
                <a:off x="962315"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75"/>
              <p:cNvSpPr/>
              <p:nvPr/>
            </p:nvSpPr>
            <p:spPr>
              <a:xfrm>
                <a:off x="1051103"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75"/>
              <p:cNvSpPr/>
              <p:nvPr/>
            </p:nvSpPr>
            <p:spPr>
              <a:xfrm>
                <a:off x="1139891"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75"/>
              <p:cNvSpPr/>
              <p:nvPr/>
            </p:nvSpPr>
            <p:spPr>
              <a:xfrm>
                <a:off x="1228679"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75"/>
              <p:cNvSpPr/>
              <p:nvPr/>
            </p:nvSpPr>
            <p:spPr>
              <a:xfrm>
                <a:off x="1317466"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75"/>
              <p:cNvSpPr/>
              <p:nvPr/>
            </p:nvSpPr>
            <p:spPr>
              <a:xfrm>
                <a:off x="87352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75"/>
              <p:cNvSpPr/>
              <p:nvPr/>
            </p:nvSpPr>
            <p:spPr>
              <a:xfrm>
                <a:off x="962315"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75"/>
              <p:cNvSpPr/>
              <p:nvPr/>
            </p:nvSpPr>
            <p:spPr>
              <a:xfrm>
                <a:off x="1051103"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75"/>
              <p:cNvSpPr/>
              <p:nvPr/>
            </p:nvSpPr>
            <p:spPr>
              <a:xfrm>
                <a:off x="1139891"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75"/>
              <p:cNvSpPr/>
              <p:nvPr/>
            </p:nvSpPr>
            <p:spPr>
              <a:xfrm>
                <a:off x="1228679"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75"/>
              <p:cNvSpPr/>
              <p:nvPr/>
            </p:nvSpPr>
            <p:spPr>
              <a:xfrm>
                <a:off x="1317466"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75"/>
              <p:cNvSpPr/>
              <p:nvPr/>
            </p:nvSpPr>
            <p:spPr>
              <a:xfrm>
                <a:off x="1406254"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75"/>
              <p:cNvSpPr/>
              <p:nvPr/>
            </p:nvSpPr>
            <p:spPr>
              <a:xfrm>
                <a:off x="1406254"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75"/>
              <p:cNvSpPr/>
              <p:nvPr/>
            </p:nvSpPr>
            <p:spPr>
              <a:xfrm>
                <a:off x="1406254"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75"/>
              <p:cNvSpPr/>
              <p:nvPr/>
            </p:nvSpPr>
            <p:spPr>
              <a:xfrm>
                <a:off x="1495042"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75"/>
              <p:cNvSpPr/>
              <p:nvPr/>
            </p:nvSpPr>
            <p:spPr>
              <a:xfrm>
                <a:off x="1495042"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75"/>
              <p:cNvSpPr/>
              <p:nvPr/>
            </p:nvSpPr>
            <p:spPr>
              <a:xfrm>
                <a:off x="1495042"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75"/>
              <p:cNvSpPr/>
              <p:nvPr/>
            </p:nvSpPr>
            <p:spPr>
              <a:xfrm>
                <a:off x="158383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75"/>
              <p:cNvSpPr/>
              <p:nvPr/>
            </p:nvSpPr>
            <p:spPr>
              <a:xfrm>
                <a:off x="158383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75"/>
              <p:cNvSpPr/>
              <p:nvPr/>
            </p:nvSpPr>
            <p:spPr>
              <a:xfrm>
                <a:off x="158383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75"/>
              <p:cNvSpPr/>
              <p:nvPr/>
            </p:nvSpPr>
            <p:spPr>
              <a:xfrm>
                <a:off x="167261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75"/>
              <p:cNvSpPr/>
              <p:nvPr/>
            </p:nvSpPr>
            <p:spPr>
              <a:xfrm>
                <a:off x="167261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75"/>
              <p:cNvSpPr/>
              <p:nvPr/>
            </p:nvSpPr>
            <p:spPr>
              <a:xfrm>
                <a:off x="167261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75"/>
              <p:cNvSpPr/>
              <p:nvPr/>
            </p:nvSpPr>
            <p:spPr>
              <a:xfrm>
                <a:off x="78474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75"/>
              <p:cNvSpPr/>
              <p:nvPr/>
            </p:nvSpPr>
            <p:spPr>
              <a:xfrm>
                <a:off x="78474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75"/>
              <p:cNvSpPr/>
              <p:nvPr/>
            </p:nvSpPr>
            <p:spPr>
              <a:xfrm>
                <a:off x="78474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455" name="Google Shape;4455;p75"/>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4456" name="Google Shape;4456;p75"/>
          <p:cNvSpPr txBox="1"/>
          <p:nvPr>
            <p:ph idx="2" type="title"/>
          </p:nvPr>
        </p:nvSpPr>
        <p:spPr>
          <a:xfrm>
            <a:off x="892884" y="2221925"/>
            <a:ext cx="3011400" cy="527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4457" name="Google Shape;4457;p75"/>
          <p:cNvSpPr txBox="1"/>
          <p:nvPr>
            <p:ph idx="1" type="subTitle"/>
          </p:nvPr>
        </p:nvSpPr>
        <p:spPr>
          <a:xfrm>
            <a:off x="1244750" y="2747250"/>
            <a:ext cx="2307600" cy="1160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grpSp>
        <p:nvGrpSpPr>
          <p:cNvPr id="4458" name="Google Shape;4458;p75"/>
          <p:cNvGrpSpPr/>
          <p:nvPr/>
        </p:nvGrpSpPr>
        <p:grpSpPr>
          <a:xfrm flipH="1">
            <a:off x="-151486" y="-470299"/>
            <a:ext cx="9978007" cy="6265526"/>
            <a:chOff x="-664950" y="-350812"/>
            <a:chExt cx="9855795" cy="6188785"/>
          </a:xfrm>
        </p:grpSpPr>
        <p:sp>
          <p:nvSpPr>
            <p:cNvPr id="4459" name="Google Shape;4459;p75"/>
            <p:cNvSpPr/>
            <p:nvPr/>
          </p:nvSpPr>
          <p:spPr>
            <a:xfrm>
              <a:off x="6639101" y="4372113"/>
              <a:ext cx="2551744" cy="1016382"/>
            </a:xfrm>
            <a:custGeom>
              <a:rect b="b" l="l" r="r" t="t"/>
              <a:pathLst>
                <a:path extrusionOk="0" h="19404" w="48716">
                  <a:moveTo>
                    <a:pt x="48716" y="1"/>
                  </a:moveTo>
                  <a:cubicBezTo>
                    <a:pt x="44289" y="3195"/>
                    <a:pt x="39621" y="6196"/>
                    <a:pt x="34287" y="7162"/>
                  </a:cubicBezTo>
                  <a:cubicBezTo>
                    <a:pt x="32093" y="7559"/>
                    <a:pt x="29864" y="7596"/>
                    <a:pt x="27630" y="7596"/>
                  </a:cubicBezTo>
                  <a:cubicBezTo>
                    <a:pt x="27116" y="7596"/>
                    <a:pt x="26601" y="7594"/>
                    <a:pt x="26086" y="7594"/>
                  </a:cubicBezTo>
                  <a:cubicBezTo>
                    <a:pt x="25138" y="7594"/>
                    <a:pt x="24189" y="7601"/>
                    <a:pt x="23243" y="7639"/>
                  </a:cubicBezTo>
                  <a:cubicBezTo>
                    <a:pt x="15993" y="7930"/>
                    <a:pt x="8624" y="10235"/>
                    <a:pt x="3302" y="15164"/>
                  </a:cubicBezTo>
                  <a:cubicBezTo>
                    <a:pt x="1979" y="16389"/>
                    <a:pt x="783" y="17780"/>
                    <a:pt x="0" y="19403"/>
                  </a:cubicBezTo>
                  <a:lnTo>
                    <a:pt x="48716" y="19310"/>
                  </a:lnTo>
                  <a:lnTo>
                    <a:pt x="4871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75"/>
            <p:cNvSpPr/>
            <p:nvPr/>
          </p:nvSpPr>
          <p:spPr>
            <a:xfrm flipH="1" rot="5400000">
              <a:off x="8292215" y="257556"/>
              <a:ext cx="1181851" cy="511642"/>
            </a:xfrm>
            <a:custGeom>
              <a:rect b="b" l="l" r="r" t="t"/>
              <a:pathLst>
                <a:path extrusionOk="0" h="6847" w="15816">
                  <a:moveTo>
                    <a:pt x="0" y="0"/>
                  </a:moveTo>
                  <a:cubicBezTo>
                    <a:pt x="1127" y="3927"/>
                    <a:pt x="5286" y="6846"/>
                    <a:pt x="10251" y="6846"/>
                  </a:cubicBezTo>
                  <a:cubicBezTo>
                    <a:pt x="12292" y="6846"/>
                    <a:pt x="14199" y="6352"/>
                    <a:pt x="15815" y="5495"/>
                  </a:cubicBezTo>
                  <a:lnTo>
                    <a:pt x="1581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75"/>
            <p:cNvSpPr/>
            <p:nvPr/>
          </p:nvSpPr>
          <p:spPr>
            <a:xfrm rot="5400000">
              <a:off x="-118820" y="22583"/>
              <a:ext cx="656726" cy="592350"/>
            </a:xfrm>
            <a:custGeom>
              <a:rect b="b" l="l" r="r" t="t"/>
              <a:pathLst>
                <a:path extrusionOk="0" h="9321" w="10334">
                  <a:moveTo>
                    <a:pt x="421" y="1"/>
                  </a:moveTo>
                  <a:cubicBezTo>
                    <a:pt x="278" y="1"/>
                    <a:pt x="139" y="8"/>
                    <a:pt x="0" y="25"/>
                  </a:cubicBezTo>
                  <a:lnTo>
                    <a:pt x="0" y="9320"/>
                  </a:lnTo>
                  <a:lnTo>
                    <a:pt x="10325" y="9320"/>
                  </a:lnTo>
                  <a:cubicBezTo>
                    <a:pt x="10333" y="7928"/>
                    <a:pt x="10035" y="6573"/>
                    <a:pt x="9182" y="5393"/>
                  </a:cubicBezTo>
                  <a:cubicBezTo>
                    <a:pt x="8219" y="4058"/>
                    <a:pt x="6781" y="3217"/>
                    <a:pt x="5410" y="2364"/>
                  </a:cubicBezTo>
                  <a:cubicBezTo>
                    <a:pt x="4128" y="1563"/>
                    <a:pt x="2727" y="384"/>
                    <a:pt x="1213" y="82"/>
                  </a:cubicBezTo>
                  <a:cubicBezTo>
                    <a:pt x="939" y="25"/>
                    <a:pt x="674" y="1"/>
                    <a:pt x="42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62" name="Google Shape;4462;p75"/>
            <p:cNvGrpSpPr/>
            <p:nvPr/>
          </p:nvGrpSpPr>
          <p:grpSpPr>
            <a:xfrm>
              <a:off x="-226979" y="4522639"/>
              <a:ext cx="1738223" cy="1315334"/>
              <a:chOff x="365798" y="4214438"/>
              <a:chExt cx="4336884" cy="3281771"/>
            </a:xfrm>
          </p:grpSpPr>
          <p:sp>
            <p:nvSpPr>
              <p:cNvPr id="4463" name="Google Shape;4463;p75"/>
              <p:cNvSpPr/>
              <p:nvPr/>
            </p:nvSpPr>
            <p:spPr>
              <a:xfrm rot="2700000">
                <a:off x="1094547" y="4463877"/>
                <a:ext cx="1301111" cy="1437882"/>
              </a:xfrm>
              <a:custGeom>
                <a:rect b="b" l="l" r="r" t="t"/>
                <a:pathLst>
                  <a:path extrusionOk="0" h="9262" w="8381">
                    <a:moveTo>
                      <a:pt x="4431" y="0"/>
                    </a:moveTo>
                    <a:cubicBezTo>
                      <a:pt x="4060" y="0"/>
                      <a:pt x="3680" y="67"/>
                      <a:pt x="3302" y="203"/>
                    </a:cubicBezTo>
                    <a:cubicBezTo>
                      <a:pt x="2213" y="598"/>
                      <a:pt x="1645" y="1452"/>
                      <a:pt x="1256" y="2468"/>
                    </a:cubicBezTo>
                    <a:cubicBezTo>
                      <a:pt x="1113" y="2843"/>
                      <a:pt x="941" y="3195"/>
                      <a:pt x="705" y="3520"/>
                    </a:cubicBezTo>
                    <a:cubicBezTo>
                      <a:pt x="151" y="4285"/>
                      <a:pt x="1" y="5128"/>
                      <a:pt x="214" y="6044"/>
                    </a:cubicBezTo>
                    <a:cubicBezTo>
                      <a:pt x="609" y="7752"/>
                      <a:pt x="2004" y="8960"/>
                      <a:pt x="3857" y="9219"/>
                    </a:cubicBezTo>
                    <a:cubicBezTo>
                      <a:pt x="4055" y="9247"/>
                      <a:pt x="4251" y="9262"/>
                      <a:pt x="4443" y="9262"/>
                    </a:cubicBezTo>
                    <a:cubicBezTo>
                      <a:pt x="5009" y="9262"/>
                      <a:pt x="5547" y="9133"/>
                      <a:pt x="6065" y="8831"/>
                    </a:cubicBezTo>
                    <a:cubicBezTo>
                      <a:pt x="7675" y="7897"/>
                      <a:pt x="8360" y="6466"/>
                      <a:pt x="8363" y="4909"/>
                    </a:cubicBezTo>
                    <a:cubicBezTo>
                      <a:pt x="8380" y="3919"/>
                      <a:pt x="8253" y="3218"/>
                      <a:pt x="7825" y="2600"/>
                    </a:cubicBezTo>
                    <a:cubicBezTo>
                      <a:pt x="7507" y="2145"/>
                      <a:pt x="7191" y="1691"/>
                      <a:pt x="6859" y="1245"/>
                    </a:cubicBezTo>
                    <a:cubicBezTo>
                      <a:pt x="6249" y="430"/>
                      <a:pt x="5372" y="0"/>
                      <a:pt x="44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64" name="Google Shape;4464;p75"/>
              <p:cNvGrpSpPr/>
              <p:nvPr/>
            </p:nvGrpSpPr>
            <p:grpSpPr>
              <a:xfrm rot="1513453">
                <a:off x="639078" y="5031218"/>
                <a:ext cx="3882251" cy="1719749"/>
                <a:chOff x="-1207072" y="4254396"/>
                <a:chExt cx="1379987" cy="611303"/>
              </a:xfrm>
            </p:grpSpPr>
            <p:sp>
              <p:nvSpPr>
                <p:cNvPr id="4465" name="Google Shape;4465;p75"/>
                <p:cNvSpPr/>
                <p:nvPr/>
              </p:nvSpPr>
              <p:spPr>
                <a:xfrm>
                  <a:off x="-160216" y="4791396"/>
                  <a:ext cx="64298" cy="74303"/>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75"/>
                <p:cNvSpPr/>
                <p:nvPr/>
              </p:nvSpPr>
              <p:spPr>
                <a:xfrm>
                  <a:off x="-551519" y="4545246"/>
                  <a:ext cx="46469" cy="59130"/>
                </a:xfrm>
                <a:custGeom>
                  <a:rect b="b" l="l" r="r" t="t"/>
                  <a:pathLst>
                    <a:path extrusionOk="0" h="1247" w="980">
                      <a:moveTo>
                        <a:pt x="543" y="1"/>
                      </a:moveTo>
                      <a:cubicBezTo>
                        <a:pt x="216" y="1"/>
                        <a:pt x="55" y="205"/>
                        <a:pt x="0" y="533"/>
                      </a:cubicBezTo>
                      <a:cubicBezTo>
                        <a:pt x="83" y="809"/>
                        <a:pt x="60" y="1157"/>
                        <a:pt x="446" y="1243"/>
                      </a:cubicBezTo>
                      <a:cubicBezTo>
                        <a:pt x="455" y="1245"/>
                        <a:pt x="465" y="1246"/>
                        <a:pt x="474" y="1246"/>
                      </a:cubicBezTo>
                      <a:cubicBezTo>
                        <a:pt x="683" y="1246"/>
                        <a:pt x="980" y="776"/>
                        <a:pt x="977" y="443"/>
                      </a:cubicBezTo>
                      <a:cubicBezTo>
                        <a:pt x="977" y="180"/>
                        <a:pt x="844" y="15"/>
                        <a:pt x="575" y="1"/>
                      </a:cubicBezTo>
                      <a:cubicBezTo>
                        <a:pt x="564" y="1"/>
                        <a:pt x="553"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75"/>
                <p:cNvSpPr/>
                <p:nvPr/>
              </p:nvSpPr>
              <p:spPr>
                <a:xfrm>
                  <a:off x="-1207072" y="4254396"/>
                  <a:ext cx="43387" cy="44620"/>
                </a:xfrm>
                <a:custGeom>
                  <a:rect b="b" l="l" r="r" t="t"/>
                  <a:pathLst>
                    <a:path extrusionOk="0" h="941" w="915">
                      <a:moveTo>
                        <a:pt x="412" y="1"/>
                      </a:moveTo>
                      <a:cubicBezTo>
                        <a:pt x="136" y="1"/>
                        <a:pt x="4" y="186"/>
                        <a:pt x="1" y="489"/>
                      </a:cubicBezTo>
                      <a:cubicBezTo>
                        <a:pt x="17" y="765"/>
                        <a:pt x="174" y="938"/>
                        <a:pt x="476" y="941"/>
                      </a:cubicBezTo>
                      <a:cubicBezTo>
                        <a:pt x="768" y="941"/>
                        <a:pt x="914" y="775"/>
                        <a:pt x="905" y="486"/>
                      </a:cubicBezTo>
                      <a:cubicBezTo>
                        <a:pt x="894" y="187"/>
                        <a:pt x="721" y="7"/>
                        <a:pt x="426" y="1"/>
                      </a:cubicBezTo>
                      <a:cubicBezTo>
                        <a:pt x="422" y="1"/>
                        <a:pt x="417" y="1"/>
                        <a:pt x="4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75"/>
                <p:cNvSpPr/>
                <p:nvPr/>
              </p:nvSpPr>
              <p:spPr>
                <a:xfrm>
                  <a:off x="-595937" y="4647767"/>
                  <a:ext cx="35468" cy="28498"/>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75"/>
                <p:cNvSpPr/>
                <p:nvPr/>
              </p:nvSpPr>
              <p:spPr>
                <a:xfrm>
                  <a:off x="148922" y="4571245"/>
                  <a:ext cx="23993" cy="31438"/>
                </a:xfrm>
                <a:custGeom>
                  <a:rect b="b" l="l" r="r" t="t"/>
                  <a:pathLst>
                    <a:path extrusionOk="0" h="663" w="506">
                      <a:moveTo>
                        <a:pt x="323" y="0"/>
                      </a:moveTo>
                      <a:cubicBezTo>
                        <a:pt x="283" y="0"/>
                        <a:pt x="241" y="13"/>
                        <a:pt x="207" y="41"/>
                      </a:cubicBezTo>
                      <a:cubicBezTo>
                        <a:pt x="1" y="197"/>
                        <a:pt x="4" y="403"/>
                        <a:pt x="124" y="662"/>
                      </a:cubicBezTo>
                      <a:cubicBezTo>
                        <a:pt x="416" y="549"/>
                        <a:pt x="505" y="353"/>
                        <a:pt x="472" y="124"/>
                      </a:cubicBezTo>
                      <a:cubicBezTo>
                        <a:pt x="462" y="43"/>
                        <a:pt x="395" y="0"/>
                        <a:pt x="3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70" name="Google Shape;4470;p75"/>
              <p:cNvSpPr/>
              <p:nvPr/>
            </p:nvSpPr>
            <p:spPr>
              <a:xfrm rot="1513411">
                <a:off x="424199" y="4842248"/>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75"/>
              <p:cNvSpPr/>
              <p:nvPr/>
            </p:nvSpPr>
            <p:spPr>
              <a:xfrm rot="1513422">
                <a:off x="789050" y="4813234"/>
                <a:ext cx="99781" cy="80171"/>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75"/>
              <p:cNvSpPr/>
              <p:nvPr/>
            </p:nvSpPr>
            <p:spPr>
              <a:xfrm rot="1513411">
                <a:off x="2771898" y="6061002"/>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73" name="Google Shape;4473;p75"/>
            <p:cNvSpPr/>
            <p:nvPr/>
          </p:nvSpPr>
          <p:spPr>
            <a:xfrm>
              <a:off x="-664950" y="-350812"/>
              <a:ext cx="1749000" cy="1781625"/>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4474" name="Shape 4474"/>
        <p:cNvGrpSpPr/>
        <p:nvPr/>
      </p:nvGrpSpPr>
      <p:grpSpPr>
        <a:xfrm>
          <a:off x="0" y="0"/>
          <a:ext cx="0" cy="0"/>
          <a:chOff x="0" y="0"/>
          <a:chExt cx="0" cy="0"/>
        </a:xfrm>
      </p:grpSpPr>
      <p:grpSp>
        <p:nvGrpSpPr>
          <p:cNvPr id="4475" name="Google Shape;4475;p76"/>
          <p:cNvGrpSpPr/>
          <p:nvPr/>
        </p:nvGrpSpPr>
        <p:grpSpPr>
          <a:xfrm>
            <a:off x="-2660225" y="-997950"/>
            <a:ext cx="13611148" cy="7240787"/>
            <a:chOff x="-2660225" y="-997950"/>
            <a:chExt cx="13611148" cy="7240787"/>
          </a:xfrm>
        </p:grpSpPr>
        <p:sp>
          <p:nvSpPr>
            <p:cNvPr id="4476" name="Google Shape;4476;p76"/>
            <p:cNvSpPr/>
            <p:nvPr/>
          </p:nvSpPr>
          <p:spPr>
            <a:xfrm flipH="1">
              <a:off x="5121847" y="-997950"/>
              <a:ext cx="5829076" cy="4388935"/>
            </a:xfrm>
            <a:custGeom>
              <a:rect b="b" l="l" r="r" t="t"/>
              <a:pathLst>
                <a:path extrusionOk="0" h="68671" w="91204">
                  <a:moveTo>
                    <a:pt x="56246" y="0"/>
                  </a:moveTo>
                  <a:cubicBezTo>
                    <a:pt x="46995" y="0"/>
                    <a:pt x="37746" y="803"/>
                    <a:pt x="28633" y="2401"/>
                  </a:cubicBezTo>
                  <a:cubicBezTo>
                    <a:pt x="21361" y="3677"/>
                    <a:pt x="13674" y="5750"/>
                    <a:pt x="8867" y="11358"/>
                  </a:cubicBezTo>
                  <a:cubicBezTo>
                    <a:pt x="5768" y="14973"/>
                    <a:pt x="4241" y="19657"/>
                    <a:pt x="3113" y="24285"/>
                  </a:cubicBezTo>
                  <a:cubicBezTo>
                    <a:pt x="2016" y="28780"/>
                    <a:pt x="1229" y="33352"/>
                    <a:pt x="755" y="37953"/>
                  </a:cubicBezTo>
                  <a:cubicBezTo>
                    <a:pt x="1" y="45270"/>
                    <a:pt x="1016" y="51523"/>
                    <a:pt x="5237" y="57599"/>
                  </a:cubicBezTo>
                  <a:cubicBezTo>
                    <a:pt x="9588" y="63865"/>
                    <a:pt x="17019" y="68447"/>
                    <a:pt x="24726" y="68664"/>
                  </a:cubicBezTo>
                  <a:cubicBezTo>
                    <a:pt x="24894" y="68668"/>
                    <a:pt x="25062" y="68671"/>
                    <a:pt x="25231" y="68671"/>
                  </a:cubicBezTo>
                  <a:cubicBezTo>
                    <a:pt x="30937" y="68671"/>
                    <a:pt x="36669" y="66004"/>
                    <a:pt x="40303" y="61708"/>
                  </a:cubicBezTo>
                  <a:cubicBezTo>
                    <a:pt x="41924" y="59788"/>
                    <a:pt x="43128" y="57543"/>
                    <a:pt x="43727" y="55066"/>
                  </a:cubicBezTo>
                  <a:cubicBezTo>
                    <a:pt x="44361" y="52438"/>
                    <a:pt x="44332" y="49702"/>
                    <a:pt x="44354" y="46997"/>
                  </a:cubicBezTo>
                  <a:cubicBezTo>
                    <a:pt x="44393" y="41853"/>
                    <a:pt x="44992" y="35973"/>
                    <a:pt x="49154" y="32948"/>
                  </a:cubicBezTo>
                  <a:cubicBezTo>
                    <a:pt x="52116" y="30793"/>
                    <a:pt x="56593" y="30355"/>
                    <a:pt x="58196" y="27062"/>
                  </a:cubicBezTo>
                  <a:cubicBezTo>
                    <a:pt x="59303" y="24788"/>
                    <a:pt x="59697" y="22486"/>
                    <a:pt x="62467" y="21600"/>
                  </a:cubicBezTo>
                  <a:cubicBezTo>
                    <a:pt x="63291" y="21337"/>
                    <a:pt x="64180" y="21254"/>
                    <a:pt x="65096" y="21254"/>
                  </a:cubicBezTo>
                  <a:cubicBezTo>
                    <a:pt x="66680" y="21254"/>
                    <a:pt x="68346" y="21503"/>
                    <a:pt x="69893" y="21503"/>
                  </a:cubicBezTo>
                  <a:cubicBezTo>
                    <a:pt x="70242" y="21503"/>
                    <a:pt x="70585" y="21490"/>
                    <a:pt x="70919" y="21459"/>
                  </a:cubicBezTo>
                  <a:cubicBezTo>
                    <a:pt x="77125" y="20888"/>
                    <a:pt x="83114" y="18092"/>
                    <a:pt x="87503" y="13664"/>
                  </a:cubicBezTo>
                  <a:cubicBezTo>
                    <a:pt x="88933" y="12224"/>
                    <a:pt x="90229" y="10552"/>
                    <a:pt x="90717" y="8583"/>
                  </a:cubicBezTo>
                  <a:cubicBezTo>
                    <a:pt x="91203" y="6615"/>
                    <a:pt x="90710" y="4299"/>
                    <a:pt x="89095" y="3069"/>
                  </a:cubicBezTo>
                  <a:cubicBezTo>
                    <a:pt x="88252" y="2425"/>
                    <a:pt x="87200" y="2133"/>
                    <a:pt x="86170" y="1887"/>
                  </a:cubicBezTo>
                  <a:cubicBezTo>
                    <a:pt x="80745" y="599"/>
                    <a:pt x="74761" y="978"/>
                    <a:pt x="69177" y="525"/>
                  </a:cubicBezTo>
                  <a:cubicBezTo>
                    <a:pt x="64876" y="175"/>
                    <a:pt x="60561" y="0"/>
                    <a:pt x="5624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76"/>
            <p:cNvSpPr/>
            <p:nvPr/>
          </p:nvSpPr>
          <p:spPr>
            <a:xfrm flipH="1">
              <a:off x="720004" y="732751"/>
              <a:ext cx="446621" cy="276358"/>
            </a:xfrm>
            <a:custGeom>
              <a:rect b="b" l="l" r="r" t="t"/>
              <a:pathLst>
                <a:path extrusionOk="0" h="4324" w="6988">
                  <a:moveTo>
                    <a:pt x="2923" y="0"/>
                  </a:moveTo>
                  <a:cubicBezTo>
                    <a:pt x="2038" y="0"/>
                    <a:pt x="1395" y="587"/>
                    <a:pt x="1037" y="1342"/>
                  </a:cubicBezTo>
                  <a:cubicBezTo>
                    <a:pt x="0" y="3529"/>
                    <a:pt x="840" y="4324"/>
                    <a:pt x="2058" y="4324"/>
                  </a:cubicBezTo>
                  <a:cubicBezTo>
                    <a:pt x="4028" y="4324"/>
                    <a:pt x="6988" y="2248"/>
                    <a:pt x="4619" y="619"/>
                  </a:cubicBezTo>
                  <a:cubicBezTo>
                    <a:pt x="3984" y="183"/>
                    <a:pt x="3416" y="0"/>
                    <a:pt x="29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76"/>
            <p:cNvSpPr/>
            <p:nvPr/>
          </p:nvSpPr>
          <p:spPr>
            <a:xfrm flipH="1">
              <a:off x="8124899" y="3576367"/>
              <a:ext cx="598221" cy="385265"/>
            </a:xfrm>
            <a:custGeom>
              <a:rect b="b" l="l" r="r" t="t"/>
              <a:pathLst>
                <a:path extrusionOk="0" h="6028" w="9360">
                  <a:moveTo>
                    <a:pt x="3928" y="0"/>
                  </a:moveTo>
                  <a:cubicBezTo>
                    <a:pt x="2889" y="0"/>
                    <a:pt x="1876" y="522"/>
                    <a:pt x="1241" y="1859"/>
                  </a:cubicBezTo>
                  <a:cubicBezTo>
                    <a:pt x="1" y="4475"/>
                    <a:pt x="1885" y="6028"/>
                    <a:pt x="4041" y="6028"/>
                  </a:cubicBezTo>
                  <a:cubicBezTo>
                    <a:pt x="4897" y="6028"/>
                    <a:pt x="5796" y="5783"/>
                    <a:pt x="6559" y="5263"/>
                  </a:cubicBezTo>
                  <a:cubicBezTo>
                    <a:pt x="9360" y="3352"/>
                    <a:pt x="6562" y="0"/>
                    <a:pt x="3928"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76"/>
            <p:cNvSpPr/>
            <p:nvPr/>
          </p:nvSpPr>
          <p:spPr>
            <a:xfrm flipH="1">
              <a:off x="1181391" y="847603"/>
              <a:ext cx="165725" cy="157928"/>
            </a:xfrm>
            <a:custGeom>
              <a:rect b="b" l="l" r="r" t="t"/>
              <a:pathLst>
                <a:path extrusionOk="0" h="2471" w="2593">
                  <a:moveTo>
                    <a:pt x="1319" y="1"/>
                  </a:moveTo>
                  <a:cubicBezTo>
                    <a:pt x="988" y="1"/>
                    <a:pt x="665" y="111"/>
                    <a:pt x="424" y="311"/>
                  </a:cubicBezTo>
                  <a:cubicBezTo>
                    <a:pt x="191" y="503"/>
                    <a:pt x="35" y="780"/>
                    <a:pt x="21" y="1126"/>
                  </a:cubicBezTo>
                  <a:cubicBezTo>
                    <a:pt x="0" y="1575"/>
                    <a:pt x="48" y="2102"/>
                    <a:pt x="426" y="2350"/>
                  </a:cubicBezTo>
                  <a:cubicBezTo>
                    <a:pt x="552" y="2433"/>
                    <a:pt x="691" y="2470"/>
                    <a:pt x="835" y="2470"/>
                  </a:cubicBezTo>
                  <a:cubicBezTo>
                    <a:pt x="1632" y="2470"/>
                    <a:pt x="2592" y="1351"/>
                    <a:pt x="2428" y="651"/>
                  </a:cubicBezTo>
                  <a:cubicBezTo>
                    <a:pt x="2373" y="414"/>
                    <a:pt x="2164" y="244"/>
                    <a:pt x="1944" y="141"/>
                  </a:cubicBezTo>
                  <a:cubicBezTo>
                    <a:pt x="1745" y="46"/>
                    <a:pt x="1530" y="1"/>
                    <a:pt x="13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76"/>
            <p:cNvSpPr/>
            <p:nvPr/>
          </p:nvSpPr>
          <p:spPr>
            <a:xfrm rot="-6937260">
              <a:off x="8511986" y="100484"/>
              <a:ext cx="2386906" cy="1168032"/>
            </a:xfrm>
            <a:custGeom>
              <a:rect b="b" l="l" r="r" t="t"/>
              <a:pathLst>
                <a:path extrusionOk="0" h="25845" w="52815">
                  <a:moveTo>
                    <a:pt x="16375" y="0"/>
                  </a:moveTo>
                  <a:cubicBezTo>
                    <a:pt x="11695" y="0"/>
                    <a:pt x="7254" y="3229"/>
                    <a:pt x="3763" y="6073"/>
                  </a:cubicBezTo>
                  <a:cubicBezTo>
                    <a:pt x="0" y="9142"/>
                    <a:pt x="168" y="13798"/>
                    <a:pt x="2552" y="17814"/>
                  </a:cubicBezTo>
                  <a:cubicBezTo>
                    <a:pt x="3929" y="20141"/>
                    <a:pt x="5671" y="22400"/>
                    <a:pt x="8128" y="23526"/>
                  </a:cubicBezTo>
                  <a:cubicBezTo>
                    <a:pt x="9637" y="24218"/>
                    <a:pt x="11314" y="24432"/>
                    <a:pt x="12962" y="24628"/>
                  </a:cubicBezTo>
                  <a:cubicBezTo>
                    <a:pt x="18541" y="25295"/>
                    <a:pt x="24190" y="25844"/>
                    <a:pt x="29805" y="25844"/>
                  </a:cubicBezTo>
                  <a:cubicBezTo>
                    <a:pt x="34398" y="25844"/>
                    <a:pt x="38968" y="25477"/>
                    <a:pt x="43460" y="24508"/>
                  </a:cubicBezTo>
                  <a:cubicBezTo>
                    <a:pt x="45588" y="24048"/>
                    <a:pt x="47733" y="23436"/>
                    <a:pt x="49518" y="22189"/>
                  </a:cubicBezTo>
                  <a:cubicBezTo>
                    <a:pt x="51304" y="20945"/>
                    <a:pt x="52692" y="18963"/>
                    <a:pt x="52739" y="16786"/>
                  </a:cubicBezTo>
                  <a:cubicBezTo>
                    <a:pt x="52814" y="13258"/>
                    <a:pt x="49505" y="10576"/>
                    <a:pt x="46204" y="9335"/>
                  </a:cubicBezTo>
                  <a:cubicBezTo>
                    <a:pt x="40195" y="7077"/>
                    <a:pt x="33327" y="7610"/>
                    <a:pt x="27545" y="4818"/>
                  </a:cubicBezTo>
                  <a:cubicBezTo>
                    <a:pt x="24511" y="3353"/>
                    <a:pt x="21856" y="999"/>
                    <a:pt x="18568" y="247"/>
                  </a:cubicBezTo>
                  <a:cubicBezTo>
                    <a:pt x="17833" y="78"/>
                    <a:pt x="17101" y="0"/>
                    <a:pt x="163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76"/>
            <p:cNvSpPr/>
            <p:nvPr/>
          </p:nvSpPr>
          <p:spPr>
            <a:xfrm flipH="1">
              <a:off x="7033455" y="-313537"/>
              <a:ext cx="3162367" cy="3221356"/>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76"/>
            <p:cNvSpPr/>
            <p:nvPr/>
          </p:nvSpPr>
          <p:spPr>
            <a:xfrm flipH="1">
              <a:off x="6613779" y="4388750"/>
              <a:ext cx="2857070" cy="1415363"/>
            </a:xfrm>
            <a:custGeom>
              <a:rect b="b" l="l" r="r" t="t"/>
              <a:pathLst>
                <a:path extrusionOk="0" h="66621" w="134482">
                  <a:moveTo>
                    <a:pt x="51432" y="0"/>
                  </a:moveTo>
                  <a:cubicBezTo>
                    <a:pt x="43021" y="0"/>
                    <a:pt x="34599" y="2193"/>
                    <a:pt x="26846" y="6228"/>
                  </a:cubicBezTo>
                  <a:cubicBezTo>
                    <a:pt x="24151" y="7632"/>
                    <a:pt x="21536" y="9257"/>
                    <a:pt x="19034" y="11095"/>
                  </a:cubicBezTo>
                  <a:cubicBezTo>
                    <a:pt x="13567" y="15093"/>
                    <a:pt x="8236" y="20185"/>
                    <a:pt x="4689" y="25995"/>
                  </a:cubicBezTo>
                  <a:cubicBezTo>
                    <a:pt x="1603" y="31052"/>
                    <a:pt x="0" y="37324"/>
                    <a:pt x="1751" y="42982"/>
                  </a:cubicBezTo>
                  <a:cubicBezTo>
                    <a:pt x="3045" y="47161"/>
                    <a:pt x="6046" y="50642"/>
                    <a:pt x="9539" y="53275"/>
                  </a:cubicBezTo>
                  <a:cubicBezTo>
                    <a:pt x="15419" y="57704"/>
                    <a:pt x="21911" y="60189"/>
                    <a:pt x="29104" y="61374"/>
                  </a:cubicBezTo>
                  <a:cubicBezTo>
                    <a:pt x="37277" y="62722"/>
                    <a:pt x="45485" y="63861"/>
                    <a:pt x="53715" y="64791"/>
                  </a:cubicBezTo>
                  <a:cubicBezTo>
                    <a:pt x="63141" y="65856"/>
                    <a:pt x="72739" y="66621"/>
                    <a:pt x="82278" y="66621"/>
                  </a:cubicBezTo>
                  <a:cubicBezTo>
                    <a:pt x="97759" y="66621"/>
                    <a:pt x="113082" y="64606"/>
                    <a:pt x="127252" y="58584"/>
                  </a:cubicBezTo>
                  <a:cubicBezTo>
                    <a:pt x="130193" y="57334"/>
                    <a:pt x="133381" y="55548"/>
                    <a:pt x="134141" y="52443"/>
                  </a:cubicBezTo>
                  <a:cubicBezTo>
                    <a:pt x="134481" y="51051"/>
                    <a:pt x="134267" y="49570"/>
                    <a:pt x="133781" y="48224"/>
                  </a:cubicBezTo>
                  <a:cubicBezTo>
                    <a:pt x="132939" y="45887"/>
                    <a:pt x="131286" y="43851"/>
                    <a:pt x="129173" y="42551"/>
                  </a:cubicBezTo>
                  <a:cubicBezTo>
                    <a:pt x="127124" y="41292"/>
                    <a:pt x="124735" y="40739"/>
                    <a:pt x="122424" y="40079"/>
                  </a:cubicBezTo>
                  <a:cubicBezTo>
                    <a:pt x="112093" y="37124"/>
                    <a:pt x="102142" y="31607"/>
                    <a:pt x="94505" y="23996"/>
                  </a:cubicBezTo>
                  <a:cubicBezTo>
                    <a:pt x="88960" y="18469"/>
                    <a:pt x="84319" y="12523"/>
                    <a:pt x="77717" y="8066"/>
                  </a:cubicBezTo>
                  <a:cubicBezTo>
                    <a:pt x="69533" y="2543"/>
                    <a:pt x="60489" y="0"/>
                    <a:pt x="5143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76"/>
            <p:cNvSpPr/>
            <p:nvPr/>
          </p:nvSpPr>
          <p:spPr>
            <a:xfrm flipH="1">
              <a:off x="-2660225" y="1295171"/>
              <a:ext cx="4770785" cy="4947666"/>
            </a:xfrm>
            <a:custGeom>
              <a:rect b="b" l="l" r="r" t="t"/>
              <a:pathLst>
                <a:path extrusionOk="0" h="106740" w="102924">
                  <a:moveTo>
                    <a:pt x="59886" y="1"/>
                  </a:moveTo>
                  <a:cubicBezTo>
                    <a:pt x="55848" y="1"/>
                    <a:pt x="51817" y="886"/>
                    <a:pt x="48323" y="2740"/>
                  </a:cubicBezTo>
                  <a:cubicBezTo>
                    <a:pt x="39634" y="7349"/>
                    <a:pt x="39644" y="14701"/>
                    <a:pt x="38283" y="23384"/>
                  </a:cubicBezTo>
                  <a:cubicBezTo>
                    <a:pt x="37227" y="30128"/>
                    <a:pt x="33264" y="37058"/>
                    <a:pt x="27052" y="40233"/>
                  </a:cubicBezTo>
                  <a:cubicBezTo>
                    <a:pt x="19968" y="43849"/>
                    <a:pt x="8700" y="48342"/>
                    <a:pt x="6745" y="57037"/>
                  </a:cubicBezTo>
                  <a:cubicBezTo>
                    <a:pt x="6228" y="59342"/>
                    <a:pt x="6657" y="61704"/>
                    <a:pt x="6028" y="64004"/>
                  </a:cubicBezTo>
                  <a:cubicBezTo>
                    <a:pt x="5383" y="66356"/>
                    <a:pt x="3275" y="68223"/>
                    <a:pt x="2274" y="70485"/>
                  </a:cubicBezTo>
                  <a:cubicBezTo>
                    <a:pt x="1256" y="72789"/>
                    <a:pt x="664" y="75289"/>
                    <a:pt x="570" y="77807"/>
                  </a:cubicBezTo>
                  <a:cubicBezTo>
                    <a:pt x="0" y="92886"/>
                    <a:pt x="15837" y="102490"/>
                    <a:pt x="28884" y="104967"/>
                  </a:cubicBezTo>
                  <a:cubicBezTo>
                    <a:pt x="29701" y="105121"/>
                    <a:pt x="30524" y="105271"/>
                    <a:pt x="31353" y="105406"/>
                  </a:cubicBezTo>
                  <a:cubicBezTo>
                    <a:pt x="36436" y="106246"/>
                    <a:pt x="41752" y="106739"/>
                    <a:pt x="46985" y="106739"/>
                  </a:cubicBezTo>
                  <a:cubicBezTo>
                    <a:pt x="49842" y="106739"/>
                    <a:pt x="52675" y="106592"/>
                    <a:pt x="55431" y="106275"/>
                  </a:cubicBezTo>
                  <a:cubicBezTo>
                    <a:pt x="66647" y="104980"/>
                    <a:pt x="77398" y="100434"/>
                    <a:pt x="85968" y="93052"/>
                  </a:cubicBezTo>
                  <a:cubicBezTo>
                    <a:pt x="90936" y="88772"/>
                    <a:pt x="95224" y="83615"/>
                    <a:pt x="98026" y="77685"/>
                  </a:cubicBezTo>
                  <a:cubicBezTo>
                    <a:pt x="102336" y="68560"/>
                    <a:pt x="102924" y="57959"/>
                    <a:pt x="100923" y="48069"/>
                  </a:cubicBezTo>
                  <a:cubicBezTo>
                    <a:pt x="98924" y="38180"/>
                    <a:pt x="94473" y="28926"/>
                    <a:pt x="89108" y="20379"/>
                  </a:cubicBezTo>
                  <a:cubicBezTo>
                    <a:pt x="84511" y="13057"/>
                    <a:pt x="78880" y="5900"/>
                    <a:pt x="71000" y="2342"/>
                  </a:cubicBezTo>
                  <a:cubicBezTo>
                    <a:pt x="67593" y="805"/>
                    <a:pt x="63736" y="1"/>
                    <a:pt x="5988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84" name="Google Shape;4484;p76"/>
          <p:cNvSpPr txBox="1"/>
          <p:nvPr>
            <p:ph type="ctrTitle"/>
          </p:nvPr>
        </p:nvSpPr>
        <p:spPr>
          <a:xfrm>
            <a:off x="2298450" y="540000"/>
            <a:ext cx="4547100" cy="1146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4485" name="Google Shape;4485;p76"/>
          <p:cNvSpPr txBox="1"/>
          <p:nvPr>
            <p:ph idx="1" type="subTitle"/>
          </p:nvPr>
        </p:nvSpPr>
        <p:spPr>
          <a:xfrm>
            <a:off x="2485800" y="2361450"/>
            <a:ext cx="4172400" cy="1146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4486" name="Google Shape;4486;p76"/>
          <p:cNvSpPr txBox="1"/>
          <p:nvPr>
            <p:ph idx="2" type="subTitle"/>
          </p:nvPr>
        </p:nvSpPr>
        <p:spPr>
          <a:xfrm>
            <a:off x="2485802" y="4230175"/>
            <a:ext cx="4172400" cy="373200"/>
          </a:xfrm>
          <a:prstGeom prst="rect">
            <a:avLst/>
          </a:prstGeom>
          <a:solidFill>
            <a:schemeClr val="accent2"/>
          </a:solid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100"/>
              <a:buNone/>
              <a:defRPr sz="1100"/>
            </a:lvl1pPr>
            <a:lvl2pPr lvl="1" algn="ctr">
              <a:lnSpc>
                <a:spcPct val="100000"/>
              </a:lnSpc>
              <a:spcBef>
                <a:spcPts val="0"/>
              </a:spcBef>
              <a:spcAft>
                <a:spcPts val="0"/>
              </a:spcAft>
              <a:buSzPts val="1100"/>
              <a:buNone/>
              <a:defRPr sz="1100"/>
            </a:lvl2pPr>
            <a:lvl3pPr lvl="2" algn="ctr">
              <a:lnSpc>
                <a:spcPct val="100000"/>
              </a:lnSpc>
              <a:spcBef>
                <a:spcPts val="0"/>
              </a:spcBef>
              <a:spcAft>
                <a:spcPts val="0"/>
              </a:spcAft>
              <a:buSzPts val="1100"/>
              <a:buNone/>
              <a:defRPr sz="1100"/>
            </a:lvl3pPr>
            <a:lvl4pPr lvl="3" algn="ctr">
              <a:lnSpc>
                <a:spcPct val="100000"/>
              </a:lnSpc>
              <a:spcBef>
                <a:spcPts val="0"/>
              </a:spcBef>
              <a:spcAft>
                <a:spcPts val="0"/>
              </a:spcAft>
              <a:buSzPts val="1100"/>
              <a:buNone/>
              <a:defRPr sz="1100"/>
            </a:lvl4pPr>
            <a:lvl5pPr lvl="4" algn="ctr">
              <a:lnSpc>
                <a:spcPct val="100000"/>
              </a:lnSpc>
              <a:spcBef>
                <a:spcPts val="0"/>
              </a:spcBef>
              <a:spcAft>
                <a:spcPts val="0"/>
              </a:spcAft>
              <a:buSzPts val="1100"/>
              <a:buNone/>
              <a:defRPr sz="1100"/>
            </a:lvl5pPr>
            <a:lvl6pPr lvl="5" algn="ctr">
              <a:lnSpc>
                <a:spcPct val="100000"/>
              </a:lnSpc>
              <a:spcBef>
                <a:spcPts val="0"/>
              </a:spcBef>
              <a:spcAft>
                <a:spcPts val="0"/>
              </a:spcAft>
              <a:buSzPts val="1100"/>
              <a:buNone/>
              <a:defRPr sz="1100"/>
            </a:lvl6pPr>
            <a:lvl7pPr lvl="6" algn="ctr">
              <a:lnSpc>
                <a:spcPct val="100000"/>
              </a:lnSpc>
              <a:spcBef>
                <a:spcPts val="0"/>
              </a:spcBef>
              <a:spcAft>
                <a:spcPts val="0"/>
              </a:spcAft>
              <a:buSzPts val="1100"/>
              <a:buNone/>
              <a:defRPr sz="1100"/>
            </a:lvl7pPr>
            <a:lvl8pPr lvl="7" algn="ctr">
              <a:lnSpc>
                <a:spcPct val="100000"/>
              </a:lnSpc>
              <a:spcBef>
                <a:spcPts val="0"/>
              </a:spcBef>
              <a:spcAft>
                <a:spcPts val="0"/>
              </a:spcAft>
              <a:buSzPts val="1100"/>
              <a:buNone/>
              <a:defRPr sz="1100"/>
            </a:lvl8pPr>
            <a:lvl9pPr lvl="8" algn="ctr">
              <a:lnSpc>
                <a:spcPct val="100000"/>
              </a:lnSpc>
              <a:spcBef>
                <a:spcPts val="0"/>
              </a:spcBef>
              <a:spcAft>
                <a:spcPts val="0"/>
              </a:spcAft>
              <a:buSzPts val="1100"/>
              <a:buNone/>
              <a:defRPr sz="1100"/>
            </a:lvl9pPr>
          </a:lstStyle>
          <a:p/>
        </p:txBody>
      </p:sp>
      <p:sp>
        <p:nvSpPr>
          <p:cNvPr id="4487" name="Google Shape;4487;p76"/>
          <p:cNvSpPr txBox="1"/>
          <p:nvPr/>
        </p:nvSpPr>
        <p:spPr>
          <a:xfrm>
            <a:off x="2485800" y="3482400"/>
            <a:ext cx="4172400" cy="7002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100"/>
              <a:buFont typeface="Arial"/>
              <a:buNone/>
            </a:pPr>
            <a:r>
              <a:rPr b="1" i="0" lang="en" sz="1100" u="sng" cap="none" strike="noStrike">
                <a:solidFill>
                  <a:schemeClr val="dk2"/>
                </a:solidFill>
                <a:latin typeface="Barlow Semi Condensed"/>
                <a:ea typeface="Barlow Semi Condensed"/>
                <a:cs typeface="Barlow Semi Condensed"/>
                <a:sym typeface="Barlow Semi Condensed"/>
              </a:rPr>
              <a:t>CREDITS:</a:t>
            </a:r>
            <a:r>
              <a:rPr b="0" i="0" lang="en" sz="1100" u="none" cap="none" strike="noStrike">
                <a:solidFill>
                  <a:schemeClr val="dk1"/>
                </a:solidFill>
                <a:latin typeface="Barlow Semi Condensed"/>
                <a:ea typeface="Barlow Semi Condensed"/>
                <a:cs typeface="Barlow Semi Condensed"/>
                <a:sym typeface="Barlow Semi Condensed"/>
              </a:rPr>
              <a:t> This presentation template was created by </a:t>
            </a:r>
            <a:r>
              <a:rPr b="1" i="0" lang="en" sz="1100" u="sng" cap="none" strike="noStrike">
                <a:solidFill>
                  <a:schemeClr val="dk2"/>
                </a:solidFill>
                <a:latin typeface="Barlow Semi Condensed"/>
                <a:ea typeface="Barlow Semi Condensed"/>
                <a:cs typeface="Barlow Semi Condensed"/>
                <a:sym typeface="Barlow Semi Condensed"/>
                <a:hlinkClick r:id="rId2">
                  <a:extLst>
                    <a:ext uri="{A12FA001-AC4F-418D-AE19-62706E023703}">
                      <ahyp:hlinkClr val="tx"/>
                    </a:ext>
                  </a:extLst>
                </a:hlinkClick>
              </a:rPr>
              <a:t>Slidesgo</a:t>
            </a:r>
            <a:r>
              <a:rPr b="1" i="0" lang="en" sz="1100" u="sng" cap="none" strike="noStrike">
                <a:solidFill>
                  <a:schemeClr val="dk2"/>
                </a:solidFill>
                <a:latin typeface="Barlow Semi Condensed"/>
                <a:ea typeface="Barlow Semi Condensed"/>
                <a:cs typeface="Barlow Semi Condensed"/>
                <a:sym typeface="Barlow Semi Condensed"/>
              </a:rPr>
              <a:t>,</a:t>
            </a:r>
            <a:r>
              <a:rPr b="0" i="0" lang="en" sz="1100" u="none" cap="none" strike="noStrike">
                <a:solidFill>
                  <a:schemeClr val="dk1"/>
                </a:solidFill>
                <a:latin typeface="Barlow Semi Condensed"/>
                <a:ea typeface="Barlow Semi Condensed"/>
                <a:cs typeface="Barlow Semi Condensed"/>
                <a:sym typeface="Barlow Semi Condensed"/>
              </a:rPr>
              <a:t> including icons by </a:t>
            </a:r>
            <a:r>
              <a:rPr b="1" i="0" lang="en" sz="1100" u="sng" cap="none" strike="noStrike">
                <a:solidFill>
                  <a:schemeClr val="dk2"/>
                </a:solidFill>
                <a:latin typeface="Barlow Semi Condensed"/>
                <a:ea typeface="Barlow Semi Condensed"/>
                <a:cs typeface="Barlow Semi Condensed"/>
                <a:sym typeface="Barlow Semi Condensed"/>
                <a:hlinkClick r:id="rId3">
                  <a:extLst>
                    <a:ext uri="{A12FA001-AC4F-418D-AE19-62706E023703}">
                      <ahyp:hlinkClr val="tx"/>
                    </a:ext>
                  </a:extLst>
                </a:hlinkClick>
              </a:rPr>
              <a:t>Flaticon</a:t>
            </a:r>
            <a:r>
              <a:rPr b="1" i="0" lang="en" sz="1100" u="sng" cap="none" strike="noStrike">
                <a:solidFill>
                  <a:schemeClr val="dk2"/>
                </a:solidFill>
                <a:latin typeface="Barlow Semi Condensed"/>
                <a:ea typeface="Barlow Semi Condensed"/>
                <a:cs typeface="Barlow Semi Condensed"/>
                <a:sym typeface="Barlow Semi Condensed"/>
              </a:rPr>
              <a:t>,</a:t>
            </a:r>
            <a:r>
              <a:rPr b="0" i="0" lang="en" sz="1100" u="none" cap="none" strike="noStrike">
                <a:solidFill>
                  <a:schemeClr val="dk1"/>
                </a:solidFill>
                <a:latin typeface="Barlow Semi Condensed"/>
                <a:ea typeface="Barlow Semi Condensed"/>
                <a:cs typeface="Barlow Semi Condensed"/>
                <a:sym typeface="Barlow Semi Condensed"/>
              </a:rPr>
              <a:t> and infographics &amp; images by </a:t>
            </a:r>
            <a:r>
              <a:rPr b="1" i="0" lang="en" sz="1100" u="sng" cap="none" strike="noStrike">
                <a:solidFill>
                  <a:schemeClr val="dk2"/>
                </a:solidFill>
                <a:latin typeface="Barlow Semi Condensed"/>
                <a:ea typeface="Barlow Semi Condensed"/>
                <a:cs typeface="Barlow Semi Condensed"/>
                <a:sym typeface="Barlow Semi Condensed"/>
                <a:hlinkClick r:id="rId4">
                  <a:extLst>
                    <a:ext uri="{A12FA001-AC4F-418D-AE19-62706E023703}">
                      <ahyp:hlinkClr val="tx"/>
                    </a:ext>
                  </a:extLst>
                </a:hlinkClick>
              </a:rPr>
              <a:t>Freepik</a:t>
            </a:r>
            <a:endParaRPr b="1" i="0" sz="1100" u="sng" cap="none" strike="noStrike">
              <a:solidFill>
                <a:schemeClr val="dk2"/>
              </a:solidFill>
              <a:latin typeface="Barlow Semi Condensed"/>
              <a:ea typeface="Barlow Semi Condensed"/>
              <a:cs typeface="Barlow Semi Condensed"/>
              <a:sym typeface="Barlow Semi Condense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488" name="Shape 4488"/>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
    <p:spTree>
      <p:nvGrpSpPr>
        <p:cNvPr id="4489" name="Shape 4489"/>
        <p:cNvGrpSpPr/>
        <p:nvPr/>
      </p:nvGrpSpPr>
      <p:grpSpPr>
        <a:xfrm>
          <a:off x="0" y="0"/>
          <a:ext cx="0" cy="0"/>
          <a:chOff x="0" y="0"/>
          <a:chExt cx="0" cy="0"/>
        </a:xfrm>
      </p:grpSpPr>
      <p:grpSp>
        <p:nvGrpSpPr>
          <p:cNvPr id="4490" name="Google Shape;4490;p80"/>
          <p:cNvGrpSpPr/>
          <p:nvPr/>
        </p:nvGrpSpPr>
        <p:grpSpPr>
          <a:xfrm>
            <a:off x="-1030325" y="-997950"/>
            <a:ext cx="11981248" cy="7638225"/>
            <a:chOff x="-1030325" y="-997950"/>
            <a:chExt cx="11981248" cy="7638225"/>
          </a:xfrm>
        </p:grpSpPr>
        <p:sp>
          <p:nvSpPr>
            <p:cNvPr id="4491" name="Google Shape;4491;p80"/>
            <p:cNvSpPr/>
            <p:nvPr/>
          </p:nvSpPr>
          <p:spPr>
            <a:xfrm>
              <a:off x="-1030325" y="-997950"/>
              <a:ext cx="5829076" cy="4388935"/>
            </a:xfrm>
            <a:custGeom>
              <a:rect b="b" l="l" r="r" t="t"/>
              <a:pathLst>
                <a:path extrusionOk="0" h="68671" w="91204">
                  <a:moveTo>
                    <a:pt x="56246" y="0"/>
                  </a:moveTo>
                  <a:cubicBezTo>
                    <a:pt x="46995" y="0"/>
                    <a:pt x="37746" y="803"/>
                    <a:pt x="28633" y="2401"/>
                  </a:cubicBezTo>
                  <a:cubicBezTo>
                    <a:pt x="21361" y="3677"/>
                    <a:pt x="13674" y="5750"/>
                    <a:pt x="8867" y="11358"/>
                  </a:cubicBezTo>
                  <a:cubicBezTo>
                    <a:pt x="5768" y="14973"/>
                    <a:pt x="4241" y="19657"/>
                    <a:pt x="3113" y="24285"/>
                  </a:cubicBezTo>
                  <a:cubicBezTo>
                    <a:pt x="2016" y="28780"/>
                    <a:pt x="1229" y="33352"/>
                    <a:pt x="755" y="37953"/>
                  </a:cubicBezTo>
                  <a:cubicBezTo>
                    <a:pt x="1" y="45270"/>
                    <a:pt x="1016" y="51523"/>
                    <a:pt x="5237" y="57599"/>
                  </a:cubicBezTo>
                  <a:cubicBezTo>
                    <a:pt x="9588" y="63865"/>
                    <a:pt x="17019" y="68447"/>
                    <a:pt x="24726" y="68664"/>
                  </a:cubicBezTo>
                  <a:cubicBezTo>
                    <a:pt x="24894" y="68668"/>
                    <a:pt x="25062" y="68671"/>
                    <a:pt x="25231" y="68671"/>
                  </a:cubicBezTo>
                  <a:cubicBezTo>
                    <a:pt x="30937" y="68671"/>
                    <a:pt x="36669" y="66004"/>
                    <a:pt x="40303" y="61708"/>
                  </a:cubicBezTo>
                  <a:cubicBezTo>
                    <a:pt x="41924" y="59788"/>
                    <a:pt x="43128" y="57543"/>
                    <a:pt x="43727" y="55066"/>
                  </a:cubicBezTo>
                  <a:cubicBezTo>
                    <a:pt x="44361" y="52438"/>
                    <a:pt x="44332" y="49702"/>
                    <a:pt x="44354" y="46997"/>
                  </a:cubicBezTo>
                  <a:cubicBezTo>
                    <a:pt x="44393" y="41853"/>
                    <a:pt x="44992" y="35973"/>
                    <a:pt x="49154" y="32948"/>
                  </a:cubicBezTo>
                  <a:cubicBezTo>
                    <a:pt x="52116" y="30793"/>
                    <a:pt x="56593" y="30355"/>
                    <a:pt x="58196" y="27062"/>
                  </a:cubicBezTo>
                  <a:cubicBezTo>
                    <a:pt x="59303" y="24788"/>
                    <a:pt x="59697" y="22486"/>
                    <a:pt x="62467" y="21600"/>
                  </a:cubicBezTo>
                  <a:cubicBezTo>
                    <a:pt x="63291" y="21337"/>
                    <a:pt x="64180" y="21254"/>
                    <a:pt x="65096" y="21254"/>
                  </a:cubicBezTo>
                  <a:cubicBezTo>
                    <a:pt x="66680" y="21254"/>
                    <a:pt x="68346" y="21503"/>
                    <a:pt x="69893" y="21503"/>
                  </a:cubicBezTo>
                  <a:cubicBezTo>
                    <a:pt x="70242" y="21503"/>
                    <a:pt x="70585" y="21490"/>
                    <a:pt x="70919" y="21459"/>
                  </a:cubicBezTo>
                  <a:cubicBezTo>
                    <a:pt x="77125" y="20888"/>
                    <a:pt x="83114" y="18092"/>
                    <a:pt x="87503" y="13664"/>
                  </a:cubicBezTo>
                  <a:cubicBezTo>
                    <a:pt x="88933" y="12224"/>
                    <a:pt x="90229" y="10552"/>
                    <a:pt x="90717" y="8583"/>
                  </a:cubicBezTo>
                  <a:cubicBezTo>
                    <a:pt x="91203" y="6615"/>
                    <a:pt x="90710" y="4299"/>
                    <a:pt x="89095" y="3069"/>
                  </a:cubicBezTo>
                  <a:cubicBezTo>
                    <a:pt x="88252" y="2425"/>
                    <a:pt x="87200" y="2133"/>
                    <a:pt x="86170" y="1887"/>
                  </a:cubicBezTo>
                  <a:cubicBezTo>
                    <a:pt x="80745" y="599"/>
                    <a:pt x="74761" y="978"/>
                    <a:pt x="69177" y="525"/>
                  </a:cubicBezTo>
                  <a:cubicBezTo>
                    <a:pt x="64876" y="175"/>
                    <a:pt x="60561" y="0"/>
                    <a:pt x="5624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80"/>
            <p:cNvSpPr/>
            <p:nvPr/>
          </p:nvSpPr>
          <p:spPr>
            <a:xfrm>
              <a:off x="5733522" y="401826"/>
              <a:ext cx="446621" cy="276358"/>
            </a:xfrm>
            <a:custGeom>
              <a:rect b="b" l="l" r="r" t="t"/>
              <a:pathLst>
                <a:path extrusionOk="0" h="4324" w="6988">
                  <a:moveTo>
                    <a:pt x="2923" y="0"/>
                  </a:moveTo>
                  <a:cubicBezTo>
                    <a:pt x="2038" y="0"/>
                    <a:pt x="1395" y="587"/>
                    <a:pt x="1037" y="1342"/>
                  </a:cubicBezTo>
                  <a:cubicBezTo>
                    <a:pt x="0" y="3529"/>
                    <a:pt x="840" y="4324"/>
                    <a:pt x="2058" y="4324"/>
                  </a:cubicBezTo>
                  <a:cubicBezTo>
                    <a:pt x="4028" y="4324"/>
                    <a:pt x="6988" y="2248"/>
                    <a:pt x="4619" y="619"/>
                  </a:cubicBezTo>
                  <a:cubicBezTo>
                    <a:pt x="3984" y="183"/>
                    <a:pt x="3416" y="0"/>
                    <a:pt x="29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80"/>
            <p:cNvSpPr/>
            <p:nvPr/>
          </p:nvSpPr>
          <p:spPr>
            <a:xfrm>
              <a:off x="152765" y="3627554"/>
              <a:ext cx="598221" cy="385265"/>
            </a:xfrm>
            <a:custGeom>
              <a:rect b="b" l="l" r="r" t="t"/>
              <a:pathLst>
                <a:path extrusionOk="0" h="6028" w="9360">
                  <a:moveTo>
                    <a:pt x="3928" y="0"/>
                  </a:moveTo>
                  <a:cubicBezTo>
                    <a:pt x="2889" y="0"/>
                    <a:pt x="1876" y="522"/>
                    <a:pt x="1241" y="1859"/>
                  </a:cubicBezTo>
                  <a:cubicBezTo>
                    <a:pt x="1" y="4475"/>
                    <a:pt x="1885" y="6028"/>
                    <a:pt x="4041" y="6028"/>
                  </a:cubicBezTo>
                  <a:cubicBezTo>
                    <a:pt x="4897" y="6028"/>
                    <a:pt x="5796" y="5783"/>
                    <a:pt x="6559" y="5263"/>
                  </a:cubicBezTo>
                  <a:cubicBezTo>
                    <a:pt x="9360" y="3352"/>
                    <a:pt x="6562" y="0"/>
                    <a:pt x="39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80"/>
            <p:cNvSpPr/>
            <p:nvPr/>
          </p:nvSpPr>
          <p:spPr>
            <a:xfrm>
              <a:off x="5567806" y="329153"/>
              <a:ext cx="165725" cy="157928"/>
            </a:xfrm>
            <a:custGeom>
              <a:rect b="b" l="l" r="r" t="t"/>
              <a:pathLst>
                <a:path extrusionOk="0" h="2471" w="2593">
                  <a:moveTo>
                    <a:pt x="1319" y="1"/>
                  </a:moveTo>
                  <a:cubicBezTo>
                    <a:pt x="988" y="1"/>
                    <a:pt x="665" y="111"/>
                    <a:pt x="424" y="311"/>
                  </a:cubicBezTo>
                  <a:cubicBezTo>
                    <a:pt x="191" y="503"/>
                    <a:pt x="35" y="780"/>
                    <a:pt x="21" y="1126"/>
                  </a:cubicBezTo>
                  <a:cubicBezTo>
                    <a:pt x="0" y="1575"/>
                    <a:pt x="48" y="2102"/>
                    <a:pt x="426" y="2350"/>
                  </a:cubicBezTo>
                  <a:cubicBezTo>
                    <a:pt x="552" y="2433"/>
                    <a:pt x="691" y="2470"/>
                    <a:pt x="835" y="2470"/>
                  </a:cubicBezTo>
                  <a:cubicBezTo>
                    <a:pt x="1632" y="2470"/>
                    <a:pt x="2592" y="1351"/>
                    <a:pt x="2428" y="651"/>
                  </a:cubicBezTo>
                  <a:cubicBezTo>
                    <a:pt x="2373" y="414"/>
                    <a:pt x="2164" y="244"/>
                    <a:pt x="1944" y="141"/>
                  </a:cubicBezTo>
                  <a:cubicBezTo>
                    <a:pt x="1745" y="46"/>
                    <a:pt x="1530" y="1"/>
                    <a:pt x="13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80"/>
            <p:cNvSpPr/>
            <p:nvPr/>
          </p:nvSpPr>
          <p:spPr>
            <a:xfrm flipH="1" rot="6937260">
              <a:off x="-978295" y="100484"/>
              <a:ext cx="2386906" cy="1168032"/>
            </a:xfrm>
            <a:custGeom>
              <a:rect b="b" l="l" r="r" t="t"/>
              <a:pathLst>
                <a:path extrusionOk="0" h="25845" w="52815">
                  <a:moveTo>
                    <a:pt x="16375" y="0"/>
                  </a:moveTo>
                  <a:cubicBezTo>
                    <a:pt x="11695" y="0"/>
                    <a:pt x="7254" y="3229"/>
                    <a:pt x="3763" y="6073"/>
                  </a:cubicBezTo>
                  <a:cubicBezTo>
                    <a:pt x="0" y="9142"/>
                    <a:pt x="168" y="13798"/>
                    <a:pt x="2552" y="17814"/>
                  </a:cubicBezTo>
                  <a:cubicBezTo>
                    <a:pt x="3929" y="20141"/>
                    <a:pt x="5671" y="22400"/>
                    <a:pt x="8128" y="23526"/>
                  </a:cubicBezTo>
                  <a:cubicBezTo>
                    <a:pt x="9637" y="24218"/>
                    <a:pt x="11314" y="24432"/>
                    <a:pt x="12962" y="24628"/>
                  </a:cubicBezTo>
                  <a:cubicBezTo>
                    <a:pt x="18541" y="25295"/>
                    <a:pt x="24190" y="25844"/>
                    <a:pt x="29805" y="25844"/>
                  </a:cubicBezTo>
                  <a:cubicBezTo>
                    <a:pt x="34398" y="25844"/>
                    <a:pt x="38968" y="25477"/>
                    <a:pt x="43460" y="24508"/>
                  </a:cubicBezTo>
                  <a:cubicBezTo>
                    <a:pt x="45588" y="24048"/>
                    <a:pt x="47733" y="23436"/>
                    <a:pt x="49518" y="22189"/>
                  </a:cubicBezTo>
                  <a:cubicBezTo>
                    <a:pt x="51304" y="20945"/>
                    <a:pt x="52692" y="18963"/>
                    <a:pt x="52739" y="16786"/>
                  </a:cubicBezTo>
                  <a:cubicBezTo>
                    <a:pt x="52814" y="13258"/>
                    <a:pt x="49505" y="10576"/>
                    <a:pt x="46204" y="9335"/>
                  </a:cubicBezTo>
                  <a:cubicBezTo>
                    <a:pt x="40195" y="7077"/>
                    <a:pt x="33327" y="7610"/>
                    <a:pt x="27545" y="4818"/>
                  </a:cubicBezTo>
                  <a:cubicBezTo>
                    <a:pt x="24511" y="3353"/>
                    <a:pt x="21856" y="999"/>
                    <a:pt x="18568" y="247"/>
                  </a:cubicBezTo>
                  <a:cubicBezTo>
                    <a:pt x="17833" y="78"/>
                    <a:pt x="17101" y="0"/>
                    <a:pt x="163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80"/>
            <p:cNvSpPr/>
            <p:nvPr/>
          </p:nvSpPr>
          <p:spPr>
            <a:xfrm>
              <a:off x="-275225" y="-313537"/>
              <a:ext cx="3162367" cy="3221356"/>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80"/>
            <p:cNvSpPr/>
            <p:nvPr/>
          </p:nvSpPr>
          <p:spPr>
            <a:xfrm>
              <a:off x="1017925" y="4138550"/>
              <a:ext cx="3362050" cy="1665525"/>
            </a:xfrm>
            <a:custGeom>
              <a:rect b="b" l="l" r="r" t="t"/>
              <a:pathLst>
                <a:path extrusionOk="0" h="66621" w="134482">
                  <a:moveTo>
                    <a:pt x="51432" y="0"/>
                  </a:moveTo>
                  <a:cubicBezTo>
                    <a:pt x="43021" y="0"/>
                    <a:pt x="34599" y="2193"/>
                    <a:pt x="26846" y="6228"/>
                  </a:cubicBezTo>
                  <a:cubicBezTo>
                    <a:pt x="24151" y="7632"/>
                    <a:pt x="21536" y="9257"/>
                    <a:pt x="19034" y="11095"/>
                  </a:cubicBezTo>
                  <a:cubicBezTo>
                    <a:pt x="13567" y="15093"/>
                    <a:pt x="8236" y="20185"/>
                    <a:pt x="4689" y="25995"/>
                  </a:cubicBezTo>
                  <a:cubicBezTo>
                    <a:pt x="1603" y="31052"/>
                    <a:pt x="0" y="37324"/>
                    <a:pt x="1751" y="42982"/>
                  </a:cubicBezTo>
                  <a:cubicBezTo>
                    <a:pt x="3045" y="47161"/>
                    <a:pt x="6046" y="50642"/>
                    <a:pt x="9539" y="53275"/>
                  </a:cubicBezTo>
                  <a:cubicBezTo>
                    <a:pt x="15419" y="57704"/>
                    <a:pt x="21911" y="60189"/>
                    <a:pt x="29104" y="61374"/>
                  </a:cubicBezTo>
                  <a:cubicBezTo>
                    <a:pt x="37277" y="62722"/>
                    <a:pt x="45485" y="63861"/>
                    <a:pt x="53715" y="64791"/>
                  </a:cubicBezTo>
                  <a:cubicBezTo>
                    <a:pt x="63141" y="65856"/>
                    <a:pt x="72739" y="66621"/>
                    <a:pt x="82278" y="66621"/>
                  </a:cubicBezTo>
                  <a:cubicBezTo>
                    <a:pt x="97759" y="66621"/>
                    <a:pt x="113082" y="64606"/>
                    <a:pt x="127252" y="58584"/>
                  </a:cubicBezTo>
                  <a:cubicBezTo>
                    <a:pt x="130193" y="57334"/>
                    <a:pt x="133381" y="55548"/>
                    <a:pt x="134141" y="52443"/>
                  </a:cubicBezTo>
                  <a:cubicBezTo>
                    <a:pt x="134481" y="51051"/>
                    <a:pt x="134267" y="49570"/>
                    <a:pt x="133781" y="48224"/>
                  </a:cubicBezTo>
                  <a:cubicBezTo>
                    <a:pt x="132939" y="45887"/>
                    <a:pt x="131286" y="43851"/>
                    <a:pt x="129173" y="42551"/>
                  </a:cubicBezTo>
                  <a:cubicBezTo>
                    <a:pt x="127124" y="41292"/>
                    <a:pt x="124735" y="40739"/>
                    <a:pt x="122424" y="40079"/>
                  </a:cubicBezTo>
                  <a:cubicBezTo>
                    <a:pt x="112093" y="37124"/>
                    <a:pt x="102142" y="31607"/>
                    <a:pt x="94505" y="23996"/>
                  </a:cubicBezTo>
                  <a:cubicBezTo>
                    <a:pt x="88960" y="18469"/>
                    <a:pt x="84319" y="12523"/>
                    <a:pt x="77717" y="8066"/>
                  </a:cubicBezTo>
                  <a:cubicBezTo>
                    <a:pt x="69533" y="2543"/>
                    <a:pt x="60489" y="0"/>
                    <a:pt x="514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80"/>
            <p:cNvSpPr/>
            <p:nvPr/>
          </p:nvSpPr>
          <p:spPr>
            <a:xfrm>
              <a:off x="6180138" y="1692609"/>
              <a:ext cx="4770785" cy="4947666"/>
            </a:xfrm>
            <a:custGeom>
              <a:rect b="b" l="l" r="r" t="t"/>
              <a:pathLst>
                <a:path extrusionOk="0" h="106740" w="102924">
                  <a:moveTo>
                    <a:pt x="59886" y="1"/>
                  </a:moveTo>
                  <a:cubicBezTo>
                    <a:pt x="55848" y="1"/>
                    <a:pt x="51817" y="886"/>
                    <a:pt x="48323" y="2740"/>
                  </a:cubicBezTo>
                  <a:cubicBezTo>
                    <a:pt x="39634" y="7349"/>
                    <a:pt x="39644" y="14701"/>
                    <a:pt x="38283" y="23384"/>
                  </a:cubicBezTo>
                  <a:cubicBezTo>
                    <a:pt x="37227" y="30128"/>
                    <a:pt x="33264" y="37058"/>
                    <a:pt x="27052" y="40233"/>
                  </a:cubicBezTo>
                  <a:cubicBezTo>
                    <a:pt x="19968" y="43849"/>
                    <a:pt x="8700" y="48342"/>
                    <a:pt x="6745" y="57037"/>
                  </a:cubicBezTo>
                  <a:cubicBezTo>
                    <a:pt x="6228" y="59342"/>
                    <a:pt x="6657" y="61704"/>
                    <a:pt x="6028" y="64004"/>
                  </a:cubicBezTo>
                  <a:cubicBezTo>
                    <a:pt x="5383" y="66356"/>
                    <a:pt x="3275" y="68223"/>
                    <a:pt x="2274" y="70485"/>
                  </a:cubicBezTo>
                  <a:cubicBezTo>
                    <a:pt x="1256" y="72789"/>
                    <a:pt x="664" y="75289"/>
                    <a:pt x="570" y="77807"/>
                  </a:cubicBezTo>
                  <a:cubicBezTo>
                    <a:pt x="0" y="92886"/>
                    <a:pt x="15837" y="102490"/>
                    <a:pt x="28884" y="104967"/>
                  </a:cubicBezTo>
                  <a:cubicBezTo>
                    <a:pt x="29701" y="105121"/>
                    <a:pt x="30524" y="105271"/>
                    <a:pt x="31353" y="105406"/>
                  </a:cubicBezTo>
                  <a:cubicBezTo>
                    <a:pt x="36436" y="106246"/>
                    <a:pt x="41752" y="106739"/>
                    <a:pt x="46985" y="106739"/>
                  </a:cubicBezTo>
                  <a:cubicBezTo>
                    <a:pt x="49842" y="106739"/>
                    <a:pt x="52675" y="106592"/>
                    <a:pt x="55431" y="106275"/>
                  </a:cubicBezTo>
                  <a:cubicBezTo>
                    <a:pt x="66647" y="104980"/>
                    <a:pt x="77398" y="100434"/>
                    <a:pt x="85968" y="93052"/>
                  </a:cubicBezTo>
                  <a:cubicBezTo>
                    <a:pt x="90936" y="88772"/>
                    <a:pt x="95224" y="83615"/>
                    <a:pt x="98026" y="77685"/>
                  </a:cubicBezTo>
                  <a:cubicBezTo>
                    <a:pt x="102336" y="68560"/>
                    <a:pt x="102924" y="57959"/>
                    <a:pt x="100923" y="48069"/>
                  </a:cubicBezTo>
                  <a:cubicBezTo>
                    <a:pt x="98924" y="38180"/>
                    <a:pt x="94473" y="28926"/>
                    <a:pt x="89108" y="20379"/>
                  </a:cubicBezTo>
                  <a:cubicBezTo>
                    <a:pt x="84511" y="13057"/>
                    <a:pt x="78880" y="5900"/>
                    <a:pt x="71000" y="2342"/>
                  </a:cubicBezTo>
                  <a:cubicBezTo>
                    <a:pt x="67593" y="805"/>
                    <a:pt x="63736" y="1"/>
                    <a:pt x="5988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TITLE_1">
    <p:bg>
      <p:bgPr>
        <a:solidFill>
          <a:schemeClr val="accent2"/>
        </a:solidFill>
      </p:bgPr>
    </p:bg>
    <p:spTree>
      <p:nvGrpSpPr>
        <p:cNvPr id="4499" name="Shape 4499"/>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TITLE_1_1">
    <p:bg>
      <p:bgPr>
        <a:solidFill>
          <a:schemeClr val="accent1"/>
        </a:solidFill>
      </p:bgPr>
    </p:bg>
    <p:spTree>
      <p:nvGrpSpPr>
        <p:cNvPr id="4500" name="Shape 4500"/>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TITLE_1_1_1">
    <p:bg>
      <p:bgPr>
        <a:solidFill>
          <a:schemeClr val="accent3"/>
        </a:solidFill>
      </p:bgPr>
    </p:bg>
    <p:spTree>
      <p:nvGrpSpPr>
        <p:cNvPr id="4501" name="Shape 4501"/>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5">
  <p:cSld name="TITLE_1_1_1_1">
    <p:bg>
      <p:bgPr>
        <a:solidFill>
          <a:schemeClr val="accent4"/>
        </a:solidFill>
      </p:bgPr>
    </p:bg>
    <p:spTree>
      <p:nvGrpSpPr>
        <p:cNvPr id="4502" name="Shape 4502"/>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506" name="Shape 450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38" name="Shape 38"/>
        <p:cNvGrpSpPr/>
        <p:nvPr/>
      </p:nvGrpSpPr>
      <p:grpSpPr>
        <a:xfrm>
          <a:off x="0" y="0"/>
          <a:ext cx="0" cy="0"/>
          <a:chOff x="0" y="0"/>
          <a:chExt cx="0" cy="0"/>
        </a:xfrm>
      </p:grpSpPr>
      <p:grpSp>
        <p:nvGrpSpPr>
          <p:cNvPr id="39" name="Google Shape;39;p57"/>
          <p:cNvGrpSpPr/>
          <p:nvPr/>
        </p:nvGrpSpPr>
        <p:grpSpPr>
          <a:xfrm>
            <a:off x="-591264" y="-708544"/>
            <a:ext cx="9770787" cy="6375829"/>
            <a:chOff x="-591264" y="-708544"/>
            <a:chExt cx="9770787" cy="6375829"/>
          </a:xfrm>
        </p:grpSpPr>
        <p:sp>
          <p:nvSpPr>
            <p:cNvPr id="40" name="Google Shape;40;p57"/>
            <p:cNvSpPr/>
            <p:nvPr/>
          </p:nvSpPr>
          <p:spPr>
            <a:xfrm>
              <a:off x="6622698" y="-70880"/>
              <a:ext cx="2556825" cy="1562497"/>
            </a:xfrm>
            <a:custGeom>
              <a:rect b="b" l="l" r="r" t="t"/>
              <a:pathLst>
                <a:path extrusionOk="0" h="31437" w="51440">
                  <a:moveTo>
                    <a:pt x="51440" y="0"/>
                  </a:moveTo>
                  <a:lnTo>
                    <a:pt x="2368" y="363"/>
                  </a:lnTo>
                  <a:cubicBezTo>
                    <a:pt x="4510" y="748"/>
                    <a:pt x="5991" y="2928"/>
                    <a:pt x="6168" y="5098"/>
                  </a:cubicBezTo>
                  <a:cubicBezTo>
                    <a:pt x="6344" y="7271"/>
                    <a:pt x="5483" y="9393"/>
                    <a:pt x="4409" y="11289"/>
                  </a:cubicBezTo>
                  <a:cubicBezTo>
                    <a:pt x="3336" y="13182"/>
                    <a:pt x="2032" y="14958"/>
                    <a:pt x="1187" y="16966"/>
                  </a:cubicBezTo>
                  <a:cubicBezTo>
                    <a:pt x="537" y="18519"/>
                    <a:pt x="173" y="20188"/>
                    <a:pt x="84" y="21870"/>
                  </a:cubicBezTo>
                  <a:cubicBezTo>
                    <a:pt x="0" y="23437"/>
                    <a:pt x="163" y="25047"/>
                    <a:pt x="807" y="26476"/>
                  </a:cubicBezTo>
                  <a:cubicBezTo>
                    <a:pt x="1977" y="29075"/>
                    <a:pt x="4662" y="30795"/>
                    <a:pt x="7473" y="31273"/>
                  </a:cubicBezTo>
                  <a:cubicBezTo>
                    <a:pt x="8126" y="31385"/>
                    <a:pt x="8784" y="31437"/>
                    <a:pt x="9443" y="31437"/>
                  </a:cubicBezTo>
                  <a:cubicBezTo>
                    <a:pt x="11619" y="31437"/>
                    <a:pt x="13800" y="30870"/>
                    <a:pt x="15816" y="30020"/>
                  </a:cubicBezTo>
                  <a:cubicBezTo>
                    <a:pt x="18444" y="28912"/>
                    <a:pt x="20842" y="27341"/>
                    <a:pt x="23264" y="25836"/>
                  </a:cubicBezTo>
                  <a:cubicBezTo>
                    <a:pt x="27830" y="23001"/>
                    <a:pt x="32557" y="20360"/>
                    <a:pt x="37631" y="18589"/>
                  </a:cubicBezTo>
                  <a:cubicBezTo>
                    <a:pt x="41456" y="17253"/>
                    <a:pt x="45503" y="16426"/>
                    <a:pt x="49545" y="16426"/>
                  </a:cubicBezTo>
                  <a:cubicBezTo>
                    <a:pt x="50177" y="16426"/>
                    <a:pt x="50809" y="16446"/>
                    <a:pt x="51440" y="16488"/>
                  </a:cubicBezTo>
                  <a:lnTo>
                    <a:pt x="51440"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 name="Google Shape;41;p57"/>
            <p:cNvGrpSpPr/>
            <p:nvPr/>
          </p:nvGrpSpPr>
          <p:grpSpPr>
            <a:xfrm flipH="1" rot="-5400000">
              <a:off x="8278955" y="4257254"/>
              <a:ext cx="971343" cy="829790"/>
              <a:chOff x="4137500" y="3664900"/>
              <a:chExt cx="1361950" cy="1163475"/>
            </a:xfrm>
          </p:grpSpPr>
          <p:sp>
            <p:nvSpPr>
              <p:cNvPr id="42" name="Google Shape;42;p57"/>
              <p:cNvSpPr/>
              <p:nvPr/>
            </p:nvSpPr>
            <p:spPr>
              <a:xfrm>
                <a:off x="5122425" y="4051825"/>
                <a:ext cx="376950" cy="776550"/>
              </a:xfrm>
              <a:custGeom>
                <a:rect b="b" l="l" r="r" t="t"/>
                <a:pathLst>
                  <a:path extrusionOk="0" h="31062" w="15078">
                    <a:moveTo>
                      <a:pt x="15077" y="1"/>
                    </a:moveTo>
                    <a:cubicBezTo>
                      <a:pt x="12971" y="1679"/>
                      <a:pt x="11020" y="3553"/>
                      <a:pt x="9286" y="5625"/>
                    </a:cubicBezTo>
                    <a:cubicBezTo>
                      <a:pt x="4726" y="11072"/>
                      <a:pt x="1700" y="17704"/>
                      <a:pt x="541" y="24709"/>
                    </a:cubicBezTo>
                    <a:cubicBezTo>
                      <a:pt x="192" y="26814"/>
                      <a:pt x="16" y="28937"/>
                      <a:pt x="1" y="31061"/>
                    </a:cubicBezTo>
                    <a:lnTo>
                      <a:pt x="711" y="31061"/>
                    </a:lnTo>
                    <a:cubicBezTo>
                      <a:pt x="748" y="25780"/>
                      <a:pt x="1836" y="20510"/>
                      <a:pt x="3921" y="15656"/>
                    </a:cubicBezTo>
                    <a:cubicBezTo>
                      <a:pt x="6388" y="9928"/>
                      <a:pt x="10267" y="4868"/>
                      <a:pt x="15077" y="912"/>
                    </a:cubicBezTo>
                    <a:lnTo>
                      <a:pt x="15077"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57"/>
              <p:cNvSpPr/>
              <p:nvPr/>
            </p:nvSpPr>
            <p:spPr>
              <a:xfrm>
                <a:off x="5299775" y="4281625"/>
                <a:ext cx="199600" cy="546700"/>
              </a:xfrm>
              <a:custGeom>
                <a:rect b="b" l="l" r="r" t="t"/>
                <a:pathLst>
                  <a:path extrusionOk="0" h="21868" w="7984">
                    <a:moveTo>
                      <a:pt x="7983" y="0"/>
                    </a:moveTo>
                    <a:cubicBezTo>
                      <a:pt x="4455" y="4017"/>
                      <a:pt x="1840" y="8778"/>
                      <a:pt x="705" y="14179"/>
                    </a:cubicBezTo>
                    <a:cubicBezTo>
                      <a:pt x="174" y="16711"/>
                      <a:pt x="0" y="19298"/>
                      <a:pt x="201" y="21868"/>
                    </a:cubicBezTo>
                    <a:lnTo>
                      <a:pt x="914" y="21868"/>
                    </a:lnTo>
                    <a:cubicBezTo>
                      <a:pt x="506" y="16781"/>
                      <a:pt x="1660" y="11623"/>
                      <a:pt x="3965" y="7081"/>
                    </a:cubicBezTo>
                    <a:cubicBezTo>
                      <a:pt x="5062" y="4914"/>
                      <a:pt x="6430" y="2902"/>
                      <a:pt x="7983" y="1041"/>
                    </a:cubicBezTo>
                    <a:lnTo>
                      <a:pt x="7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57"/>
              <p:cNvSpPr/>
              <p:nvPr/>
            </p:nvSpPr>
            <p:spPr>
              <a:xfrm>
                <a:off x="4734475" y="4719850"/>
                <a:ext cx="187625" cy="108525"/>
              </a:xfrm>
              <a:custGeom>
                <a:rect b="b" l="l" r="r" t="t"/>
                <a:pathLst>
                  <a:path extrusionOk="0" h="4341" w="7505">
                    <a:moveTo>
                      <a:pt x="5541" y="0"/>
                    </a:moveTo>
                    <a:cubicBezTo>
                      <a:pt x="4913" y="0"/>
                      <a:pt x="4340" y="387"/>
                      <a:pt x="3828" y="718"/>
                    </a:cubicBezTo>
                    <a:cubicBezTo>
                      <a:pt x="3198" y="1125"/>
                      <a:pt x="2601" y="1583"/>
                      <a:pt x="2042" y="2080"/>
                    </a:cubicBezTo>
                    <a:cubicBezTo>
                      <a:pt x="1280" y="2755"/>
                      <a:pt x="604" y="3521"/>
                      <a:pt x="1" y="4340"/>
                    </a:cubicBezTo>
                    <a:lnTo>
                      <a:pt x="884" y="4340"/>
                    </a:lnTo>
                    <a:cubicBezTo>
                      <a:pt x="1443" y="3637"/>
                      <a:pt x="2068" y="2984"/>
                      <a:pt x="2757" y="2396"/>
                    </a:cubicBezTo>
                    <a:cubicBezTo>
                      <a:pt x="3427" y="1823"/>
                      <a:pt x="4188" y="1225"/>
                      <a:pt x="4994" y="855"/>
                    </a:cubicBezTo>
                    <a:cubicBezTo>
                      <a:pt x="5186" y="766"/>
                      <a:pt x="5361" y="727"/>
                      <a:pt x="5520" y="727"/>
                    </a:cubicBezTo>
                    <a:cubicBezTo>
                      <a:pt x="6330" y="727"/>
                      <a:pt x="6717" y="1748"/>
                      <a:pt x="6612" y="2557"/>
                    </a:cubicBezTo>
                    <a:cubicBezTo>
                      <a:pt x="6532" y="3163"/>
                      <a:pt x="6327" y="3751"/>
                      <a:pt x="6129" y="4339"/>
                    </a:cubicBezTo>
                    <a:lnTo>
                      <a:pt x="6868" y="4339"/>
                    </a:lnTo>
                    <a:cubicBezTo>
                      <a:pt x="6999" y="3938"/>
                      <a:pt x="7130" y="3536"/>
                      <a:pt x="7227" y="3127"/>
                    </a:cubicBezTo>
                    <a:cubicBezTo>
                      <a:pt x="7505" y="1944"/>
                      <a:pt x="7204" y="191"/>
                      <a:pt x="5722" y="11"/>
                    </a:cubicBezTo>
                    <a:cubicBezTo>
                      <a:pt x="5661" y="4"/>
                      <a:pt x="5601" y="0"/>
                      <a:pt x="55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57"/>
              <p:cNvSpPr/>
              <p:nvPr/>
            </p:nvSpPr>
            <p:spPr>
              <a:xfrm>
                <a:off x="4137500" y="3664900"/>
                <a:ext cx="1361950" cy="1163475"/>
              </a:xfrm>
              <a:custGeom>
                <a:rect b="b" l="l" r="r" t="t"/>
                <a:pathLst>
                  <a:path extrusionOk="0" h="46539" w="54478">
                    <a:moveTo>
                      <a:pt x="54478" y="0"/>
                    </a:moveTo>
                    <a:cubicBezTo>
                      <a:pt x="54411" y="54"/>
                      <a:pt x="54339" y="103"/>
                      <a:pt x="54270" y="159"/>
                    </a:cubicBezTo>
                    <a:cubicBezTo>
                      <a:pt x="51579" y="2339"/>
                      <a:pt x="49252" y="4866"/>
                      <a:pt x="47234" y="7678"/>
                    </a:cubicBezTo>
                    <a:cubicBezTo>
                      <a:pt x="43443" y="12957"/>
                      <a:pt x="40731" y="18897"/>
                      <a:pt x="37437" y="24480"/>
                    </a:cubicBezTo>
                    <a:cubicBezTo>
                      <a:pt x="34084" y="30158"/>
                      <a:pt x="30002" y="35430"/>
                      <a:pt x="24066" y="38570"/>
                    </a:cubicBezTo>
                    <a:cubicBezTo>
                      <a:pt x="16966" y="42327"/>
                      <a:pt x="8790" y="43095"/>
                      <a:pt x="1363" y="45974"/>
                    </a:cubicBezTo>
                    <a:cubicBezTo>
                      <a:pt x="908" y="46151"/>
                      <a:pt x="452" y="46340"/>
                      <a:pt x="1" y="46538"/>
                    </a:cubicBezTo>
                    <a:lnTo>
                      <a:pt x="1867" y="46538"/>
                    </a:lnTo>
                    <a:cubicBezTo>
                      <a:pt x="8659" y="43946"/>
                      <a:pt x="16019" y="43063"/>
                      <a:pt x="22669" y="40042"/>
                    </a:cubicBezTo>
                    <a:cubicBezTo>
                      <a:pt x="25793" y="38622"/>
                      <a:pt x="28623" y="36694"/>
                      <a:pt x="31052" y="34270"/>
                    </a:cubicBezTo>
                    <a:cubicBezTo>
                      <a:pt x="33235" y="32088"/>
                      <a:pt x="35082" y="29587"/>
                      <a:pt x="36734" y="26987"/>
                    </a:cubicBezTo>
                    <a:cubicBezTo>
                      <a:pt x="40168" y="21585"/>
                      <a:pt x="42811" y="15720"/>
                      <a:pt x="46282" y="10340"/>
                    </a:cubicBezTo>
                    <a:cubicBezTo>
                      <a:pt x="48052" y="7593"/>
                      <a:pt x="50045" y="4986"/>
                      <a:pt x="52417" y="2727"/>
                    </a:cubicBezTo>
                    <a:cubicBezTo>
                      <a:pt x="53079" y="2094"/>
                      <a:pt x="53773" y="1497"/>
                      <a:pt x="54478" y="915"/>
                    </a:cubicBezTo>
                    <a:lnTo>
                      <a:pt x="54478"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 name="Google Shape;46;p57"/>
            <p:cNvSpPr/>
            <p:nvPr/>
          </p:nvSpPr>
          <p:spPr>
            <a:xfrm>
              <a:off x="417429" y="-708544"/>
              <a:ext cx="2423101" cy="942684"/>
            </a:xfrm>
            <a:custGeom>
              <a:rect b="b" l="l" r="r" t="t"/>
              <a:pathLst>
                <a:path extrusionOk="0" h="177363" w="261674">
                  <a:moveTo>
                    <a:pt x="1300" y="102929"/>
                  </a:moveTo>
                  <a:cubicBezTo>
                    <a:pt x="-270" y="86533"/>
                    <a:pt x="-1110" y="65092"/>
                    <a:pt x="2927" y="51033"/>
                  </a:cubicBezTo>
                  <a:cubicBezTo>
                    <a:pt x="6964" y="36974"/>
                    <a:pt x="12851" y="26574"/>
                    <a:pt x="25524" y="18573"/>
                  </a:cubicBezTo>
                  <a:cubicBezTo>
                    <a:pt x="38197" y="10572"/>
                    <a:pt x="55473" y="5929"/>
                    <a:pt x="78966" y="3027"/>
                  </a:cubicBezTo>
                  <a:cubicBezTo>
                    <a:pt x="102459" y="125"/>
                    <a:pt x="140692" y="-1076"/>
                    <a:pt x="166483" y="1160"/>
                  </a:cubicBezTo>
                  <a:cubicBezTo>
                    <a:pt x="192274" y="3396"/>
                    <a:pt x="218505" y="8117"/>
                    <a:pt x="233710" y="16442"/>
                  </a:cubicBezTo>
                  <a:cubicBezTo>
                    <a:pt x="248915" y="24768"/>
                    <a:pt x="253136" y="38172"/>
                    <a:pt x="257713" y="51113"/>
                  </a:cubicBezTo>
                  <a:cubicBezTo>
                    <a:pt x="262290" y="64054"/>
                    <a:pt x="262031" y="79426"/>
                    <a:pt x="261173" y="94086"/>
                  </a:cubicBezTo>
                  <a:cubicBezTo>
                    <a:pt x="260315" y="108747"/>
                    <a:pt x="257840" y="127442"/>
                    <a:pt x="252564" y="139076"/>
                  </a:cubicBezTo>
                  <a:cubicBezTo>
                    <a:pt x="247288" y="150710"/>
                    <a:pt x="241252" y="157796"/>
                    <a:pt x="229519" y="163889"/>
                  </a:cubicBezTo>
                  <a:cubicBezTo>
                    <a:pt x="217786" y="169983"/>
                    <a:pt x="201711" y="173485"/>
                    <a:pt x="182166" y="175637"/>
                  </a:cubicBezTo>
                  <a:cubicBezTo>
                    <a:pt x="162621" y="177789"/>
                    <a:pt x="133946" y="177615"/>
                    <a:pt x="112247" y="176800"/>
                  </a:cubicBezTo>
                  <a:cubicBezTo>
                    <a:pt x="90548" y="175985"/>
                    <a:pt x="68623" y="175312"/>
                    <a:pt x="51973" y="170747"/>
                  </a:cubicBezTo>
                  <a:cubicBezTo>
                    <a:pt x="35323" y="166182"/>
                    <a:pt x="20795" y="160714"/>
                    <a:pt x="12349" y="149411"/>
                  </a:cubicBezTo>
                  <a:cubicBezTo>
                    <a:pt x="3904" y="138108"/>
                    <a:pt x="2870" y="119325"/>
                    <a:pt x="1300" y="1029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57"/>
            <p:cNvSpPr/>
            <p:nvPr/>
          </p:nvSpPr>
          <p:spPr>
            <a:xfrm>
              <a:off x="-236700" y="3471193"/>
              <a:ext cx="1686707" cy="1426578"/>
            </a:xfrm>
            <a:custGeom>
              <a:rect b="b" l="l" r="r" t="t"/>
              <a:pathLst>
                <a:path extrusionOk="0" h="23537" w="27830">
                  <a:moveTo>
                    <a:pt x="17298" y="0"/>
                  </a:moveTo>
                  <a:cubicBezTo>
                    <a:pt x="14384" y="0"/>
                    <a:pt x="11355" y="1565"/>
                    <a:pt x="10215" y="4263"/>
                  </a:cubicBezTo>
                  <a:cubicBezTo>
                    <a:pt x="9067" y="6979"/>
                    <a:pt x="6990" y="6611"/>
                    <a:pt x="4625" y="7647"/>
                  </a:cubicBezTo>
                  <a:cubicBezTo>
                    <a:pt x="2959" y="8375"/>
                    <a:pt x="1386" y="9451"/>
                    <a:pt x="726" y="11215"/>
                  </a:cubicBezTo>
                  <a:cubicBezTo>
                    <a:pt x="1" y="13146"/>
                    <a:pt x="979" y="15440"/>
                    <a:pt x="2140" y="17005"/>
                  </a:cubicBezTo>
                  <a:cubicBezTo>
                    <a:pt x="4997" y="20853"/>
                    <a:pt x="9361" y="23010"/>
                    <a:pt x="14017" y="23450"/>
                  </a:cubicBezTo>
                  <a:cubicBezTo>
                    <a:pt x="14622" y="23508"/>
                    <a:pt x="15233" y="23537"/>
                    <a:pt x="15846" y="23537"/>
                  </a:cubicBezTo>
                  <a:cubicBezTo>
                    <a:pt x="16179" y="23537"/>
                    <a:pt x="16512" y="23528"/>
                    <a:pt x="16846" y="23511"/>
                  </a:cubicBezTo>
                  <a:cubicBezTo>
                    <a:pt x="18414" y="23430"/>
                    <a:pt x="20342" y="23086"/>
                    <a:pt x="21605" y="22071"/>
                  </a:cubicBezTo>
                  <a:cubicBezTo>
                    <a:pt x="22894" y="21034"/>
                    <a:pt x="22844" y="19262"/>
                    <a:pt x="23510" y="17874"/>
                  </a:cubicBezTo>
                  <a:cubicBezTo>
                    <a:pt x="23881" y="17099"/>
                    <a:pt x="24562" y="16489"/>
                    <a:pt x="25074" y="15777"/>
                  </a:cubicBezTo>
                  <a:cubicBezTo>
                    <a:pt x="26452" y="13867"/>
                    <a:pt x="27829" y="11289"/>
                    <a:pt x="27635" y="8858"/>
                  </a:cubicBezTo>
                  <a:cubicBezTo>
                    <a:pt x="27335" y="5106"/>
                    <a:pt x="22642" y="1118"/>
                    <a:pt x="19183" y="232"/>
                  </a:cubicBezTo>
                  <a:cubicBezTo>
                    <a:pt x="18574" y="76"/>
                    <a:pt x="17939" y="0"/>
                    <a:pt x="17298"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57"/>
            <p:cNvSpPr/>
            <p:nvPr/>
          </p:nvSpPr>
          <p:spPr>
            <a:xfrm rot="4234437">
              <a:off x="-1048388" y="3386351"/>
              <a:ext cx="3103544" cy="1226937"/>
            </a:xfrm>
            <a:custGeom>
              <a:rect b="b" l="l" r="r" t="t"/>
              <a:pathLst>
                <a:path extrusionOk="0" h="49076" w="124138">
                  <a:moveTo>
                    <a:pt x="124106" y="1"/>
                  </a:moveTo>
                  <a:lnTo>
                    <a:pt x="123857" y="2"/>
                  </a:lnTo>
                  <a:cubicBezTo>
                    <a:pt x="123886" y="4910"/>
                    <a:pt x="120994" y="9749"/>
                    <a:pt x="116660" y="12049"/>
                  </a:cubicBezTo>
                  <a:cubicBezTo>
                    <a:pt x="115776" y="12519"/>
                    <a:pt x="114824" y="12894"/>
                    <a:pt x="113903" y="13260"/>
                  </a:cubicBezTo>
                  <a:cubicBezTo>
                    <a:pt x="113005" y="13617"/>
                    <a:pt x="112073" y="13983"/>
                    <a:pt x="111200" y="14442"/>
                  </a:cubicBezTo>
                  <a:cubicBezTo>
                    <a:pt x="105054" y="17652"/>
                    <a:pt x="103273" y="23996"/>
                    <a:pt x="101554" y="30133"/>
                  </a:cubicBezTo>
                  <a:cubicBezTo>
                    <a:pt x="99950" y="35855"/>
                    <a:pt x="98290" y="41772"/>
                    <a:pt x="93127" y="45291"/>
                  </a:cubicBezTo>
                  <a:cubicBezTo>
                    <a:pt x="89656" y="47655"/>
                    <a:pt x="86237" y="48835"/>
                    <a:pt x="82815" y="48835"/>
                  </a:cubicBezTo>
                  <a:cubicBezTo>
                    <a:pt x="79912" y="48835"/>
                    <a:pt x="77007" y="47985"/>
                    <a:pt x="74066" y="46286"/>
                  </a:cubicBezTo>
                  <a:cubicBezTo>
                    <a:pt x="68472" y="43055"/>
                    <a:pt x="63532" y="37229"/>
                    <a:pt x="59170" y="32085"/>
                  </a:cubicBezTo>
                  <a:cubicBezTo>
                    <a:pt x="58088" y="30809"/>
                    <a:pt x="57064" y="29606"/>
                    <a:pt x="56052" y="28457"/>
                  </a:cubicBezTo>
                  <a:cubicBezTo>
                    <a:pt x="48334" y="19719"/>
                    <a:pt x="39183" y="14551"/>
                    <a:pt x="28856" y="13095"/>
                  </a:cubicBezTo>
                  <a:cubicBezTo>
                    <a:pt x="27553" y="12913"/>
                    <a:pt x="26235" y="12822"/>
                    <a:pt x="24911" y="12822"/>
                  </a:cubicBezTo>
                  <a:cubicBezTo>
                    <a:pt x="20841" y="12822"/>
                    <a:pt x="16716" y="13681"/>
                    <a:pt x="12796" y="15366"/>
                  </a:cubicBezTo>
                  <a:cubicBezTo>
                    <a:pt x="7637" y="17581"/>
                    <a:pt x="3212" y="21054"/>
                    <a:pt x="0" y="25408"/>
                  </a:cubicBezTo>
                  <a:lnTo>
                    <a:pt x="202" y="25556"/>
                  </a:lnTo>
                  <a:cubicBezTo>
                    <a:pt x="5919" y="17807"/>
                    <a:pt x="15517" y="13077"/>
                    <a:pt x="24981" y="13077"/>
                  </a:cubicBezTo>
                  <a:cubicBezTo>
                    <a:pt x="26267" y="13077"/>
                    <a:pt x="27550" y="13164"/>
                    <a:pt x="28821" y="13343"/>
                  </a:cubicBezTo>
                  <a:cubicBezTo>
                    <a:pt x="39089" y="14787"/>
                    <a:pt x="48186" y="19928"/>
                    <a:pt x="55864" y="28622"/>
                  </a:cubicBezTo>
                  <a:cubicBezTo>
                    <a:pt x="56877" y="29765"/>
                    <a:pt x="57898" y="30970"/>
                    <a:pt x="58979" y="32246"/>
                  </a:cubicBezTo>
                  <a:cubicBezTo>
                    <a:pt x="65520" y="39958"/>
                    <a:pt x="73250" y="49076"/>
                    <a:pt x="82825" y="49076"/>
                  </a:cubicBezTo>
                  <a:cubicBezTo>
                    <a:pt x="82826" y="49076"/>
                    <a:pt x="82827" y="49076"/>
                    <a:pt x="82828" y="49076"/>
                  </a:cubicBezTo>
                  <a:cubicBezTo>
                    <a:pt x="86084" y="49074"/>
                    <a:pt x="89559" y="48018"/>
                    <a:pt x="93266" y="45494"/>
                  </a:cubicBezTo>
                  <a:cubicBezTo>
                    <a:pt x="98506" y="41924"/>
                    <a:pt x="100180" y="35964"/>
                    <a:pt x="101794" y="30197"/>
                  </a:cubicBezTo>
                  <a:cubicBezTo>
                    <a:pt x="103578" y="23833"/>
                    <a:pt x="105265" y="17820"/>
                    <a:pt x="111315" y="14662"/>
                  </a:cubicBezTo>
                  <a:cubicBezTo>
                    <a:pt x="112176" y="14210"/>
                    <a:pt x="113101" y="13844"/>
                    <a:pt x="113996" y="13491"/>
                  </a:cubicBezTo>
                  <a:cubicBezTo>
                    <a:pt x="114922" y="13123"/>
                    <a:pt x="115882" y="12744"/>
                    <a:pt x="116779" y="12269"/>
                  </a:cubicBezTo>
                  <a:cubicBezTo>
                    <a:pt x="121194" y="9928"/>
                    <a:pt x="124138" y="4997"/>
                    <a:pt x="1241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57"/>
            <p:cNvSpPr/>
            <p:nvPr/>
          </p:nvSpPr>
          <p:spPr>
            <a:xfrm>
              <a:off x="331478" y="3872323"/>
              <a:ext cx="639139" cy="731179"/>
            </a:xfrm>
            <a:custGeom>
              <a:rect b="b" l="l" r="r" t="t"/>
              <a:pathLst>
                <a:path extrusionOk="0" h="177363" w="261674">
                  <a:moveTo>
                    <a:pt x="1300" y="102929"/>
                  </a:moveTo>
                  <a:cubicBezTo>
                    <a:pt x="-270" y="86533"/>
                    <a:pt x="-1110" y="65092"/>
                    <a:pt x="2927" y="51033"/>
                  </a:cubicBezTo>
                  <a:cubicBezTo>
                    <a:pt x="6964" y="36974"/>
                    <a:pt x="12851" y="26574"/>
                    <a:pt x="25524" y="18573"/>
                  </a:cubicBezTo>
                  <a:cubicBezTo>
                    <a:pt x="38197" y="10572"/>
                    <a:pt x="55473" y="5929"/>
                    <a:pt x="78966" y="3027"/>
                  </a:cubicBezTo>
                  <a:cubicBezTo>
                    <a:pt x="102459" y="125"/>
                    <a:pt x="140692" y="-1076"/>
                    <a:pt x="166483" y="1160"/>
                  </a:cubicBezTo>
                  <a:cubicBezTo>
                    <a:pt x="192274" y="3396"/>
                    <a:pt x="218505" y="8117"/>
                    <a:pt x="233710" y="16442"/>
                  </a:cubicBezTo>
                  <a:cubicBezTo>
                    <a:pt x="248915" y="24768"/>
                    <a:pt x="253136" y="38172"/>
                    <a:pt x="257713" y="51113"/>
                  </a:cubicBezTo>
                  <a:cubicBezTo>
                    <a:pt x="262290" y="64054"/>
                    <a:pt x="262031" y="79426"/>
                    <a:pt x="261173" y="94086"/>
                  </a:cubicBezTo>
                  <a:cubicBezTo>
                    <a:pt x="260315" y="108747"/>
                    <a:pt x="257840" y="127442"/>
                    <a:pt x="252564" y="139076"/>
                  </a:cubicBezTo>
                  <a:cubicBezTo>
                    <a:pt x="247288" y="150710"/>
                    <a:pt x="241252" y="157796"/>
                    <a:pt x="229519" y="163889"/>
                  </a:cubicBezTo>
                  <a:cubicBezTo>
                    <a:pt x="217786" y="169983"/>
                    <a:pt x="201711" y="173485"/>
                    <a:pt x="182166" y="175637"/>
                  </a:cubicBezTo>
                  <a:cubicBezTo>
                    <a:pt x="162621" y="177789"/>
                    <a:pt x="133946" y="177615"/>
                    <a:pt x="112247" y="176800"/>
                  </a:cubicBezTo>
                  <a:cubicBezTo>
                    <a:pt x="90548" y="175985"/>
                    <a:pt x="68623" y="175312"/>
                    <a:pt x="51973" y="170747"/>
                  </a:cubicBezTo>
                  <a:cubicBezTo>
                    <a:pt x="35323" y="166182"/>
                    <a:pt x="20795" y="160714"/>
                    <a:pt x="12349" y="149411"/>
                  </a:cubicBezTo>
                  <a:cubicBezTo>
                    <a:pt x="3904" y="138108"/>
                    <a:pt x="2870" y="119325"/>
                    <a:pt x="1300" y="10292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 name="Google Shape;50;p57"/>
          <p:cNvSpPr txBox="1"/>
          <p:nvPr>
            <p:ph type="title"/>
          </p:nvPr>
        </p:nvSpPr>
        <p:spPr>
          <a:xfrm>
            <a:off x="720000" y="1237075"/>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1" name="Google Shape;51;p57"/>
          <p:cNvSpPr txBox="1"/>
          <p:nvPr>
            <p:ph idx="1" type="subTitle"/>
          </p:nvPr>
        </p:nvSpPr>
        <p:spPr>
          <a:xfrm>
            <a:off x="720000" y="1758125"/>
            <a:ext cx="2480400" cy="1084800"/>
          </a:xfrm>
          <a:prstGeom prst="rect">
            <a:avLst/>
          </a:prstGeom>
          <a:solidFill>
            <a:schemeClr val="lt1"/>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2" name="Google Shape;52;p57"/>
          <p:cNvSpPr txBox="1"/>
          <p:nvPr>
            <p:ph idx="2" type="title"/>
          </p:nvPr>
        </p:nvSpPr>
        <p:spPr>
          <a:xfrm>
            <a:off x="3326700" y="1237075"/>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3" name="Google Shape;53;p57"/>
          <p:cNvSpPr txBox="1"/>
          <p:nvPr>
            <p:ph idx="3" type="subTitle"/>
          </p:nvPr>
        </p:nvSpPr>
        <p:spPr>
          <a:xfrm>
            <a:off x="3326700" y="1758125"/>
            <a:ext cx="2480400" cy="1084800"/>
          </a:xfrm>
          <a:prstGeom prst="rect">
            <a:avLst/>
          </a:prstGeom>
          <a:solidFill>
            <a:schemeClr val="lt1"/>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4" name="Google Shape;54;p57"/>
          <p:cNvSpPr txBox="1"/>
          <p:nvPr>
            <p:ph idx="4" type="title"/>
          </p:nvPr>
        </p:nvSpPr>
        <p:spPr>
          <a:xfrm>
            <a:off x="5933400" y="1237075"/>
            <a:ext cx="24906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5" name="Google Shape;55;p57"/>
          <p:cNvSpPr txBox="1"/>
          <p:nvPr>
            <p:ph idx="5" type="subTitle"/>
          </p:nvPr>
        </p:nvSpPr>
        <p:spPr>
          <a:xfrm>
            <a:off x="5933400" y="1758125"/>
            <a:ext cx="2490600" cy="1084800"/>
          </a:xfrm>
          <a:prstGeom prst="rect">
            <a:avLst/>
          </a:prstGeom>
          <a:solidFill>
            <a:schemeClr val="lt1"/>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6" name="Google Shape;56;p57"/>
          <p:cNvSpPr txBox="1"/>
          <p:nvPr>
            <p:ph idx="6" type="title"/>
          </p:nvPr>
        </p:nvSpPr>
        <p:spPr>
          <a:xfrm>
            <a:off x="2028450" y="2969225"/>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7" name="Google Shape;57;p57"/>
          <p:cNvSpPr txBox="1"/>
          <p:nvPr>
            <p:ph idx="7" type="subTitle"/>
          </p:nvPr>
        </p:nvSpPr>
        <p:spPr>
          <a:xfrm>
            <a:off x="2028450" y="3490275"/>
            <a:ext cx="2480400" cy="1113300"/>
          </a:xfrm>
          <a:prstGeom prst="rect">
            <a:avLst/>
          </a:prstGeom>
          <a:solidFill>
            <a:schemeClr val="lt1"/>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8" name="Google Shape;58;p57"/>
          <p:cNvSpPr txBox="1"/>
          <p:nvPr>
            <p:ph idx="8" type="title"/>
          </p:nvPr>
        </p:nvSpPr>
        <p:spPr>
          <a:xfrm>
            <a:off x="4635150" y="2969225"/>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9" name="Google Shape;59;p57"/>
          <p:cNvSpPr txBox="1"/>
          <p:nvPr>
            <p:ph idx="9" type="subTitle"/>
          </p:nvPr>
        </p:nvSpPr>
        <p:spPr>
          <a:xfrm>
            <a:off x="4635150" y="3490275"/>
            <a:ext cx="2480400" cy="1113300"/>
          </a:xfrm>
          <a:prstGeom prst="rect">
            <a:avLst/>
          </a:prstGeom>
          <a:solidFill>
            <a:schemeClr val="lt1"/>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0" name="Google Shape;60;p57"/>
          <p:cNvSpPr txBox="1"/>
          <p:nvPr>
            <p:ph idx="13"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1" name="Shape 61"/>
        <p:cNvGrpSpPr/>
        <p:nvPr/>
      </p:nvGrpSpPr>
      <p:grpSpPr>
        <a:xfrm>
          <a:off x="0" y="0"/>
          <a:ext cx="0" cy="0"/>
          <a:chOff x="0" y="0"/>
          <a:chExt cx="0" cy="0"/>
        </a:xfrm>
      </p:grpSpPr>
      <p:grpSp>
        <p:nvGrpSpPr>
          <p:cNvPr id="62" name="Google Shape;62;p58"/>
          <p:cNvGrpSpPr/>
          <p:nvPr/>
        </p:nvGrpSpPr>
        <p:grpSpPr>
          <a:xfrm>
            <a:off x="-1603775" y="1"/>
            <a:ext cx="11464067" cy="5870805"/>
            <a:chOff x="-1603775" y="1"/>
            <a:chExt cx="11464067" cy="5870805"/>
          </a:xfrm>
        </p:grpSpPr>
        <p:sp>
          <p:nvSpPr>
            <p:cNvPr id="63" name="Google Shape;63;p58"/>
            <p:cNvSpPr/>
            <p:nvPr/>
          </p:nvSpPr>
          <p:spPr>
            <a:xfrm>
              <a:off x="-1603775" y="4091175"/>
              <a:ext cx="3362050" cy="1665525"/>
            </a:xfrm>
            <a:custGeom>
              <a:rect b="b" l="l" r="r" t="t"/>
              <a:pathLst>
                <a:path extrusionOk="0" h="66621" w="134482">
                  <a:moveTo>
                    <a:pt x="51432" y="0"/>
                  </a:moveTo>
                  <a:cubicBezTo>
                    <a:pt x="43021" y="0"/>
                    <a:pt x="34599" y="2193"/>
                    <a:pt x="26846" y="6228"/>
                  </a:cubicBezTo>
                  <a:cubicBezTo>
                    <a:pt x="24151" y="7632"/>
                    <a:pt x="21536" y="9257"/>
                    <a:pt x="19034" y="11095"/>
                  </a:cubicBezTo>
                  <a:cubicBezTo>
                    <a:pt x="13567" y="15093"/>
                    <a:pt x="8236" y="20185"/>
                    <a:pt x="4689" y="25995"/>
                  </a:cubicBezTo>
                  <a:cubicBezTo>
                    <a:pt x="1603" y="31052"/>
                    <a:pt x="0" y="37324"/>
                    <a:pt x="1751" y="42982"/>
                  </a:cubicBezTo>
                  <a:cubicBezTo>
                    <a:pt x="3045" y="47161"/>
                    <a:pt x="6046" y="50642"/>
                    <a:pt x="9539" y="53275"/>
                  </a:cubicBezTo>
                  <a:cubicBezTo>
                    <a:pt x="15419" y="57704"/>
                    <a:pt x="21911" y="60189"/>
                    <a:pt x="29104" y="61374"/>
                  </a:cubicBezTo>
                  <a:cubicBezTo>
                    <a:pt x="37277" y="62722"/>
                    <a:pt x="45485" y="63861"/>
                    <a:pt x="53715" y="64791"/>
                  </a:cubicBezTo>
                  <a:cubicBezTo>
                    <a:pt x="63141" y="65856"/>
                    <a:pt x="72739" y="66621"/>
                    <a:pt x="82278" y="66621"/>
                  </a:cubicBezTo>
                  <a:cubicBezTo>
                    <a:pt x="97759" y="66621"/>
                    <a:pt x="113082" y="64606"/>
                    <a:pt x="127252" y="58584"/>
                  </a:cubicBezTo>
                  <a:cubicBezTo>
                    <a:pt x="130193" y="57334"/>
                    <a:pt x="133381" y="55548"/>
                    <a:pt x="134141" y="52443"/>
                  </a:cubicBezTo>
                  <a:cubicBezTo>
                    <a:pt x="134481" y="51051"/>
                    <a:pt x="134267" y="49570"/>
                    <a:pt x="133781" y="48224"/>
                  </a:cubicBezTo>
                  <a:cubicBezTo>
                    <a:pt x="132939" y="45887"/>
                    <a:pt x="131286" y="43851"/>
                    <a:pt x="129173" y="42551"/>
                  </a:cubicBezTo>
                  <a:cubicBezTo>
                    <a:pt x="127124" y="41292"/>
                    <a:pt x="124735" y="40739"/>
                    <a:pt x="122424" y="40079"/>
                  </a:cubicBezTo>
                  <a:cubicBezTo>
                    <a:pt x="112093" y="37124"/>
                    <a:pt x="102142" y="31607"/>
                    <a:pt x="94505" y="23996"/>
                  </a:cubicBezTo>
                  <a:cubicBezTo>
                    <a:pt x="88960" y="18469"/>
                    <a:pt x="84319" y="12523"/>
                    <a:pt x="77717" y="8066"/>
                  </a:cubicBezTo>
                  <a:cubicBezTo>
                    <a:pt x="69533" y="2543"/>
                    <a:pt x="60489" y="0"/>
                    <a:pt x="514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58"/>
            <p:cNvSpPr/>
            <p:nvPr/>
          </p:nvSpPr>
          <p:spPr>
            <a:xfrm>
              <a:off x="8667600" y="1063275"/>
              <a:ext cx="695750" cy="588425"/>
            </a:xfrm>
            <a:custGeom>
              <a:rect b="b" l="l" r="r" t="t"/>
              <a:pathLst>
                <a:path extrusionOk="0" h="23537" w="27830">
                  <a:moveTo>
                    <a:pt x="17298" y="0"/>
                  </a:moveTo>
                  <a:cubicBezTo>
                    <a:pt x="14384" y="0"/>
                    <a:pt x="11355" y="1565"/>
                    <a:pt x="10215" y="4263"/>
                  </a:cubicBezTo>
                  <a:cubicBezTo>
                    <a:pt x="9067" y="6979"/>
                    <a:pt x="6990" y="6611"/>
                    <a:pt x="4625" y="7647"/>
                  </a:cubicBezTo>
                  <a:cubicBezTo>
                    <a:pt x="2959" y="8375"/>
                    <a:pt x="1386" y="9451"/>
                    <a:pt x="726" y="11215"/>
                  </a:cubicBezTo>
                  <a:cubicBezTo>
                    <a:pt x="1" y="13146"/>
                    <a:pt x="979" y="15440"/>
                    <a:pt x="2140" y="17005"/>
                  </a:cubicBezTo>
                  <a:cubicBezTo>
                    <a:pt x="4997" y="20853"/>
                    <a:pt x="9361" y="23010"/>
                    <a:pt x="14017" y="23450"/>
                  </a:cubicBezTo>
                  <a:cubicBezTo>
                    <a:pt x="14622" y="23508"/>
                    <a:pt x="15233" y="23537"/>
                    <a:pt x="15846" y="23537"/>
                  </a:cubicBezTo>
                  <a:cubicBezTo>
                    <a:pt x="16179" y="23537"/>
                    <a:pt x="16512" y="23528"/>
                    <a:pt x="16846" y="23511"/>
                  </a:cubicBezTo>
                  <a:cubicBezTo>
                    <a:pt x="18414" y="23430"/>
                    <a:pt x="20342" y="23086"/>
                    <a:pt x="21605" y="22071"/>
                  </a:cubicBezTo>
                  <a:cubicBezTo>
                    <a:pt x="22894" y="21034"/>
                    <a:pt x="22844" y="19262"/>
                    <a:pt x="23510" y="17874"/>
                  </a:cubicBezTo>
                  <a:cubicBezTo>
                    <a:pt x="23881" y="17099"/>
                    <a:pt x="24562" y="16489"/>
                    <a:pt x="25074" y="15777"/>
                  </a:cubicBezTo>
                  <a:cubicBezTo>
                    <a:pt x="26452" y="13867"/>
                    <a:pt x="27829" y="11289"/>
                    <a:pt x="27635" y="8858"/>
                  </a:cubicBezTo>
                  <a:cubicBezTo>
                    <a:pt x="27335" y="5106"/>
                    <a:pt x="22642" y="1118"/>
                    <a:pt x="19183" y="232"/>
                  </a:cubicBezTo>
                  <a:cubicBezTo>
                    <a:pt x="18574" y="76"/>
                    <a:pt x="17939" y="0"/>
                    <a:pt x="17298"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58"/>
            <p:cNvSpPr/>
            <p:nvPr/>
          </p:nvSpPr>
          <p:spPr>
            <a:xfrm>
              <a:off x="8556075" y="1543200"/>
              <a:ext cx="184125" cy="134100"/>
            </a:xfrm>
            <a:custGeom>
              <a:rect b="b" l="l" r="r" t="t"/>
              <a:pathLst>
                <a:path extrusionOk="0" h="5364" w="7365">
                  <a:moveTo>
                    <a:pt x="4207" y="1"/>
                  </a:moveTo>
                  <a:cubicBezTo>
                    <a:pt x="3123" y="1"/>
                    <a:pt x="1986" y="345"/>
                    <a:pt x="1141" y="833"/>
                  </a:cubicBezTo>
                  <a:cubicBezTo>
                    <a:pt x="152" y="1397"/>
                    <a:pt x="0" y="2789"/>
                    <a:pt x="660" y="3667"/>
                  </a:cubicBezTo>
                  <a:cubicBezTo>
                    <a:pt x="1078" y="4224"/>
                    <a:pt x="1722" y="4573"/>
                    <a:pt x="2378" y="4808"/>
                  </a:cubicBezTo>
                  <a:cubicBezTo>
                    <a:pt x="3144" y="5084"/>
                    <a:pt x="3949" y="5364"/>
                    <a:pt x="4712" y="5364"/>
                  </a:cubicBezTo>
                  <a:cubicBezTo>
                    <a:pt x="5380" y="5364"/>
                    <a:pt x="6016" y="5150"/>
                    <a:pt x="6568" y="4531"/>
                  </a:cubicBezTo>
                  <a:cubicBezTo>
                    <a:pt x="7052" y="3983"/>
                    <a:pt x="7315" y="3255"/>
                    <a:pt x="7352" y="2525"/>
                  </a:cubicBezTo>
                  <a:cubicBezTo>
                    <a:pt x="7365" y="2247"/>
                    <a:pt x="7345" y="1964"/>
                    <a:pt x="7228" y="1711"/>
                  </a:cubicBezTo>
                  <a:cubicBezTo>
                    <a:pt x="6654" y="466"/>
                    <a:pt x="5466" y="1"/>
                    <a:pt x="420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58"/>
            <p:cNvSpPr/>
            <p:nvPr/>
          </p:nvSpPr>
          <p:spPr>
            <a:xfrm rot="-1156867">
              <a:off x="6641349" y="4165948"/>
              <a:ext cx="3103418" cy="1226887"/>
            </a:xfrm>
            <a:custGeom>
              <a:rect b="b" l="l" r="r" t="t"/>
              <a:pathLst>
                <a:path extrusionOk="0" h="49076" w="124138">
                  <a:moveTo>
                    <a:pt x="124106" y="1"/>
                  </a:moveTo>
                  <a:lnTo>
                    <a:pt x="123857" y="2"/>
                  </a:lnTo>
                  <a:cubicBezTo>
                    <a:pt x="123886" y="4910"/>
                    <a:pt x="120994" y="9749"/>
                    <a:pt x="116660" y="12049"/>
                  </a:cubicBezTo>
                  <a:cubicBezTo>
                    <a:pt x="115776" y="12519"/>
                    <a:pt x="114824" y="12894"/>
                    <a:pt x="113903" y="13260"/>
                  </a:cubicBezTo>
                  <a:cubicBezTo>
                    <a:pt x="113005" y="13617"/>
                    <a:pt x="112073" y="13983"/>
                    <a:pt x="111200" y="14442"/>
                  </a:cubicBezTo>
                  <a:cubicBezTo>
                    <a:pt x="105054" y="17652"/>
                    <a:pt x="103273" y="23996"/>
                    <a:pt x="101554" y="30133"/>
                  </a:cubicBezTo>
                  <a:cubicBezTo>
                    <a:pt x="99950" y="35855"/>
                    <a:pt x="98290" y="41772"/>
                    <a:pt x="93127" y="45291"/>
                  </a:cubicBezTo>
                  <a:cubicBezTo>
                    <a:pt x="89656" y="47655"/>
                    <a:pt x="86237" y="48835"/>
                    <a:pt x="82815" y="48835"/>
                  </a:cubicBezTo>
                  <a:cubicBezTo>
                    <a:pt x="79912" y="48835"/>
                    <a:pt x="77007" y="47985"/>
                    <a:pt x="74066" y="46286"/>
                  </a:cubicBezTo>
                  <a:cubicBezTo>
                    <a:pt x="68472" y="43055"/>
                    <a:pt x="63532" y="37229"/>
                    <a:pt x="59170" y="32085"/>
                  </a:cubicBezTo>
                  <a:cubicBezTo>
                    <a:pt x="58088" y="30809"/>
                    <a:pt x="57064" y="29606"/>
                    <a:pt x="56052" y="28457"/>
                  </a:cubicBezTo>
                  <a:cubicBezTo>
                    <a:pt x="48334" y="19719"/>
                    <a:pt x="39183" y="14551"/>
                    <a:pt x="28856" y="13095"/>
                  </a:cubicBezTo>
                  <a:cubicBezTo>
                    <a:pt x="27553" y="12913"/>
                    <a:pt x="26235" y="12822"/>
                    <a:pt x="24911" y="12822"/>
                  </a:cubicBezTo>
                  <a:cubicBezTo>
                    <a:pt x="20841" y="12822"/>
                    <a:pt x="16716" y="13681"/>
                    <a:pt x="12796" y="15366"/>
                  </a:cubicBezTo>
                  <a:cubicBezTo>
                    <a:pt x="7637" y="17581"/>
                    <a:pt x="3212" y="21054"/>
                    <a:pt x="0" y="25408"/>
                  </a:cubicBezTo>
                  <a:lnTo>
                    <a:pt x="202" y="25556"/>
                  </a:lnTo>
                  <a:cubicBezTo>
                    <a:pt x="5919" y="17807"/>
                    <a:pt x="15517" y="13077"/>
                    <a:pt x="24981" y="13077"/>
                  </a:cubicBezTo>
                  <a:cubicBezTo>
                    <a:pt x="26267" y="13077"/>
                    <a:pt x="27550" y="13164"/>
                    <a:pt x="28821" y="13343"/>
                  </a:cubicBezTo>
                  <a:cubicBezTo>
                    <a:pt x="39089" y="14787"/>
                    <a:pt x="48186" y="19928"/>
                    <a:pt x="55864" y="28622"/>
                  </a:cubicBezTo>
                  <a:cubicBezTo>
                    <a:pt x="56877" y="29765"/>
                    <a:pt x="57898" y="30970"/>
                    <a:pt x="58979" y="32246"/>
                  </a:cubicBezTo>
                  <a:cubicBezTo>
                    <a:pt x="65520" y="39958"/>
                    <a:pt x="73250" y="49076"/>
                    <a:pt x="82825" y="49076"/>
                  </a:cubicBezTo>
                  <a:cubicBezTo>
                    <a:pt x="82826" y="49076"/>
                    <a:pt x="82827" y="49076"/>
                    <a:pt x="82828" y="49076"/>
                  </a:cubicBezTo>
                  <a:cubicBezTo>
                    <a:pt x="86084" y="49074"/>
                    <a:pt x="89559" y="48018"/>
                    <a:pt x="93266" y="45494"/>
                  </a:cubicBezTo>
                  <a:cubicBezTo>
                    <a:pt x="98506" y="41924"/>
                    <a:pt x="100180" y="35964"/>
                    <a:pt x="101794" y="30197"/>
                  </a:cubicBezTo>
                  <a:cubicBezTo>
                    <a:pt x="103578" y="23833"/>
                    <a:pt x="105265" y="17820"/>
                    <a:pt x="111315" y="14662"/>
                  </a:cubicBezTo>
                  <a:cubicBezTo>
                    <a:pt x="112176" y="14210"/>
                    <a:pt x="113101" y="13844"/>
                    <a:pt x="113996" y="13491"/>
                  </a:cubicBezTo>
                  <a:cubicBezTo>
                    <a:pt x="114922" y="13123"/>
                    <a:pt x="115882" y="12744"/>
                    <a:pt x="116779" y="12269"/>
                  </a:cubicBezTo>
                  <a:cubicBezTo>
                    <a:pt x="121194" y="9928"/>
                    <a:pt x="124138" y="4997"/>
                    <a:pt x="1241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58"/>
            <p:cNvSpPr/>
            <p:nvPr/>
          </p:nvSpPr>
          <p:spPr>
            <a:xfrm rot="-5400000">
              <a:off x="-335110" y="335106"/>
              <a:ext cx="1181851" cy="511642"/>
            </a:xfrm>
            <a:custGeom>
              <a:rect b="b" l="l" r="r" t="t"/>
              <a:pathLst>
                <a:path extrusionOk="0" h="6847" w="15816">
                  <a:moveTo>
                    <a:pt x="0" y="0"/>
                  </a:moveTo>
                  <a:cubicBezTo>
                    <a:pt x="1127" y="3927"/>
                    <a:pt x="5286" y="6846"/>
                    <a:pt x="10251" y="6846"/>
                  </a:cubicBezTo>
                  <a:cubicBezTo>
                    <a:pt x="12292" y="6846"/>
                    <a:pt x="14199" y="6352"/>
                    <a:pt x="15815" y="5495"/>
                  </a:cubicBezTo>
                  <a:lnTo>
                    <a:pt x="1581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 name="Google Shape;68;p58"/>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9" name="Shape 69"/>
        <p:cNvGrpSpPr/>
        <p:nvPr/>
      </p:nvGrpSpPr>
      <p:grpSpPr>
        <a:xfrm>
          <a:off x="0" y="0"/>
          <a:ext cx="0" cy="0"/>
          <a:chOff x="0" y="0"/>
          <a:chExt cx="0" cy="0"/>
        </a:xfrm>
      </p:grpSpPr>
      <p:grpSp>
        <p:nvGrpSpPr>
          <p:cNvPr id="70" name="Google Shape;70;p59"/>
          <p:cNvGrpSpPr/>
          <p:nvPr/>
        </p:nvGrpSpPr>
        <p:grpSpPr>
          <a:xfrm>
            <a:off x="-420050" y="-908375"/>
            <a:ext cx="10076735" cy="7902737"/>
            <a:chOff x="-420050" y="-908375"/>
            <a:chExt cx="10076735" cy="7902737"/>
          </a:xfrm>
        </p:grpSpPr>
        <p:sp>
          <p:nvSpPr>
            <p:cNvPr id="71" name="Google Shape;71;p59"/>
            <p:cNvSpPr/>
            <p:nvPr/>
          </p:nvSpPr>
          <p:spPr>
            <a:xfrm>
              <a:off x="-68050" y="3811717"/>
              <a:ext cx="614907" cy="1047811"/>
            </a:xfrm>
            <a:custGeom>
              <a:rect b="b" l="l" r="r" t="t"/>
              <a:pathLst>
                <a:path extrusionOk="0" h="35510" w="20839">
                  <a:moveTo>
                    <a:pt x="1" y="1"/>
                  </a:moveTo>
                  <a:lnTo>
                    <a:pt x="1" y="35510"/>
                  </a:lnTo>
                  <a:cubicBezTo>
                    <a:pt x="405" y="33962"/>
                    <a:pt x="1953" y="32416"/>
                    <a:pt x="2970" y="31699"/>
                  </a:cubicBezTo>
                  <a:cubicBezTo>
                    <a:pt x="5126" y="30183"/>
                    <a:pt x="7328" y="28954"/>
                    <a:pt x="9733" y="27857"/>
                  </a:cubicBezTo>
                  <a:cubicBezTo>
                    <a:pt x="12107" y="26774"/>
                    <a:pt x="14522" y="25697"/>
                    <a:pt x="16572" y="24078"/>
                  </a:cubicBezTo>
                  <a:cubicBezTo>
                    <a:pt x="19081" y="22095"/>
                    <a:pt x="20838" y="19156"/>
                    <a:pt x="20797" y="15889"/>
                  </a:cubicBezTo>
                  <a:cubicBezTo>
                    <a:pt x="20773" y="13947"/>
                    <a:pt x="20064" y="12000"/>
                    <a:pt x="18735" y="10588"/>
                  </a:cubicBezTo>
                  <a:cubicBezTo>
                    <a:pt x="16768" y="8504"/>
                    <a:pt x="14076" y="8061"/>
                    <a:pt x="11457" y="7303"/>
                  </a:cubicBezTo>
                  <a:cubicBezTo>
                    <a:pt x="8618" y="6483"/>
                    <a:pt x="5694" y="5548"/>
                    <a:pt x="3101" y="4091"/>
                  </a:cubicBezTo>
                  <a:cubicBezTo>
                    <a:pt x="1651" y="3278"/>
                    <a:pt x="610" y="1665"/>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59"/>
            <p:cNvSpPr/>
            <p:nvPr/>
          </p:nvSpPr>
          <p:spPr>
            <a:xfrm>
              <a:off x="7615427" y="-57773"/>
              <a:ext cx="1617153" cy="1423903"/>
            </a:xfrm>
            <a:custGeom>
              <a:rect b="b" l="l" r="r" t="t"/>
              <a:pathLst>
                <a:path extrusionOk="0" h="29377" w="33364">
                  <a:moveTo>
                    <a:pt x="445" y="1"/>
                  </a:moveTo>
                  <a:cubicBezTo>
                    <a:pt x="302" y="1"/>
                    <a:pt x="151" y="22"/>
                    <a:pt x="0" y="45"/>
                  </a:cubicBezTo>
                  <a:cubicBezTo>
                    <a:pt x="20" y="45"/>
                    <a:pt x="40" y="45"/>
                    <a:pt x="59" y="45"/>
                  </a:cubicBezTo>
                  <a:cubicBezTo>
                    <a:pt x="1683" y="45"/>
                    <a:pt x="3286" y="753"/>
                    <a:pt x="4752" y="1516"/>
                  </a:cubicBezTo>
                  <a:cubicBezTo>
                    <a:pt x="6898" y="2634"/>
                    <a:pt x="8961" y="4198"/>
                    <a:pt x="9958" y="6476"/>
                  </a:cubicBezTo>
                  <a:cubicBezTo>
                    <a:pt x="11006" y="8877"/>
                    <a:pt x="10827" y="11635"/>
                    <a:pt x="10366" y="14155"/>
                  </a:cubicBezTo>
                  <a:cubicBezTo>
                    <a:pt x="9736" y="17630"/>
                    <a:pt x="8407" y="21398"/>
                    <a:pt x="9345" y="24936"/>
                  </a:cubicBezTo>
                  <a:cubicBezTo>
                    <a:pt x="10154" y="27972"/>
                    <a:pt x="12727" y="29102"/>
                    <a:pt x="15471" y="29102"/>
                  </a:cubicBezTo>
                  <a:cubicBezTo>
                    <a:pt x="16424" y="29102"/>
                    <a:pt x="17398" y="28965"/>
                    <a:pt x="18326" y="28725"/>
                  </a:cubicBezTo>
                  <a:cubicBezTo>
                    <a:pt x="21248" y="27969"/>
                    <a:pt x="24215" y="26353"/>
                    <a:pt x="27227" y="26353"/>
                  </a:cubicBezTo>
                  <a:cubicBezTo>
                    <a:pt x="28335" y="26353"/>
                    <a:pt x="29450" y="26572"/>
                    <a:pt x="30570" y="27134"/>
                  </a:cubicBezTo>
                  <a:cubicBezTo>
                    <a:pt x="31647" y="27674"/>
                    <a:pt x="32599" y="28449"/>
                    <a:pt x="33364" y="29377"/>
                  </a:cubicBezTo>
                  <a:lnTo>
                    <a:pt x="33364" y="10"/>
                  </a:lnTo>
                  <a:lnTo>
                    <a:pt x="596" y="10"/>
                  </a:lnTo>
                  <a:cubicBezTo>
                    <a:pt x="547" y="4"/>
                    <a:pt x="496" y="1"/>
                    <a:pt x="44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59"/>
            <p:cNvSpPr/>
            <p:nvPr/>
          </p:nvSpPr>
          <p:spPr>
            <a:xfrm flipH="1">
              <a:off x="8233150" y="3499025"/>
              <a:ext cx="971410" cy="1673196"/>
            </a:xfrm>
            <a:custGeom>
              <a:rect b="b" l="l" r="r" t="t"/>
              <a:pathLst>
                <a:path extrusionOk="0" h="108140" w="62783">
                  <a:moveTo>
                    <a:pt x="5699" y="1"/>
                  </a:moveTo>
                  <a:cubicBezTo>
                    <a:pt x="3599" y="1"/>
                    <a:pt x="1440" y="820"/>
                    <a:pt x="0" y="2453"/>
                  </a:cubicBezTo>
                  <a:lnTo>
                    <a:pt x="0" y="108139"/>
                  </a:lnTo>
                  <a:lnTo>
                    <a:pt x="60641" y="108139"/>
                  </a:lnTo>
                  <a:cubicBezTo>
                    <a:pt x="62782" y="90176"/>
                    <a:pt x="55581" y="71699"/>
                    <a:pt x="42289" y="59369"/>
                  </a:cubicBezTo>
                  <a:cubicBezTo>
                    <a:pt x="34510" y="52155"/>
                    <a:pt x="25381" y="46379"/>
                    <a:pt x="19623" y="37235"/>
                  </a:cubicBezTo>
                  <a:cubicBezTo>
                    <a:pt x="13812" y="28009"/>
                    <a:pt x="11377" y="17474"/>
                    <a:pt x="12120" y="6634"/>
                  </a:cubicBezTo>
                  <a:cubicBezTo>
                    <a:pt x="12422" y="2202"/>
                    <a:pt x="9140" y="1"/>
                    <a:pt x="569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59"/>
            <p:cNvSpPr/>
            <p:nvPr/>
          </p:nvSpPr>
          <p:spPr>
            <a:xfrm rot="2700000">
              <a:off x="3363699" y="4610599"/>
              <a:ext cx="1999546" cy="1964513"/>
            </a:xfrm>
            <a:custGeom>
              <a:rect b="b" l="l" r="r" t="t"/>
              <a:pathLst>
                <a:path extrusionOk="0" h="43570" w="49385">
                  <a:moveTo>
                    <a:pt x="39467" y="1"/>
                  </a:moveTo>
                  <a:cubicBezTo>
                    <a:pt x="37216" y="1"/>
                    <a:pt x="35049" y="462"/>
                    <a:pt x="32886" y="989"/>
                  </a:cubicBezTo>
                  <a:cubicBezTo>
                    <a:pt x="30056" y="1680"/>
                    <a:pt x="27233" y="2367"/>
                    <a:pt x="24304" y="2517"/>
                  </a:cubicBezTo>
                  <a:cubicBezTo>
                    <a:pt x="22006" y="2636"/>
                    <a:pt x="19704" y="2696"/>
                    <a:pt x="17420" y="3038"/>
                  </a:cubicBezTo>
                  <a:cubicBezTo>
                    <a:pt x="10296" y="4107"/>
                    <a:pt x="5152" y="8009"/>
                    <a:pt x="1509" y="14060"/>
                  </a:cubicBezTo>
                  <a:cubicBezTo>
                    <a:pt x="526" y="15694"/>
                    <a:pt x="1" y="17481"/>
                    <a:pt x="300" y="19434"/>
                  </a:cubicBezTo>
                  <a:cubicBezTo>
                    <a:pt x="582" y="21273"/>
                    <a:pt x="559" y="23123"/>
                    <a:pt x="413" y="24966"/>
                  </a:cubicBezTo>
                  <a:cubicBezTo>
                    <a:pt x="270" y="26727"/>
                    <a:pt x="366" y="28453"/>
                    <a:pt x="725" y="30174"/>
                  </a:cubicBezTo>
                  <a:cubicBezTo>
                    <a:pt x="1246" y="32681"/>
                    <a:pt x="2558" y="34809"/>
                    <a:pt x="3873" y="36952"/>
                  </a:cubicBezTo>
                  <a:cubicBezTo>
                    <a:pt x="4976" y="38752"/>
                    <a:pt x="6421" y="40140"/>
                    <a:pt x="8303" y="41096"/>
                  </a:cubicBezTo>
                  <a:cubicBezTo>
                    <a:pt x="11574" y="42760"/>
                    <a:pt x="15028" y="43569"/>
                    <a:pt x="18163" y="43569"/>
                  </a:cubicBezTo>
                  <a:cubicBezTo>
                    <a:pt x="18346" y="43569"/>
                    <a:pt x="18528" y="43566"/>
                    <a:pt x="18708" y="43561"/>
                  </a:cubicBezTo>
                  <a:cubicBezTo>
                    <a:pt x="18874" y="43564"/>
                    <a:pt x="19039" y="43565"/>
                    <a:pt x="19203" y="43565"/>
                  </a:cubicBezTo>
                  <a:cubicBezTo>
                    <a:pt x="23825" y="43565"/>
                    <a:pt x="27699" y="42455"/>
                    <a:pt x="31560" y="41253"/>
                  </a:cubicBezTo>
                  <a:cubicBezTo>
                    <a:pt x="35217" y="40107"/>
                    <a:pt x="38243" y="38037"/>
                    <a:pt x="40703" y="35112"/>
                  </a:cubicBezTo>
                  <a:cubicBezTo>
                    <a:pt x="44147" y="31011"/>
                    <a:pt x="46581" y="26425"/>
                    <a:pt x="47747" y="21151"/>
                  </a:cubicBezTo>
                  <a:cubicBezTo>
                    <a:pt x="48670" y="16983"/>
                    <a:pt x="49384" y="12825"/>
                    <a:pt x="48986" y="8534"/>
                  </a:cubicBezTo>
                  <a:cubicBezTo>
                    <a:pt x="48554" y="3931"/>
                    <a:pt x="44333" y="62"/>
                    <a:pt x="39700" y="3"/>
                  </a:cubicBezTo>
                  <a:cubicBezTo>
                    <a:pt x="39622" y="2"/>
                    <a:pt x="39545" y="1"/>
                    <a:pt x="3946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 name="Google Shape;75;p59"/>
            <p:cNvGrpSpPr/>
            <p:nvPr/>
          </p:nvGrpSpPr>
          <p:grpSpPr>
            <a:xfrm>
              <a:off x="-420050" y="-204200"/>
              <a:ext cx="2280100" cy="1827450"/>
              <a:chOff x="-420050" y="-204200"/>
              <a:chExt cx="2280100" cy="1827450"/>
            </a:xfrm>
          </p:grpSpPr>
          <p:sp>
            <p:nvSpPr>
              <p:cNvPr id="76" name="Google Shape;76;p59"/>
              <p:cNvSpPr/>
              <p:nvPr/>
            </p:nvSpPr>
            <p:spPr>
              <a:xfrm>
                <a:off x="-420050" y="-204200"/>
                <a:ext cx="2280100" cy="1716775"/>
              </a:xfrm>
              <a:custGeom>
                <a:rect b="b" l="l" r="r" t="t"/>
                <a:pathLst>
                  <a:path extrusionOk="0" h="68671" w="91204">
                    <a:moveTo>
                      <a:pt x="56246" y="0"/>
                    </a:moveTo>
                    <a:cubicBezTo>
                      <a:pt x="46995" y="0"/>
                      <a:pt x="37746" y="803"/>
                      <a:pt x="28633" y="2401"/>
                    </a:cubicBezTo>
                    <a:cubicBezTo>
                      <a:pt x="21361" y="3677"/>
                      <a:pt x="13674" y="5750"/>
                      <a:pt x="8867" y="11358"/>
                    </a:cubicBezTo>
                    <a:cubicBezTo>
                      <a:pt x="5768" y="14973"/>
                      <a:pt x="4241" y="19657"/>
                      <a:pt x="3113" y="24285"/>
                    </a:cubicBezTo>
                    <a:cubicBezTo>
                      <a:pt x="2016" y="28780"/>
                      <a:pt x="1229" y="33352"/>
                      <a:pt x="755" y="37953"/>
                    </a:cubicBezTo>
                    <a:cubicBezTo>
                      <a:pt x="1" y="45270"/>
                      <a:pt x="1016" y="51523"/>
                      <a:pt x="5237" y="57599"/>
                    </a:cubicBezTo>
                    <a:cubicBezTo>
                      <a:pt x="9588" y="63865"/>
                      <a:pt x="17019" y="68447"/>
                      <a:pt x="24726" y="68664"/>
                    </a:cubicBezTo>
                    <a:cubicBezTo>
                      <a:pt x="24894" y="68668"/>
                      <a:pt x="25062" y="68671"/>
                      <a:pt x="25231" y="68671"/>
                    </a:cubicBezTo>
                    <a:cubicBezTo>
                      <a:pt x="30937" y="68671"/>
                      <a:pt x="36669" y="66004"/>
                      <a:pt x="40303" y="61708"/>
                    </a:cubicBezTo>
                    <a:cubicBezTo>
                      <a:pt x="41924" y="59788"/>
                      <a:pt x="43128" y="57543"/>
                      <a:pt x="43727" y="55066"/>
                    </a:cubicBezTo>
                    <a:cubicBezTo>
                      <a:pt x="44361" y="52438"/>
                      <a:pt x="44332" y="49702"/>
                      <a:pt x="44354" y="46997"/>
                    </a:cubicBezTo>
                    <a:cubicBezTo>
                      <a:pt x="44393" y="41853"/>
                      <a:pt x="44992" y="35973"/>
                      <a:pt x="49154" y="32948"/>
                    </a:cubicBezTo>
                    <a:cubicBezTo>
                      <a:pt x="52116" y="30793"/>
                      <a:pt x="56593" y="30355"/>
                      <a:pt x="58196" y="27062"/>
                    </a:cubicBezTo>
                    <a:cubicBezTo>
                      <a:pt x="59303" y="24788"/>
                      <a:pt x="59697" y="22486"/>
                      <a:pt x="62467" y="21600"/>
                    </a:cubicBezTo>
                    <a:cubicBezTo>
                      <a:pt x="63291" y="21337"/>
                      <a:pt x="64180" y="21254"/>
                      <a:pt x="65096" y="21254"/>
                    </a:cubicBezTo>
                    <a:cubicBezTo>
                      <a:pt x="66680" y="21254"/>
                      <a:pt x="68346" y="21503"/>
                      <a:pt x="69893" y="21503"/>
                    </a:cubicBezTo>
                    <a:cubicBezTo>
                      <a:pt x="70242" y="21503"/>
                      <a:pt x="70585" y="21490"/>
                      <a:pt x="70919" y="21459"/>
                    </a:cubicBezTo>
                    <a:cubicBezTo>
                      <a:pt x="77125" y="20888"/>
                      <a:pt x="83114" y="18092"/>
                      <a:pt x="87503" y="13664"/>
                    </a:cubicBezTo>
                    <a:cubicBezTo>
                      <a:pt x="88933" y="12224"/>
                      <a:pt x="90229" y="10552"/>
                      <a:pt x="90717" y="8583"/>
                    </a:cubicBezTo>
                    <a:cubicBezTo>
                      <a:pt x="91203" y="6615"/>
                      <a:pt x="90710" y="4299"/>
                      <a:pt x="89095" y="3069"/>
                    </a:cubicBezTo>
                    <a:cubicBezTo>
                      <a:pt x="88252" y="2425"/>
                      <a:pt x="87200" y="2133"/>
                      <a:pt x="86170" y="1887"/>
                    </a:cubicBezTo>
                    <a:cubicBezTo>
                      <a:pt x="80745" y="599"/>
                      <a:pt x="74761" y="978"/>
                      <a:pt x="69177" y="525"/>
                    </a:cubicBezTo>
                    <a:cubicBezTo>
                      <a:pt x="64876" y="175"/>
                      <a:pt x="60561" y="0"/>
                      <a:pt x="5624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59"/>
              <p:cNvSpPr/>
              <p:nvPr/>
            </p:nvSpPr>
            <p:spPr>
              <a:xfrm>
                <a:off x="1105900" y="478550"/>
                <a:ext cx="174700" cy="108100"/>
              </a:xfrm>
              <a:custGeom>
                <a:rect b="b" l="l" r="r" t="t"/>
                <a:pathLst>
                  <a:path extrusionOk="0" h="4324" w="6988">
                    <a:moveTo>
                      <a:pt x="2923" y="0"/>
                    </a:moveTo>
                    <a:cubicBezTo>
                      <a:pt x="2038" y="0"/>
                      <a:pt x="1395" y="587"/>
                      <a:pt x="1037" y="1342"/>
                    </a:cubicBezTo>
                    <a:cubicBezTo>
                      <a:pt x="0" y="3529"/>
                      <a:pt x="840" y="4324"/>
                      <a:pt x="2058" y="4324"/>
                    </a:cubicBezTo>
                    <a:cubicBezTo>
                      <a:pt x="4028" y="4324"/>
                      <a:pt x="6988" y="2248"/>
                      <a:pt x="4619" y="619"/>
                    </a:cubicBezTo>
                    <a:cubicBezTo>
                      <a:pt x="3984" y="183"/>
                      <a:pt x="3416" y="0"/>
                      <a:pt x="29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59"/>
              <p:cNvSpPr/>
              <p:nvPr/>
            </p:nvSpPr>
            <p:spPr>
              <a:xfrm>
                <a:off x="651050" y="1472550"/>
                <a:ext cx="234000" cy="150700"/>
              </a:xfrm>
              <a:custGeom>
                <a:rect b="b" l="l" r="r" t="t"/>
                <a:pathLst>
                  <a:path extrusionOk="0" h="6028" w="9360">
                    <a:moveTo>
                      <a:pt x="3928" y="0"/>
                    </a:moveTo>
                    <a:cubicBezTo>
                      <a:pt x="2889" y="0"/>
                      <a:pt x="1876" y="522"/>
                      <a:pt x="1241" y="1859"/>
                    </a:cubicBezTo>
                    <a:cubicBezTo>
                      <a:pt x="1" y="4475"/>
                      <a:pt x="1885" y="6028"/>
                      <a:pt x="4041" y="6028"/>
                    </a:cubicBezTo>
                    <a:cubicBezTo>
                      <a:pt x="4897" y="6028"/>
                      <a:pt x="5796" y="5783"/>
                      <a:pt x="6559" y="5263"/>
                    </a:cubicBezTo>
                    <a:cubicBezTo>
                      <a:pt x="9360" y="3352"/>
                      <a:pt x="6562" y="0"/>
                      <a:pt x="39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59"/>
              <p:cNvSpPr/>
              <p:nvPr/>
            </p:nvSpPr>
            <p:spPr>
              <a:xfrm>
                <a:off x="1035300" y="523475"/>
                <a:ext cx="64825" cy="61775"/>
              </a:xfrm>
              <a:custGeom>
                <a:rect b="b" l="l" r="r" t="t"/>
                <a:pathLst>
                  <a:path extrusionOk="0" h="2471" w="2593">
                    <a:moveTo>
                      <a:pt x="1319" y="1"/>
                    </a:moveTo>
                    <a:cubicBezTo>
                      <a:pt x="988" y="1"/>
                      <a:pt x="665" y="111"/>
                      <a:pt x="424" y="311"/>
                    </a:cubicBezTo>
                    <a:cubicBezTo>
                      <a:pt x="191" y="503"/>
                      <a:pt x="35" y="780"/>
                      <a:pt x="21" y="1126"/>
                    </a:cubicBezTo>
                    <a:cubicBezTo>
                      <a:pt x="0" y="1575"/>
                      <a:pt x="48" y="2102"/>
                      <a:pt x="426" y="2350"/>
                    </a:cubicBezTo>
                    <a:cubicBezTo>
                      <a:pt x="552" y="2433"/>
                      <a:pt x="691" y="2470"/>
                      <a:pt x="835" y="2470"/>
                    </a:cubicBezTo>
                    <a:cubicBezTo>
                      <a:pt x="1632" y="2470"/>
                      <a:pt x="2592" y="1351"/>
                      <a:pt x="2428" y="651"/>
                    </a:cubicBezTo>
                    <a:cubicBezTo>
                      <a:pt x="2373" y="414"/>
                      <a:pt x="2164" y="244"/>
                      <a:pt x="1944" y="141"/>
                    </a:cubicBezTo>
                    <a:cubicBezTo>
                      <a:pt x="1745" y="46"/>
                      <a:pt x="1530" y="1"/>
                      <a:pt x="13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0" name="Google Shape;80;p59"/>
            <p:cNvSpPr/>
            <p:nvPr/>
          </p:nvSpPr>
          <p:spPr>
            <a:xfrm>
              <a:off x="-68050" y="-51900"/>
              <a:ext cx="2343310" cy="2051185"/>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59"/>
            <p:cNvSpPr/>
            <p:nvPr/>
          </p:nvSpPr>
          <p:spPr>
            <a:xfrm flipH="1">
              <a:off x="7313375" y="-908375"/>
              <a:ext cx="2343310" cy="2051185"/>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2" name="Google Shape;82;p59"/>
          <p:cNvSpPr txBox="1"/>
          <p:nvPr>
            <p:ph type="title"/>
          </p:nvPr>
        </p:nvSpPr>
        <p:spPr>
          <a:xfrm>
            <a:off x="2048238" y="1313550"/>
            <a:ext cx="5047500" cy="18030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8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3" name="Google Shape;83;p59"/>
          <p:cNvSpPr txBox="1"/>
          <p:nvPr>
            <p:ph idx="1" type="subTitle"/>
          </p:nvPr>
        </p:nvSpPr>
        <p:spPr>
          <a:xfrm>
            <a:off x="2048266" y="3109149"/>
            <a:ext cx="5047500" cy="7134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dk2"/>
        </a:solidFill>
      </p:bgPr>
    </p:bg>
    <p:spTree>
      <p:nvGrpSpPr>
        <p:cNvPr id="84" name="Shape 84"/>
        <p:cNvGrpSpPr/>
        <p:nvPr/>
      </p:nvGrpSpPr>
      <p:grpSpPr>
        <a:xfrm>
          <a:off x="0" y="0"/>
          <a:ext cx="0" cy="0"/>
          <a:chOff x="0" y="0"/>
          <a:chExt cx="0" cy="0"/>
        </a:xfrm>
      </p:grpSpPr>
      <p:grpSp>
        <p:nvGrpSpPr>
          <p:cNvPr id="85" name="Google Shape;85;p60"/>
          <p:cNvGrpSpPr/>
          <p:nvPr/>
        </p:nvGrpSpPr>
        <p:grpSpPr>
          <a:xfrm>
            <a:off x="0" y="-1"/>
            <a:ext cx="9195470" cy="5143462"/>
            <a:chOff x="0" y="-1"/>
            <a:chExt cx="9195470" cy="5143462"/>
          </a:xfrm>
        </p:grpSpPr>
        <p:sp>
          <p:nvSpPr>
            <p:cNvPr id="86" name="Google Shape;86;p60"/>
            <p:cNvSpPr/>
            <p:nvPr/>
          </p:nvSpPr>
          <p:spPr>
            <a:xfrm>
              <a:off x="0" y="4270146"/>
              <a:ext cx="1633436" cy="873316"/>
            </a:xfrm>
            <a:custGeom>
              <a:rect b="b" l="l" r="r" t="t"/>
              <a:pathLst>
                <a:path extrusionOk="0" h="19635" w="36725">
                  <a:moveTo>
                    <a:pt x="16954" y="1"/>
                  </a:moveTo>
                  <a:cubicBezTo>
                    <a:pt x="16286" y="1"/>
                    <a:pt x="15614" y="74"/>
                    <a:pt x="14952" y="171"/>
                  </a:cubicBezTo>
                  <a:cubicBezTo>
                    <a:pt x="12377" y="548"/>
                    <a:pt x="9854" y="1265"/>
                    <a:pt x="7265" y="1521"/>
                  </a:cubicBezTo>
                  <a:cubicBezTo>
                    <a:pt x="6695" y="1577"/>
                    <a:pt x="6117" y="1609"/>
                    <a:pt x="5539" y="1609"/>
                  </a:cubicBezTo>
                  <a:cubicBezTo>
                    <a:pt x="3597" y="1609"/>
                    <a:pt x="1654" y="1252"/>
                    <a:pt x="1" y="281"/>
                  </a:cubicBezTo>
                  <a:lnTo>
                    <a:pt x="1" y="19635"/>
                  </a:lnTo>
                  <a:lnTo>
                    <a:pt x="36475" y="19631"/>
                  </a:lnTo>
                  <a:cubicBezTo>
                    <a:pt x="36475" y="19632"/>
                    <a:pt x="36475" y="19633"/>
                    <a:pt x="36475" y="19633"/>
                  </a:cubicBezTo>
                  <a:cubicBezTo>
                    <a:pt x="36487" y="19633"/>
                    <a:pt x="36711" y="18885"/>
                    <a:pt x="36714" y="18403"/>
                  </a:cubicBezTo>
                  <a:cubicBezTo>
                    <a:pt x="36724" y="16226"/>
                    <a:pt x="35596" y="14139"/>
                    <a:pt x="33976" y="12689"/>
                  </a:cubicBezTo>
                  <a:cubicBezTo>
                    <a:pt x="32353" y="11239"/>
                    <a:pt x="30277" y="10373"/>
                    <a:pt x="28159" y="9882"/>
                  </a:cubicBezTo>
                  <a:cubicBezTo>
                    <a:pt x="26487" y="9495"/>
                    <a:pt x="24618" y="9245"/>
                    <a:pt x="23486" y="7958"/>
                  </a:cubicBezTo>
                  <a:cubicBezTo>
                    <a:pt x="21967" y="6231"/>
                    <a:pt x="22458" y="3375"/>
                    <a:pt x="20995" y="1597"/>
                  </a:cubicBezTo>
                  <a:cubicBezTo>
                    <a:pt x="20309" y="759"/>
                    <a:pt x="19257" y="278"/>
                    <a:pt x="18188" y="98"/>
                  </a:cubicBezTo>
                  <a:cubicBezTo>
                    <a:pt x="17780" y="29"/>
                    <a:pt x="17367" y="1"/>
                    <a:pt x="1695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60"/>
            <p:cNvSpPr/>
            <p:nvPr/>
          </p:nvSpPr>
          <p:spPr>
            <a:xfrm rot="5400000">
              <a:off x="8712920" y="-50321"/>
              <a:ext cx="380758" cy="481399"/>
            </a:xfrm>
            <a:custGeom>
              <a:rect b="b" l="l" r="r" t="t"/>
              <a:pathLst>
                <a:path extrusionOk="0" h="5740" w="4540">
                  <a:moveTo>
                    <a:pt x="4217" y="0"/>
                  </a:moveTo>
                  <a:cubicBezTo>
                    <a:pt x="4454" y="1466"/>
                    <a:pt x="4405" y="3034"/>
                    <a:pt x="3377" y="4181"/>
                  </a:cubicBezTo>
                  <a:cubicBezTo>
                    <a:pt x="2821" y="4794"/>
                    <a:pt x="2054" y="5140"/>
                    <a:pt x="1266" y="5348"/>
                  </a:cubicBezTo>
                  <a:cubicBezTo>
                    <a:pt x="850" y="5459"/>
                    <a:pt x="424" y="5520"/>
                    <a:pt x="0" y="5581"/>
                  </a:cubicBezTo>
                  <a:lnTo>
                    <a:pt x="0" y="5740"/>
                  </a:lnTo>
                  <a:cubicBezTo>
                    <a:pt x="62" y="5732"/>
                    <a:pt x="119" y="5724"/>
                    <a:pt x="176" y="5715"/>
                  </a:cubicBezTo>
                  <a:cubicBezTo>
                    <a:pt x="584" y="5655"/>
                    <a:pt x="988" y="5577"/>
                    <a:pt x="1385" y="5471"/>
                  </a:cubicBezTo>
                  <a:cubicBezTo>
                    <a:pt x="2148" y="5259"/>
                    <a:pt x="2891" y="4916"/>
                    <a:pt x="3437" y="4328"/>
                  </a:cubicBezTo>
                  <a:cubicBezTo>
                    <a:pt x="4006" y="3724"/>
                    <a:pt x="4324" y="2923"/>
                    <a:pt x="4438" y="2111"/>
                  </a:cubicBezTo>
                  <a:cubicBezTo>
                    <a:pt x="4540" y="1408"/>
                    <a:pt x="4491" y="698"/>
                    <a:pt x="437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60"/>
            <p:cNvSpPr/>
            <p:nvPr/>
          </p:nvSpPr>
          <p:spPr>
            <a:xfrm rot="5400000">
              <a:off x="8428861" y="-43611"/>
              <a:ext cx="671527" cy="758749"/>
            </a:xfrm>
            <a:custGeom>
              <a:rect b="b" l="l" r="r" t="t"/>
              <a:pathLst>
                <a:path extrusionOk="0" h="9047" w="8007">
                  <a:moveTo>
                    <a:pt x="7467" y="0"/>
                  </a:moveTo>
                  <a:cubicBezTo>
                    <a:pt x="7712" y="865"/>
                    <a:pt x="7822" y="1768"/>
                    <a:pt x="7782" y="2666"/>
                  </a:cubicBezTo>
                  <a:cubicBezTo>
                    <a:pt x="7724" y="3842"/>
                    <a:pt x="7394" y="5026"/>
                    <a:pt x="6695" y="5989"/>
                  </a:cubicBezTo>
                  <a:cubicBezTo>
                    <a:pt x="5896" y="7091"/>
                    <a:pt x="4679" y="7716"/>
                    <a:pt x="3401" y="8100"/>
                  </a:cubicBezTo>
                  <a:cubicBezTo>
                    <a:pt x="2286" y="8434"/>
                    <a:pt x="1127" y="8606"/>
                    <a:pt x="0" y="8892"/>
                  </a:cubicBezTo>
                  <a:lnTo>
                    <a:pt x="0" y="9047"/>
                  </a:lnTo>
                  <a:cubicBezTo>
                    <a:pt x="1082" y="8770"/>
                    <a:pt x="2193" y="8598"/>
                    <a:pt x="3266" y="8291"/>
                  </a:cubicBezTo>
                  <a:cubicBezTo>
                    <a:pt x="4540" y="7933"/>
                    <a:pt x="5781" y="7353"/>
                    <a:pt x="6634" y="6307"/>
                  </a:cubicBezTo>
                  <a:cubicBezTo>
                    <a:pt x="7381" y="5397"/>
                    <a:pt x="7782" y="4250"/>
                    <a:pt x="7900" y="3087"/>
                  </a:cubicBezTo>
                  <a:cubicBezTo>
                    <a:pt x="8006" y="2054"/>
                    <a:pt x="7900" y="1001"/>
                    <a:pt x="762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60"/>
            <p:cNvSpPr/>
            <p:nvPr/>
          </p:nvSpPr>
          <p:spPr>
            <a:xfrm rot="5400000">
              <a:off x="8107187" y="-69149"/>
              <a:ext cx="967663" cy="1105961"/>
            </a:xfrm>
            <a:custGeom>
              <a:rect b="b" l="l" r="r" t="t"/>
              <a:pathLst>
                <a:path extrusionOk="0" h="13187" w="11538">
                  <a:moveTo>
                    <a:pt x="10565" y="0"/>
                  </a:moveTo>
                  <a:cubicBezTo>
                    <a:pt x="11129" y="1061"/>
                    <a:pt x="11349" y="2303"/>
                    <a:pt x="11256" y="3503"/>
                  </a:cubicBezTo>
                  <a:cubicBezTo>
                    <a:pt x="11117" y="5259"/>
                    <a:pt x="10284" y="6879"/>
                    <a:pt x="9125" y="8182"/>
                  </a:cubicBezTo>
                  <a:cubicBezTo>
                    <a:pt x="7871" y="9586"/>
                    <a:pt x="6271" y="10611"/>
                    <a:pt x="4573" y="11390"/>
                  </a:cubicBezTo>
                  <a:cubicBezTo>
                    <a:pt x="3642" y="11815"/>
                    <a:pt x="2678" y="12170"/>
                    <a:pt x="1707" y="12497"/>
                  </a:cubicBezTo>
                  <a:cubicBezTo>
                    <a:pt x="1144" y="12685"/>
                    <a:pt x="571" y="12852"/>
                    <a:pt x="0" y="13032"/>
                  </a:cubicBezTo>
                  <a:lnTo>
                    <a:pt x="0" y="13186"/>
                  </a:lnTo>
                  <a:cubicBezTo>
                    <a:pt x="539" y="13019"/>
                    <a:pt x="1082" y="12856"/>
                    <a:pt x="1621" y="12681"/>
                  </a:cubicBezTo>
                  <a:cubicBezTo>
                    <a:pt x="2576" y="12366"/>
                    <a:pt x="3524" y="12023"/>
                    <a:pt x="4442" y="11611"/>
                  </a:cubicBezTo>
                  <a:cubicBezTo>
                    <a:pt x="6156" y="10848"/>
                    <a:pt x="7782" y="9843"/>
                    <a:pt x="9071" y="8459"/>
                  </a:cubicBezTo>
                  <a:cubicBezTo>
                    <a:pt x="10243" y="7202"/>
                    <a:pt x="11125" y="5638"/>
                    <a:pt x="11358" y="3916"/>
                  </a:cubicBezTo>
                  <a:cubicBezTo>
                    <a:pt x="11537" y="2593"/>
                    <a:pt x="11349" y="1193"/>
                    <a:pt x="107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 name="Google Shape;90;p60"/>
            <p:cNvGrpSpPr/>
            <p:nvPr/>
          </p:nvGrpSpPr>
          <p:grpSpPr>
            <a:xfrm>
              <a:off x="7457246" y="1517839"/>
              <a:ext cx="1738223" cy="1315334"/>
              <a:chOff x="365798" y="4214438"/>
              <a:chExt cx="4336884" cy="3281771"/>
            </a:xfrm>
          </p:grpSpPr>
          <p:sp>
            <p:nvSpPr>
              <p:cNvPr id="91" name="Google Shape;91;p60"/>
              <p:cNvSpPr/>
              <p:nvPr/>
            </p:nvSpPr>
            <p:spPr>
              <a:xfrm rot="2700000">
                <a:off x="1094547" y="4463877"/>
                <a:ext cx="1301111" cy="1437882"/>
              </a:xfrm>
              <a:custGeom>
                <a:rect b="b" l="l" r="r" t="t"/>
                <a:pathLst>
                  <a:path extrusionOk="0" h="9262" w="8381">
                    <a:moveTo>
                      <a:pt x="4431" y="0"/>
                    </a:moveTo>
                    <a:cubicBezTo>
                      <a:pt x="4060" y="0"/>
                      <a:pt x="3680" y="67"/>
                      <a:pt x="3302" y="203"/>
                    </a:cubicBezTo>
                    <a:cubicBezTo>
                      <a:pt x="2213" y="598"/>
                      <a:pt x="1645" y="1452"/>
                      <a:pt x="1256" y="2468"/>
                    </a:cubicBezTo>
                    <a:cubicBezTo>
                      <a:pt x="1113" y="2843"/>
                      <a:pt x="941" y="3195"/>
                      <a:pt x="705" y="3520"/>
                    </a:cubicBezTo>
                    <a:cubicBezTo>
                      <a:pt x="151" y="4285"/>
                      <a:pt x="1" y="5128"/>
                      <a:pt x="214" y="6044"/>
                    </a:cubicBezTo>
                    <a:cubicBezTo>
                      <a:pt x="609" y="7752"/>
                      <a:pt x="2004" y="8960"/>
                      <a:pt x="3857" y="9219"/>
                    </a:cubicBezTo>
                    <a:cubicBezTo>
                      <a:pt x="4055" y="9247"/>
                      <a:pt x="4251" y="9262"/>
                      <a:pt x="4443" y="9262"/>
                    </a:cubicBezTo>
                    <a:cubicBezTo>
                      <a:pt x="5009" y="9262"/>
                      <a:pt x="5547" y="9133"/>
                      <a:pt x="6065" y="8831"/>
                    </a:cubicBezTo>
                    <a:cubicBezTo>
                      <a:pt x="7675" y="7897"/>
                      <a:pt x="8360" y="6466"/>
                      <a:pt x="8363" y="4909"/>
                    </a:cubicBezTo>
                    <a:cubicBezTo>
                      <a:pt x="8380" y="3919"/>
                      <a:pt x="8253" y="3218"/>
                      <a:pt x="7825" y="2600"/>
                    </a:cubicBezTo>
                    <a:cubicBezTo>
                      <a:pt x="7507" y="2145"/>
                      <a:pt x="7191" y="1691"/>
                      <a:pt x="6859" y="1245"/>
                    </a:cubicBezTo>
                    <a:cubicBezTo>
                      <a:pt x="6249" y="430"/>
                      <a:pt x="5372" y="0"/>
                      <a:pt x="443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2" name="Google Shape;92;p60"/>
              <p:cNvGrpSpPr/>
              <p:nvPr/>
            </p:nvGrpSpPr>
            <p:grpSpPr>
              <a:xfrm rot="1513453">
                <a:off x="639078" y="5031218"/>
                <a:ext cx="3882251" cy="1719749"/>
                <a:chOff x="-1207072" y="4254396"/>
                <a:chExt cx="1379987" cy="611303"/>
              </a:xfrm>
            </p:grpSpPr>
            <p:sp>
              <p:nvSpPr>
                <p:cNvPr id="93" name="Google Shape;93;p60"/>
                <p:cNvSpPr/>
                <p:nvPr/>
              </p:nvSpPr>
              <p:spPr>
                <a:xfrm>
                  <a:off x="-160216" y="4791396"/>
                  <a:ext cx="64298" cy="74303"/>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60"/>
                <p:cNvSpPr/>
                <p:nvPr/>
              </p:nvSpPr>
              <p:spPr>
                <a:xfrm>
                  <a:off x="-551519" y="4545246"/>
                  <a:ext cx="46469" cy="59130"/>
                </a:xfrm>
                <a:custGeom>
                  <a:rect b="b" l="l" r="r" t="t"/>
                  <a:pathLst>
                    <a:path extrusionOk="0" h="1247" w="980">
                      <a:moveTo>
                        <a:pt x="543" y="1"/>
                      </a:moveTo>
                      <a:cubicBezTo>
                        <a:pt x="216" y="1"/>
                        <a:pt x="55" y="205"/>
                        <a:pt x="0" y="533"/>
                      </a:cubicBezTo>
                      <a:cubicBezTo>
                        <a:pt x="83" y="809"/>
                        <a:pt x="60" y="1157"/>
                        <a:pt x="446" y="1243"/>
                      </a:cubicBezTo>
                      <a:cubicBezTo>
                        <a:pt x="455" y="1245"/>
                        <a:pt x="465" y="1246"/>
                        <a:pt x="474" y="1246"/>
                      </a:cubicBezTo>
                      <a:cubicBezTo>
                        <a:pt x="683" y="1246"/>
                        <a:pt x="980" y="776"/>
                        <a:pt x="977" y="443"/>
                      </a:cubicBezTo>
                      <a:cubicBezTo>
                        <a:pt x="977" y="180"/>
                        <a:pt x="844" y="15"/>
                        <a:pt x="575" y="1"/>
                      </a:cubicBezTo>
                      <a:cubicBezTo>
                        <a:pt x="564" y="1"/>
                        <a:pt x="553" y="1"/>
                        <a:pt x="54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60"/>
                <p:cNvSpPr/>
                <p:nvPr/>
              </p:nvSpPr>
              <p:spPr>
                <a:xfrm>
                  <a:off x="-1207072" y="4254396"/>
                  <a:ext cx="43387" cy="44620"/>
                </a:xfrm>
                <a:custGeom>
                  <a:rect b="b" l="l" r="r" t="t"/>
                  <a:pathLst>
                    <a:path extrusionOk="0" h="941" w="915">
                      <a:moveTo>
                        <a:pt x="412" y="1"/>
                      </a:moveTo>
                      <a:cubicBezTo>
                        <a:pt x="136" y="1"/>
                        <a:pt x="4" y="186"/>
                        <a:pt x="1" y="489"/>
                      </a:cubicBezTo>
                      <a:cubicBezTo>
                        <a:pt x="17" y="765"/>
                        <a:pt x="174" y="938"/>
                        <a:pt x="476" y="941"/>
                      </a:cubicBezTo>
                      <a:cubicBezTo>
                        <a:pt x="768" y="941"/>
                        <a:pt x="914" y="775"/>
                        <a:pt x="905" y="486"/>
                      </a:cubicBezTo>
                      <a:cubicBezTo>
                        <a:pt x="894" y="187"/>
                        <a:pt x="721" y="7"/>
                        <a:pt x="426" y="1"/>
                      </a:cubicBezTo>
                      <a:cubicBezTo>
                        <a:pt x="422" y="1"/>
                        <a:pt x="417" y="1"/>
                        <a:pt x="4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60"/>
                <p:cNvSpPr/>
                <p:nvPr/>
              </p:nvSpPr>
              <p:spPr>
                <a:xfrm>
                  <a:off x="-595937" y="4647767"/>
                  <a:ext cx="35468" cy="28498"/>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60"/>
                <p:cNvSpPr/>
                <p:nvPr/>
              </p:nvSpPr>
              <p:spPr>
                <a:xfrm>
                  <a:off x="148922" y="4571245"/>
                  <a:ext cx="23993" cy="31438"/>
                </a:xfrm>
                <a:custGeom>
                  <a:rect b="b" l="l" r="r" t="t"/>
                  <a:pathLst>
                    <a:path extrusionOk="0" h="663" w="506">
                      <a:moveTo>
                        <a:pt x="323" y="0"/>
                      </a:moveTo>
                      <a:cubicBezTo>
                        <a:pt x="283" y="0"/>
                        <a:pt x="241" y="13"/>
                        <a:pt x="207" y="41"/>
                      </a:cubicBezTo>
                      <a:cubicBezTo>
                        <a:pt x="1" y="197"/>
                        <a:pt x="4" y="403"/>
                        <a:pt x="124" y="662"/>
                      </a:cubicBezTo>
                      <a:cubicBezTo>
                        <a:pt x="416" y="549"/>
                        <a:pt x="505" y="353"/>
                        <a:pt x="472" y="124"/>
                      </a:cubicBezTo>
                      <a:cubicBezTo>
                        <a:pt x="462" y="43"/>
                        <a:pt x="395" y="0"/>
                        <a:pt x="32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 name="Google Shape;98;p60"/>
              <p:cNvSpPr/>
              <p:nvPr/>
            </p:nvSpPr>
            <p:spPr>
              <a:xfrm rot="1513411">
                <a:off x="424199" y="4842248"/>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60"/>
              <p:cNvSpPr/>
              <p:nvPr/>
            </p:nvSpPr>
            <p:spPr>
              <a:xfrm rot="1513422">
                <a:off x="789050" y="4813234"/>
                <a:ext cx="99781" cy="80171"/>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60"/>
              <p:cNvSpPr/>
              <p:nvPr/>
            </p:nvSpPr>
            <p:spPr>
              <a:xfrm rot="1513411">
                <a:off x="2771898" y="6061002"/>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 name="Google Shape;101;p60"/>
          <p:cNvSpPr txBox="1"/>
          <p:nvPr>
            <p:ph type="title"/>
          </p:nvPr>
        </p:nvSpPr>
        <p:spPr>
          <a:xfrm>
            <a:off x="4900475" y="3279600"/>
            <a:ext cx="3523500" cy="13239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
    <p:spTree>
      <p:nvGrpSpPr>
        <p:cNvPr id="102" name="Shape 102"/>
        <p:cNvGrpSpPr/>
        <p:nvPr/>
      </p:nvGrpSpPr>
      <p:grpSpPr>
        <a:xfrm>
          <a:off x="0" y="0"/>
          <a:ext cx="0" cy="0"/>
          <a:chOff x="0" y="0"/>
          <a:chExt cx="0" cy="0"/>
        </a:xfrm>
      </p:grpSpPr>
      <p:sp>
        <p:nvSpPr>
          <p:cNvPr id="103" name="Google Shape;103;p61"/>
          <p:cNvSpPr/>
          <p:nvPr/>
        </p:nvSpPr>
        <p:spPr>
          <a:xfrm>
            <a:off x="5000225" y="1237050"/>
            <a:ext cx="3423900" cy="33666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 name="Google Shape;104;p61"/>
          <p:cNvGrpSpPr/>
          <p:nvPr/>
        </p:nvGrpSpPr>
        <p:grpSpPr>
          <a:xfrm>
            <a:off x="-664950" y="-350812"/>
            <a:ext cx="9855811" cy="6188785"/>
            <a:chOff x="-664950" y="-350812"/>
            <a:chExt cx="9855811" cy="6188785"/>
          </a:xfrm>
        </p:grpSpPr>
        <p:sp>
          <p:nvSpPr>
            <p:cNvPr id="105" name="Google Shape;105;p61"/>
            <p:cNvSpPr/>
            <p:nvPr/>
          </p:nvSpPr>
          <p:spPr>
            <a:xfrm>
              <a:off x="6639101" y="4372113"/>
              <a:ext cx="2551744" cy="1016382"/>
            </a:xfrm>
            <a:custGeom>
              <a:rect b="b" l="l" r="r" t="t"/>
              <a:pathLst>
                <a:path extrusionOk="0" h="19404" w="48716">
                  <a:moveTo>
                    <a:pt x="48716" y="1"/>
                  </a:moveTo>
                  <a:cubicBezTo>
                    <a:pt x="44289" y="3195"/>
                    <a:pt x="39621" y="6196"/>
                    <a:pt x="34287" y="7162"/>
                  </a:cubicBezTo>
                  <a:cubicBezTo>
                    <a:pt x="32093" y="7559"/>
                    <a:pt x="29864" y="7596"/>
                    <a:pt x="27630" y="7596"/>
                  </a:cubicBezTo>
                  <a:cubicBezTo>
                    <a:pt x="27116" y="7596"/>
                    <a:pt x="26601" y="7594"/>
                    <a:pt x="26086" y="7594"/>
                  </a:cubicBezTo>
                  <a:cubicBezTo>
                    <a:pt x="25138" y="7594"/>
                    <a:pt x="24189" y="7601"/>
                    <a:pt x="23243" y="7639"/>
                  </a:cubicBezTo>
                  <a:cubicBezTo>
                    <a:pt x="15993" y="7930"/>
                    <a:pt x="8624" y="10235"/>
                    <a:pt x="3302" y="15164"/>
                  </a:cubicBezTo>
                  <a:cubicBezTo>
                    <a:pt x="1979" y="16389"/>
                    <a:pt x="783" y="17780"/>
                    <a:pt x="0" y="19403"/>
                  </a:cubicBezTo>
                  <a:lnTo>
                    <a:pt x="48716" y="19310"/>
                  </a:lnTo>
                  <a:lnTo>
                    <a:pt x="4871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61"/>
            <p:cNvSpPr/>
            <p:nvPr/>
          </p:nvSpPr>
          <p:spPr>
            <a:xfrm flipH="1" rot="5400000">
              <a:off x="8344115" y="284181"/>
              <a:ext cx="1181851" cy="511642"/>
            </a:xfrm>
            <a:custGeom>
              <a:rect b="b" l="l" r="r" t="t"/>
              <a:pathLst>
                <a:path extrusionOk="0" h="6847" w="15816">
                  <a:moveTo>
                    <a:pt x="0" y="0"/>
                  </a:moveTo>
                  <a:cubicBezTo>
                    <a:pt x="1127" y="3927"/>
                    <a:pt x="5286" y="6846"/>
                    <a:pt x="10251" y="6846"/>
                  </a:cubicBezTo>
                  <a:cubicBezTo>
                    <a:pt x="12292" y="6846"/>
                    <a:pt x="14199" y="6352"/>
                    <a:pt x="15815" y="5495"/>
                  </a:cubicBezTo>
                  <a:lnTo>
                    <a:pt x="1581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61"/>
            <p:cNvSpPr/>
            <p:nvPr/>
          </p:nvSpPr>
          <p:spPr>
            <a:xfrm rot="5400000">
              <a:off x="-32194" y="32189"/>
              <a:ext cx="656726" cy="592350"/>
            </a:xfrm>
            <a:custGeom>
              <a:rect b="b" l="l" r="r" t="t"/>
              <a:pathLst>
                <a:path extrusionOk="0" h="9321" w="10334">
                  <a:moveTo>
                    <a:pt x="421" y="1"/>
                  </a:moveTo>
                  <a:cubicBezTo>
                    <a:pt x="278" y="1"/>
                    <a:pt x="139" y="8"/>
                    <a:pt x="0" y="25"/>
                  </a:cubicBezTo>
                  <a:lnTo>
                    <a:pt x="0" y="9320"/>
                  </a:lnTo>
                  <a:lnTo>
                    <a:pt x="10325" y="9320"/>
                  </a:lnTo>
                  <a:cubicBezTo>
                    <a:pt x="10333" y="7928"/>
                    <a:pt x="10035" y="6573"/>
                    <a:pt x="9182" y="5393"/>
                  </a:cubicBezTo>
                  <a:cubicBezTo>
                    <a:pt x="8219" y="4058"/>
                    <a:pt x="6781" y="3217"/>
                    <a:pt x="5410" y="2364"/>
                  </a:cubicBezTo>
                  <a:cubicBezTo>
                    <a:pt x="4128" y="1563"/>
                    <a:pt x="2727" y="384"/>
                    <a:pt x="1213" y="82"/>
                  </a:cubicBezTo>
                  <a:cubicBezTo>
                    <a:pt x="939" y="25"/>
                    <a:pt x="674" y="1"/>
                    <a:pt x="42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 name="Google Shape;108;p61"/>
            <p:cNvGrpSpPr/>
            <p:nvPr/>
          </p:nvGrpSpPr>
          <p:grpSpPr>
            <a:xfrm>
              <a:off x="-226979" y="4522639"/>
              <a:ext cx="1738223" cy="1315334"/>
              <a:chOff x="365798" y="4214438"/>
              <a:chExt cx="4336884" cy="3281771"/>
            </a:xfrm>
          </p:grpSpPr>
          <p:sp>
            <p:nvSpPr>
              <p:cNvPr id="109" name="Google Shape;109;p61"/>
              <p:cNvSpPr/>
              <p:nvPr/>
            </p:nvSpPr>
            <p:spPr>
              <a:xfrm rot="2700000">
                <a:off x="1094547" y="4463877"/>
                <a:ext cx="1301111" cy="1437882"/>
              </a:xfrm>
              <a:custGeom>
                <a:rect b="b" l="l" r="r" t="t"/>
                <a:pathLst>
                  <a:path extrusionOk="0" h="9262" w="8381">
                    <a:moveTo>
                      <a:pt x="4431" y="0"/>
                    </a:moveTo>
                    <a:cubicBezTo>
                      <a:pt x="4060" y="0"/>
                      <a:pt x="3680" y="67"/>
                      <a:pt x="3302" y="203"/>
                    </a:cubicBezTo>
                    <a:cubicBezTo>
                      <a:pt x="2213" y="598"/>
                      <a:pt x="1645" y="1452"/>
                      <a:pt x="1256" y="2468"/>
                    </a:cubicBezTo>
                    <a:cubicBezTo>
                      <a:pt x="1113" y="2843"/>
                      <a:pt x="941" y="3195"/>
                      <a:pt x="705" y="3520"/>
                    </a:cubicBezTo>
                    <a:cubicBezTo>
                      <a:pt x="151" y="4285"/>
                      <a:pt x="1" y="5128"/>
                      <a:pt x="214" y="6044"/>
                    </a:cubicBezTo>
                    <a:cubicBezTo>
                      <a:pt x="609" y="7752"/>
                      <a:pt x="2004" y="8960"/>
                      <a:pt x="3857" y="9219"/>
                    </a:cubicBezTo>
                    <a:cubicBezTo>
                      <a:pt x="4055" y="9247"/>
                      <a:pt x="4251" y="9262"/>
                      <a:pt x="4443" y="9262"/>
                    </a:cubicBezTo>
                    <a:cubicBezTo>
                      <a:pt x="5009" y="9262"/>
                      <a:pt x="5547" y="9133"/>
                      <a:pt x="6065" y="8831"/>
                    </a:cubicBezTo>
                    <a:cubicBezTo>
                      <a:pt x="7675" y="7897"/>
                      <a:pt x="8360" y="6466"/>
                      <a:pt x="8363" y="4909"/>
                    </a:cubicBezTo>
                    <a:cubicBezTo>
                      <a:pt x="8380" y="3919"/>
                      <a:pt x="8253" y="3218"/>
                      <a:pt x="7825" y="2600"/>
                    </a:cubicBezTo>
                    <a:cubicBezTo>
                      <a:pt x="7507" y="2145"/>
                      <a:pt x="7191" y="1691"/>
                      <a:pt x="6859" y="1245"/>
                    </a:cubicBezTo>
                    <a:cubicBezTo>
                      <a:pt x="6249" y="430"/>
                      <a:pt x="5372" y="0"/>
                      <a:pt x="44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 name="Google Shape;110;p61"/>
              <p:cNvGrpSpPr/>
              <p:nvPr/>
            </p:nvGrpSpPr>
            <p:grpSpPr>
              <a:xfrm rot="1513453">
                <a:off x="639078" y="5031218"/>
                <a:ext cx="3882251" cy="1719749"/>
                <a:chOff x="-1207072" y="4254396"/>
                <a:chExt cx="1379987" cy="611303"/>
              </a:xfrm>
            </p:grpSpPr>
            <p:sp>
              <p:nvSpPr>
                <p:cNvPr id="111" name="Google Shape;111;p61"/>
                <p:cNvSpPr/>
                <p:nvPr/>
              </p:nvSpPr>
              <p:spPr>
                <a:xfrm>
                  <a:off x="-160216" y="4791396"/>
                  <a:ext cx="64298" cy="74303"/>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61"/>
                <p:cNvSpPr/>
                <p:nvPr/>
              </p:nvSpPr>
              <p:spPr>
                <a:xfrm>
                  <a:off x="-551519" y="4545246"/>
                  <a:ext cx="46469" cy="59130"/>
                </a:xfrm>
                <a:custGeom>
                  <a:rect b="b" l="l" r="r" t="t"/>
                  <a:pathLst>
                    <a:path extrusionOk="0" h="1247" w="980">
                      <a:moveTo>
                        <a:pt x="543" y="1"/>
                      </a:moveTo>
                      <a:cubicBezTo>
                        <a:pt x="216" y="1"/>
                        <a:pt x="55" y="205"/>
                        <a:pt x="0" y="533"/>
                      </a:cubicBezTo>
                      <a:cubicBezTo>
                        <a:pt x="83" y="809"/>
                        <a:pt x="60" y="1157"/>
                        <a:pt x="446" y="1243"/>
                      </a:cubicBezTo>
                      <a:cubicBezTo>
                        <a:pt x="455" y="1245"/>
                        <a:pt x="465" y="1246"/>
                        <a:pt x="474" y="1246"/>
                      </a:cubicBezTo>
                      <a:cubicBezTo>
                        <a:pt x="683" y="1246"/>
                        <a:pt x="980" y="776"/>
                        <a:pt x="977" y="443"/>
                      </a:cubicBezTo>
                      <a:cubicBezTo>
                        <a:pt x="977" y="180"/>
                        <a:pt x="844" y="15"/>
                        <a:pt x="575" y="1"/>
                      </a:cubicBezTo>
                      <a:cubicBezTo>
                        <a:pt x="564" y="1"/>
                        <a:pt x="553"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61"/>
                <p:cNvSpPr/>
                <p:nvPr/>
              </p:nvSpPr>
              <p:spPr>
                <a:xfrm>
                  <a:off x="-1207072" y="4254396"/>
                  <a:ext cx="43387" cy="44620"/>
                </a:xfrm>
                <a:custGeom>
                  <a:rect b="b" l="l" r="r" t="t"/>
                  <a:pathLst>
                    <a:path extrusionOk="0" h="941" w="915">
                      <a:moveTo>
                        <a:pt x="412" y="1"/>
                      </a:moveTo>
                      <a:cubicBezTo>
                        <a:pt x="136" y="1"/>
                        <a:pt x="4" y="186"/>
                        <a:pt x="1" y="489"/>
                      </a:cubicBezTo>
                      <a:cubicBezTo>
                        <a:pt x="17" y="765"/>
                        <a:pt x="174" y="938"/>
                        <a:pt x="476" y="941"/>
                      </a:cubicBezTo>
                      <a:cubicBezTo>
                        <a:pt x="768" y="941"/>
                        <a:pt x="914" y="775"/>
                        <a:pt x="905" y="486"/>
                      </a:cubicBezTo>
                      <a:cubicBezTo>
                        <a:pt x="894" y="187"/>
                        <a:pt x="721" y="7"/>
                        <a:pt x="426" y="1"/>
                      </a:cubicBezTo>
                      <a:cubicBezTo>
                        <a:pt x="422" y="1"/>
                        <a:pt x="417" y="1"/>
                        <a:pt x="4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61"/>
                <p:cNvSpPr/>
                <p:nvPr/>
              </p:nvSpPr>
              <p:spPr>
                <a:xfrm>
                  <a:off x="-595937" y="4647767"/>
                  <a:ext cx="35468" cy="28498"/>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61"/>
                <p:cNvSpPr/>
                <p:nvPr/>
              </p:nvSpPr>
              <p:spPr>
                <a:xfrm>
                  <a:off x="148922" y="4571245"/>
                  <a:ext cx="23993" cy="31438"/>
                </a:xfrm>
                <a:custGeom>
                  <a:rect b="b" l="l" r="r" t="t"/>
                  <a:pathLst>
                    <a:path extrusionOk="0" h="663" w="506">
                      <a:moveTo>
                        <a:pt x="323" y="0"/>
                      </a:moveTo>
                      <a:cubicBezTo>
                        <a:pt x="283" y="0"/>
                        <a:pt x="241" y="13"/>
                        <a:pt x="207" y="41"/>
                      </a:cubicBezTo>
                      <a:cubicBezTo>
                        <a:pt x="1" y="197"/>
                        <a:pt x="4" y="403"/>
                        <a:pt x="124" y="662"/>
                      </a:cubicBezTo>
                      <a:cubicBezTo>
                        <a:pt x="416" y="549"/>
                        <a:pt x="505" y="353"/>
                        <a:pt x="472" y="124"/>
                      </a:cubicBezTo>
                      <a:cubicBezTo>
                        <a:pt x="462" y="43"/>
                        <a:pt x="395" y="0"/>
                        <a:pt x="3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 name="Google Shape;116;p61"/>
              <p:cNvSpPr/>
              <p:nvPr/>
            </p:nvSpPr>
            <p:spPr>
              <a:xfrm rot="1513411">
                <a:off x="424199" y="4842248"/>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61"/>
              <p:cNvSpPr/>
              <p:nvPr/>
            </p:nvSpPr>
            <p:spPr>
              <a:xfrm rot="1513422">
                <a:off x="789050" y="4813234"/>
                <a:ext cx="99781" cy="80171"/>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61"/>
              <p:cNvSpPr/>
              <p:nvPr/>
            </p:nvSpPr>
            <p:spPr>
              <a:xfrm rot="1513411">
                <a:off x="2771898" y="6061002"/>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 name="Google Shape;119;p61"/>
            <p:cNvSpPr/>
            <p:nvPr/>
          </p:nvSpPr>
          <p:spPr>
            <a:xfrm>
              <a:off x="-664950" y="-350812"/>
              <a:ext cx="1749000" cy="1781625"/>
            </a:xfrm>
            <a:custGeom>
              <a:rect b="b" l="l" r="r" t="t"/>
              <a:pathLst>
                <a:path extrusionOk="0" h="71265" w="69960">
                  <a:moveTo>
                    <a:pt x="69719" y="0"/>
                  </a:moveTo>
                  <a:cubicBezTo>
                    <a:pt x="68440" y="4497"/>
                    <a:pt x="67114" y="9148"/>
                    <a:pt x="64603" y="13195"/>
                  </a:cubicBezTo>
                  <a:cubicBezTo>
                    <a:pt x="61822" y="17675"/>
                    <a:pt x="57828" y="20684"/>
                    <a:pt x="53642" y="21451"/>
                  </a:cubicBezTo>
                  <a:cubicBezTo>
                    <a:pt x="52117" y="21733"/>
                    <a:pt x="50466" y="21761"/>
                    <a:pt x="48844" y="21761"/>
                  </a:cubicBezTo>
                  <a:cubicBezTo>
                    <a:pt x="48639" y="21761"/>
                    <a:pt x="48434" y="21760"/>
                    <a:pt x="48230" y="21760"/>
                  </a:cubicBezTo>
                  <a:cubicBezTo>
                    <a:pt x="48017" y="21759"/>
                    <a:pt x="47805" y="21759"/>
                    <a:pt x="47592" y="21759"/>
                  </a:cubicBezTo>
                  <a:cubicBezTo>
                    <a:pt x="44134" y="21759"/>
                    <a:pt x="40640" y="21899"/>
                    <a:pt x="38369" y="24424"/>
                  </a:cubicBezTo>
                  <a:cubicBezTo>
                    <a:pt x="35565" y="27544"/>
                    <a:pt x="36547" y="32218"/>
                    <a:pt x="37416" y="36341"/>
                  </a:cubicBezTo>
                  <a:cubicBezTo>
                    <a:pt x="37557" y="37011"/>
                    <a:pt x="37692" y="37647"/>
                    <a:pt x="37812" y="38281"/>
                  </a:cubicBezTo>
                  <a:cubicBezTo>
                    <a:pt x="39735" y="48405"/>
                    <a:pt x="35935" y="59353"/>
                    <a:pt x="28356" y="65521"/>
                  </a:cubicBezTo>
                  <a:cubicBezTo>
                    <a:pt x="23874" y="69170"/>
                    <a:pt x="18203" y="71038"/>
                    <a:pt x="12621" y="71038"/>
                  </a:cubicBezTo>
                  <a:cubicBezTo>
                    <a:pt x="8190" y="71038"/>
                    <a:pt x="3816" y="69861"/>
                    <a:pt x="138" y="67463"/>
                  </a:cubicBezTo>
                  <a:lnTo>
                    <a:pt x="1" y="67672"/>
                  </a:lnTo>
                  <a:cubicBezTo>
                    <a:pt x="3595" y="70014"/>
                    <a:pt x="8007" y="71264"/>
                    <a:pt x="12593" y="71264"/>
                  </a:cubicBezTo>
                  <a:cubicBezTo>
                    <a:pt x="13223" y="71264"/>
                    <a:pt x="13859" y="71238"/>
                    <a:pt x="14503" y="71192"/>
                  </a:cubicBezTo>
                  <a:cubicBezTo>
                    <a:pt x="19680" y="70804"/>
                    <a:pt x="24656" y="68859"/>
                    <a:pt x="28519" y="65715"/>
                  </a:cubicBezTo>
                  <a:cubicBezTo>
                    <a:pt x="32346" y="62600"/>
                    <a:pt x="35268" y="58310"/>
                    <a:pt x="36963" y="53312"/>
                  </a:cubicBezTo>
                  <a:cubicBezTo>
                    <a:pt x="38626" y="48419"/>
                    <a:pt x="39005" y="43205"/>
                    <a:pt x="38060" y="38233"/>
                  </a:cubicBezTo>
                  <a:cubicBezTo>
                    <a:pt x="37940" y="37599"/>
                    <a:pt x="37801" y="36933"/>
                    <a:pt x="37664" y="36290"/>
                  </a:cubicBezTo>
                  <a:cubicBezTo>
                    <a:pt x="36765" y="32026"/>
                    <a:pt x="35837" y="27616"/>
                    <a:pt x="38555" y="24591"/>
                  </a:cubicBezTo>
                  <a:cubicBezTo>
                    <a:pt x="40780" y="22116"/>
                    <a:pt x="44121" y="22007"/>
                    <a:pt x="47693" y="22007"/>
                  </a:cubicBezTo>
                  <a:cubicBezTo>
                    <a:pt x="47871" y="22007"/>
                    <a:pt x="48050" y="22007"/>
                    <a:pt x="48230" y="22008"/>
                  </a:cubicBezTo>
                  <a:cubicBezTo>
                    <a:pt x="48460" y="22008"/>
                    <a:pt x="48691" y="22009"/>
                    <a:pt x="48923" y="22009"/>
                  </a:cubicBezTo>
                  <a:cubicBezTo>
                    <a:pt x="50531" y="22009"/>
                    <a:pt x="52167" y="21977"/>
                    <a:pt x="53688" y="21699"/>
                  </a:cubicBezTo>
                  <a:cubicBezTo>
                    <a:pt x="57941" y="20917"/>
                    <a:pt x="61998" y="17866"/>
                    <a:pt x="64816" y="13326"/>
                  </a:cubicBezTo>
                  <a:cubicBezTo>
                    <a:pt x="67345" y="9251"/>
                    <a:pt x="68675" y="4584"/>
                    <a:pt x="69960" y="69"/>
                  </a:cubicBezTo>
                  <a:lnTo>
                    <a:pt x="6971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 name="Google Shape;120;p61"/>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21" name="Google Shape;121;p61"/>
          <p:cNvSpPr txBox="1"/>
          <p:nvPr>
            <p:ph idx="2" type="title"/>
          </p:nvPr>
        </p:nvSpPr>
        <p:spPr>
          <a:xfrm>
            <a:off x="720000" y="1237050"/>
            <a:ext cx="41568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22" name="Google Shape;122;p61"/>
          <p:cNvSpPr txBox="1"/>
          <p:nvPr>
            <p:ph idx="1" type="subTitle"/>
          </p:nvPr>
        </p:nvSpPr>
        <p:spPr>
          <a:xfrm>
            <a:off x="720000" y="1757349"/>
            <a:ext cx="4156800" cy="10923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23" name="Google Shape;123;p61"/>
          <p:cNvSpPr txBox="1"/>
          <p:nvPr>
            <p:ph idx="3" type="title"/>
          </p:nvPr>
        </p:nvSpPr>
        <p:spPr>
          <a:xfrm>
            <a:off x="720000" y="2988243"/>
            <a:ext cx="41568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24" name="Google Shape;124;p61"/>
          <p:cNvSpPr txBox="1"/>
          <p:nvPr>
            <p:ph idx="4" type="subTitle"/>
          </p:nvPr>
        </p:nvSpPr>
        <p:spPr>
          <a:xfrm>
            <a:off x="720000" y="3508550"/>
            <a:ext cx="4156800" cy="10923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b"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25" name="Google Shape;125;p61"/>
          <p:cNvSpPr txBox="1"/>
          <p:nvPr>
            <p:ph idx="5" type="title"/>
          </p:nvPr>
        </p:nvSpPr>
        <p:spPr>
          <a:xfrm>
            <a:off x="5000225" y="1237050"/>
            <a:ext cx="3423600" cy="527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26" name="Google Shape;126;p61"/>
          <p:cNvSpPr txBox="1"/>
          <p:nvPr>
            <p:ph idx="6" type="subTitle"/>
          </p:nvPr>
        </p:nvSpPr>
        <p:spPr>
          <a:xfrm>
            <a:off x="5525025" y="2496509"/>
            <a:ext cx="28143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27" name="Google Shape;127;p61"/>
          <p:cNvSpPr txBox="1"/>
          <p:nvPr>
            <p:ph idx="7" type="subTitle"/>
          </p:nvPr>
        </p:nvSpPr>
        <p:spPr>
          <a:xfrm>
            <a:off x="5525025" y="2900009"/>
            <a:ext cx="28143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28" name="Google Shape;128;p61"/>
          <p:cNvSpPr txBox="1"/>
          <p:nvPr>
            <p:ph idx="8" type="subTitle"/>
          </p:nvPr>
        </p:nvSpPr>
        <p:spPr>
          <a:xfrm>
            <a:off x="5525025" y="2093009"/>
            <a:ext cx="28143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29" name="Google Shape;129;p61"/>
          <p:cNvSpPr txBox="1"/>
          <p:nvPr>
            <p:ph idx="9" type="subTitle"/>
          </p:nvPr>
        </p:nvSpPr>
        <p:spPr>
          <a:xfrm>
            <a:off x="5525025" y="3303509"/>
            <a:ext cx="28143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30" name="Google Shape;130;p61"/>
          <p:cNvSpPr txBox="1"/>
          <p:nvPr>
            <p:ph idx="13" type="subTitle"/>
          </p:nvPr>
        </p:nvSpPr>
        <p:spPr>
          <a:xfrm>
            <a:off x="5525025" y="3707009"/>
            <a:ext cx="28143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31" name="Google Shape;131;p61"/>
          <p:cNvSpPr txBox="1"/>
          <p:nvPr>
            <p:ph idx="14" type="subTitle"/>
          </p:nvPr>
        </p:nvSpPr>
        <p:spPr>
          <a:xfrm>
            <a:off x="5525025" y="4110509"/>
            <a:ext cx="28143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32" name="Google Shape;132;p61"/>
          <p:cNvSpPr txBox="1"/>
          <p:nvPr>
            <p:ph idx="15" type="subTitle"/>
          </p:nvPr>
        </p:nvSpPr>
        <p:spPr>
          <a:xfrm>
            <a:off x="5525025" y="1689509"/>
            <a:ext cx="28143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1">
    <p:spTree>
      <p:nvGrpSpPr>
        <p:cNvPr id="133" name="Shape 133"/>
        <p:cNvGrpSpPr/>
        <p:nvPr/>
      </p:nvGrpSpPr>
      <p:grpSpPr>
        <a:xfrm>
          <a:off x="0" y="0"/>
          <a:ext cx="0" cy="0"/>
          <a:chOff x="0" y="0"/>
          <a:chExt cx="0" cy="0"/>
        </a:xfrm>
      </p:grpSpPr>
      <p:grpSp>
        <p:nvGrpSpPr>
          <p:cNvPr id="134" name="Google Shape;134;p62"/>
          <p:cNvGrpSpPr/>
          <p:nvPr/>
        </p:nvGrpSpPr>
        <p:grpSpPr>
          <a:xfrm>
            <a:off x="-839421" y="-561370"/>
            <a:ext cx="10088219" cy="6803882"/>
            <a:chOff x="-839421" y="-561370"/>
            <a:chExt cx="10088219" cy="6803882"/>
          </a:xfrm>
        </p:grpSpPr>
        <p:sp>
          <p:nvSpPr>
            <p:cNvPr id="135" name="Google Shape;135;p62"/>
            <p:cNvSpPr/>
            <p:nvPr/>
          </p:nvSpPr>
          <p:spPr>
            <a:xfrm>
              <a:off x="6691973" y="-80655"/>
              <a:ext cx="2556825" cy="1562497"/>
            </a:xfrm>
            <a:custGeom>
              <a:rect b="b" l="l" r="r" t="t"/>
              <a:pathLst>
                <a:path extrusionOk="0" h="31437" w="51440">
                  <a:moveTo>
                    <a:pt x="51440" y="0"/>
                  </a:moveTo>
                  <a:lnTo>
                    <a:pt x="2368" y="363"/>
                  </a:lnTo>
                  <a:cubicBezTo>
                    <a:pt x="4510" y="748"/>
                    <a:pt x="5991" y="2928"/>
                    <a:pt x="6168" y="5098"/>
                  </a:cubicBezTo>
                  <a:cubicBezTo>
                    <a:pt x="6344" y="7271"/>
                    <a:pt x="5483" y="9393"/>
                    <a:pt x="4409" y="11289"/>
                  </a:cubicBezTo>
                  <a:cubicBezTo>
                    <a:pt x="3336" y="13182"/>
                    <a:pt x="2032" y="14958"/>
                    <a:pt x="1187" y="16966"/>
                  </a:cubicBezTo>
                  <a:cubicBezTo>
                    <a:pt x="537" y="18519"/>
                    <a:pt x="173" y="20188"/>
                    <a:pt x="84" y="21870"/>
                  </a:cubicBezTo>
                  <a:cubicBezTo>
                    <a:pt x="0" y="23437"/>
                    <a:pt x="163" y="25047"/>
                    <a:pt x="807" y="26476"/>
                  </a:cubicBezTo>
                  <a:cubicBezTo>
                    <a:pt x="1977" y="29075"/>
                    <a:pt x="4662" y="30795"/>
                    <a:pt x="7473" y="31273"/>
                  </a:cubicBezTo>
                  <a:cubicBezTo>
                    <a:pt x="8126" y="31385"/>
                    <a:pt x="8784" y="31437"/>
                    <a:pt x="9443" y="31437"/>
                  </a:cubicBezTo>
                  <a:cubicBezTo>
                    <a:pt x="11619" y="31437"/>
                    <a:pt x="13800" y="30870"/>
                    <a:pt x="15816" y="30020"/>
                  </a:cubicBezTo>
                  <a:cubicBezTo>
                    <a:pt x="18444" y="28912"/>
                    <a:pt x="20842" y="27341"/>
                    <a:pt x="23264" y="25836"/>
                  </a:cubicBezTo>
                  <a:cubicBezTo>
                    <a:pt x="27830" y="23001"/>
                    <a:pt x="32557" y="20360"/>
                    <a:pt x="37631" y="18589"/>
                  </a:cubicBezTo>
                  <a:cubicBezTo>
                    <a:pt x="41456" y="17253"/>
                    <a:pt x="45503" y="16426"/>
                    <a:pt x="49545" y="16426"/>
                  </a:cubicBezTo>
                  <a:cubicBezTo>
                    <a:pt x="50177" y="16426"/>
                    <a:pt x="50809" y="16446"/>
                    <a:pt x="51440" y="16488"/>
                  </a:cubicBezTo>
                  <a:lnTo>
                    <a:pt x="51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62"/>
            <p:cNvSpPr/>
            <p:nvPr/>
          </p:nvSpPr>
          <p:spPr>
            <a:xfrm rot="-5400000">
              <a:off x="-335098" y="335106"/>
              <a:ext cx="1181851" cy="511642"/>
            </a:xfrm>
            <a:custGeom>
              <a:rect b="b" l="l" r="r" t="t"/>
              <a:pathLst>
                <a:path extrusionOk="0" h="6847" w="15816">
                  <a:moveTo>
                    <a:pt x="0" y="0"/>
                  </a:moveTo>
                  <a:cubicBezTo>
                    <a:pt x="1127" y="3927"/>
                    <a:pt x="5286" y="6846"/>
                    <a:pt x="10251" y="6846"/>
                  </a:cubicBezTo>
                  <a:cubicBezTo>
                    <a:pt x="12292" y="6846"/>
                    <a:pt x="14199" y="6352"/>
                    <a:pt x="15815" y="5495"/>
                  </a:cubicBezTo>
                  <a:lnTo>
                    <a:pt x="1581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62"/>
            <p:cNvSpPr/>
            <p:nvPr/>
          </p:nvSpPr>
          <p:spPr>
            <a:xfrm rot="2700000">
              <a:off x="-437688" y="3858749"/>
              <a:ext cx="1999546" cy="1964513"/>
            </a:xfrm>
            <a:custGeom>
              <a:rect b="b" l="l" r="r" t="t"/>
              <a:pathLst>
                <a:path extrusionOk="0" h="43570" w="49385">
                  <a:moveTo>
                    <a:pt x="39467" y="1"/>
                  </a:moveTo>
                  <a:cubicBezTo>
                    <a:pt x="37216" y="1"/>
                    <a:pt x="35049" y="462"/>
                    <a:pt x="32886" y="989"/>
                  </a:cubicBezTo>
                  <a:cubicBezTo>
                    <a:pt x="30056" y="1680"/>
                    <a:pt x="27233" y="2367"/>
                    <a:pt x="24304" y="2517"/>
                  </a:cubicBezTo>
                  <a:cubicBezTo>
                    <a:pt x="22006" y="2636"/>
                    <a:pt x="19704" y="2696"/>
                    <a:pt x="17420" y="3038"/>
                  </a:cubicBezTo>
                  <a:cubicBezTo>
                    <a:pt x="10296" y="4107"/>
                    <a:pt x="5152" y="8009"/>
                    <a:pt x="1509" y="14060"/>
                  </a:cubicBezTo>
                  <a:cubicBezTo>
                    <a:pt x="526" y="15694"/>
                    <a:pt x="1" y="17481"/>
                    <a:pt x="300" y="19434"/>
                  </a:cubicBezTo>
                  <a:cubicBezTo>
                    <a:pt x="582" y="21273"/>
                    <a:pt x="559" y="23123"/>
                    <a:pt x="413" y="24966"/>
                  </a:cubicBezTo>
                  <a:cubicBezTo>
                    <a:pt x="270" y="26727"/>
                    <a:pt x="366" y="28453"/>
                    <a:pt x="725" y="30174"/>
                  </a:cubicBezTo>
                  <a:cubicBezTo>
                    <a:pt x="1246" y="32681"/>
                    <a:pt x="2558" y="34809"/>
                    <a:pt x="3873" y="36952"/>
                  </a:cubicBezTo>
                  <a:cubicBezTo>
                    <a:pt x="4976" y="38752"/>
                    <a:pt x="6421" y="40140"/>
                    <a:pt x="8303" y="41096"/>
                  </a:cubicBezTo>
                  <a:cubicBezTo>
                    <a:pt x="11574" y="42760"/>
                    <a:pt x="15028" y="43569"/>
                    <a:pt x="18163" y="43569"/>
                  </a:cubicBezTo>
                  <a:cubicBezTo>
                    <a:pt x="18346" y="43569"/>
                    <a:pt x="18528" y="43566"/>
                    <a:pt x="18708" y="43561"/>
                  </a:cubicBezTo>
                  <a:cubicBezTo>
                    <a:pt x="18874" y="43564"/>
                    <a:pt x="19039" y="43565"/>
                    <a:pt x="19203" y="43565"/>
                  </a:cubicBezTo>
                  <a:cubicBezTo>
                    <a:pt x="23825" y="43565"/>
                    <a:pt x="27699" y="42455"/>
                    <a:pt x="31560" y="41253"/>
                  </a:cubicBezTo>
                  <a:cubicBezTo>
                    <a:pt x="35217" y="40107"/>
                    <a:pt x="38243" y="38037"/>
                    <a:pt x="40703" y="35112"/>
                  </a:cubicBezTo>
                  <a:cubicBezTo>
                    <a:pt x="44147" y="31011"/>
                    <a:pt x="46581" y="26425"/>
                    <a:pt x="47747" y="21151"/>
                  </a:cubicBezTo>
                  <a:cubicBezTo>
                    <a:pt x="48670" y="16983"/>
                    <a:pt x="49384" y="12825"/>
                    <a:pt x="48986" y="8534"/>
                  </a:cubicBezTo>
                  <a:cubicBezTo>
                    <a:pt x="48554" y="3931"/>
                    <a:pt x="44333" y="62"/>
                    <a:pt x="39700" y="3"/>
                  </a:cubicBezTo>
                  <a:cubicBezTo>
                    <a:pt x="39622" y="2"/>
                    <a:pt x="39545" y="1"/>
                    <a:pt x="394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62"/>
            <p:cNvSpPr/>
            <p:nvPr/>
          </p:nvSpPr>
          <p:spPr>
            <a:xfrm rot="1513357">
              <a:off x="627935" y="891031"/>
              <a:ext cx="235164" cy="271749"/>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9" name="Google Shape;139;p62"/>
            <p:cNvGrpSpPr/>
            <p:nvPr/>
          </p:nvGrpSpPr>
          <p:grpSpPr>
            <a:xfrm rot="6103998">
              <a:off x="7169555" y="3945872"/>
              <a:ext cx="1738111" cy="1315249"/>
              <a:chOff x="365798" y="4214438"/>
              <a:chExt cx="4336884" cy="3281771"/>
            </a:xfrm>
          </p:grpSpPr>
          <p:sp>
            <p:nvSpPr>
              <p:cNvPr id="140" name="Google Shape;140;p62"/>
              <p:cNvSpPr/>
              <p:nvPr/>
            </p:nvSpPr>
            <p:spPr>
              <a:xfrm rot="2700000">
                <a:off x="1094547" y="4463877"/>
                <a:ext cx="1301111" cy="1437882"/>
              </a:xfrm>
              <a:custGeom>
                <a:rect b="b" l="l" r="r" t="t"/>
                <a:pathLst>
                  <a:path extrusionOk="0" h="9262" w="8381">
                    <a:moveTo>
                      <a:pt x="4431" y="0"/>
                    </a:moveTo>
                    <a:cubicBezTo>
                      <a:pt x="4060" y="0"/>
                      <a:pt x="3680" y="67"/>
                      <a:pt x="3302" y="203"/>
                    </a:cubicBezTo>
                    <a:cubicBezTo>
                      <a:pt x="2213" y="598"/>
                      <a:pt x="1645" y="1452"/>
                      <a:pt x="1256" y="2468"/>
                    </a:cubicBezTo>
                    <a:cubicBezTo>
                      <a:pt x="1113" y="2843"/>
                      <a:pt x="941" y="3195"/>
                      <a:pt x="705" y="3520"/>
                    </a:cubicBezTo>
                    <a:cubicBezTo>
                      <a:pt x="151" y="4285"/>
                      <a:pt x="1" y="5128"/>
                      <a:pt x="214" y="6044"/>
                    </a:cubicBezTo>
                    <a:cubicBezTo>
                      <a:pt x="609" y="7752"/>
                      <a:pt x="2004" y="8960"/>
                      <a:pt x="3857" y="9219"/>
                    </a:cubicBezTo>
                    <a:cubicBezTo>
                      <a:pt x="4055" y="9247"/>
                      <a:pt x="4251" y="9262"/>
                      <a:pt x="4443" y="9262"/>
                    </a:cubicBezTo>
                    <a:cubicBezTo>
                      <a:pt x="5009" y="9262"/>
                      <a:pt x="5547" y="9133"/>
                      <a:pt x="6065" y="8831"/>
                    </a:cubicBezTo>
                    <a:cubicBezTo>
                      <a:pt x="7675" y="7897"/>
                      <a:pt x="8360" y="6466"/>
                      <a:pt x="8363" y="4909"/>
                    </a:cubicBezTo>
                    <a:cubicBezTo>
                      <a:pt x="8380" y="3919"/>
                      <a:pt x="8253" y="3218"/>
                      <a:pt x="7825" y="2600"/>
                    </a:cubicBezTo>
                    <a:cubicBezTo>
                      <a:pt x="7507" y="2145"/>
                      <a:pt x="7191" y="1691"/>
                      <a:pt x="6859" y="1245"/>
                    </a:cubicBezTo>
                    <a:cubicBezTo>
                      <a:pt x="6249" y="430"/>
                      <a:pt x="5372" y="0"/>
                      <a:pt x="44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1" name="Google Shape;141;p62"/>
              <p:cNvGrpSpPr/>
              <p:nvPr/>
            </p:nvGrpSpPr>
            <p:grpSpPr>
              <a:xfrm rot="1513453">
                <a:off x="639078" y="5031218"/>
                <a:ext cx="3882251" cy="1719749"/>
                <a:chOff x="-1207072" y="4254396"/>
                <a:chExt cx="1379987" cy="611303"/>
              </a:xfrm>
            </p:grpSpPr>
            <p:sp>
              <p:nvSpPr>
                <p:cNvPr id="142" name="Google Shape;142;p62"/>
                <p:cNvSpPr/>
                <p:nvPr/>
              </p:nvSpPr>
              <p:spPr>
                <a:xfrm>
                  <a:off x="-160216" y="4791396"/>
                  <a:ext cx="64298" cy="74303"/>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62"/>
                <p:cNvSpPr/>
                <p:nvPr/>
              </p:nvSpPr>
              <p:spPr>
                <a:xfrm>
                  <a:off x="-551519" y="4545246"/>
                  <a:ext cx="46469" cy="59130"/>
                </a:xfrm>
                <a:custGeom>
                  <a:rect b="b" l="l" r="r" t="t"/>
                  <a:pathLst>
                    <a:path extrusionOk="0" h="1247" w="980">
                      <a:moveTo>
                        <a:pt x="543" y="1"/>
                      </a:moveTo>
                      <a:cubicBezTo>
                        <a:pt x="216" y="1"/>
                        <a:pt x="55" y="205"/>
                        <a:pt x="0" y="533"/>
                      </a:cubicBezTo>
                      <a:cubicBezTo>
                        <a:pt x="83" y="809"/>
                        <a:pt x="60" y="1157"/>
                        <a:pt x="446" y="1243"/>
                      </a:cubicBezTo>
                      <a:cubicBezTo>
                        <a:pt x="455" y="1245"/>
                        <a:pt x="465" y="1246"/>
                        <a:pt x="474" y="1246"/>
                      </a:cubicBezTo>
                      <a:cubicBezTo>
                        <a:pt x="683" y="1246"/>
                        <a:pt x="980" y="776"/>
                        <a:pt x="977" y="443"/>
                      </a:cubicBezTo>
                      <a:cubicBezTo>
                        <a:pt x="977" y="180"/>
                        <a:pt x="844" y="15"/>
                        <a:pt x="575" y="1"/>
                      </a:cubicBezTo>
                      <a:cubicBezTo>
                        <a:pt x="564" y="1"/>
                        <a:pt x="553"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62"/>
                <p:cNvSpPr/>
                <p:nvPr/>
              </p:nvSpPr>
              <p:spPr>
                <a:xfrm>
                  <a:off x="-1207072" y="4254396"/>
                  <a:ext cx="43387" cy="44620"/>
                </a:xfrm>
                <a:custGeom>
                  <a:rect b="b" l="l" r="r" t="t"/>
                  <a:pathLst>
                    <a:path extrusionOk="0" h="941" w="915">
                      <a:moveTo>
                        <a:pt x="412" y="1"/>
                      </a:moveTo>
                      <a:cubicBezTo>
                        <a:pt x="136" y="1"/>
                        <a:pt x="4" y="186"/>
                        <a:pt x="1" y="489"/>
                      </a:cubicBezTo>
                      <a:cubicBezTo>
                        <a:pt x="17" y="765"/>
                        <a:pt x="174" y="938"/>
                        <a:pt x="476" y="941"/>
                      </a:cubicBezTo>
                      <a:cubicBezTo>
                        <a:pt x="768" y="941"/>
                        <a:pt x="914" y="775"/>
                        <a:pt x="905" y="486"/>
                      </a:cubicBezTo>
                      <a:cubicBezTo>
                        <a:pt x="894" y="187"/>
                        <a:pt x="721" y="7"/>
                        <a:pt x="426" y="1"/>
                      </a:cubicBezTo>
                      <a:cubicBezTo>
                        <a:pt x="422" y="1"/>
                        <a:pt x="417" y="1"/>
                        <a:pt x="4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62"/>
                <p:cNvSpPr/>
                <p:nvPr/>
              </p:nvSpPr>
              <p:spPr>
                <a:xfrm>
                  <a:off x="-595937" y="4647767"/>
                  <a:ext cx="35468" cy="28498"/>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62"/>
                <p:cNvSpPr/>
                <p:nvPr/>
              </p:nvSpPr>
              <p:spPr>
                <a:xfrm>
                  <a:off x="148922" y="4571245"/>
                  <a:ext cx="23993" cy="31438"/>
                </a:xfrm>
                <a:custGeom>
                  <a:rect b="b" l="l" r="r" t="t"/>
                  <a:pathLst>
                    <a:path extrusionOk="0" h="663" w="506">
                      <a:moveTo>
                        <a:pt x="323" y="0"/>
                      </a:moveTo>
                      <a:cubicBezTo>
                        <a:pt x="283" y="0"/>
                        <a:pt x="241" y="13"/>
                        <a:pt x="207" y="41"/>
                      </a:cubicBezTo>
                      <a:cubicBezTo>
                        <a:pt x="1" y="197"/>
                        <a:pt x="4" y="403"/>
                        <a:pt x="124" y="662"/>
                      </a:cubicBezTo>
                      <a:cubicBezTo>
                        <a:pt x="416" y="549"/>
                        <a:pt x="505" y="353"/>
                        <a:pt x="472" y="124"/>
                      </a:cubicBezTo>
                      <a:cubicBezTo>
                        <a:pt x="462" y="43"/>
                        <a:pt x="395" y="0"/>
                        <a:pt x="3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7" name="Google Shape;147;p62"/>
              <p:cNvSpPr/>
              <p:nvPr/>
            </p:nvSpPr>
            <p:spPr>
              <a:xfrm rot="1513411">
                <a:off x="424199" y="4842248"/>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62"/>
              <p:cNvSpPr/>
              <p:nvPr/>
            </p:nvSpPr>
            <p:spPr>
              <a:xfrm rot="1513422">
                <a:off x="789050" y="4813234"/>
                <a:ext cx="99781" cy="80171"/>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62"/>
              <p:cNvSpPr/>
              <p:nvPr/>
            </p:nvSpPr>
            <p:spPr>
              <a:xfrm rot="1513411">
                <a:off x="2771898" y="6061002"/>
                <a:ext cx="294118" cy="339891"/>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0" name="Google Shape;150;p62"/>
            <p:cNvSpPr/>
            <p:nvPr/>
          </p:nvSpPr>
          <p:spPr>
            <a:xfrm>
              <a:off x="1648182" y="-561370"/>
              <a:ext cx="3103454" cy="1181681"/>
            </a:xfrm>
            <a:custGeom>
              <a:rect b="b" l="l" r="r" t="t"/>
              <a:pathLst>
                <a:path extrusionOk="0" h="177363" w="261674">
                  <a:moveTo>
                    <a:pt x="1300" y="102929"/>
                  </a:moveTo>
                  <a:cubicBezTo>
                    <a:pt x="-270" y="86533"/>
                    <a:pt x="-1110" y="65092"/>
                    <a:pt x="2927" y="51033"/>
                  </a:cubicBezTo>
                  <a:cubicBezTo>
                    <a:pt x="6964" y="36974"/>
                    <a:pt x="12851" y="26574"/>
                    <a:pt x="25524" y="18573"/>
                  </a:cubicBezTo>
                  <a:cubicBezTo>
                    <a:pt x="38197" y="10572"/>
                    <a:pt x="55473" y="5929"/>
                    <a:pt x="78966" y="3027"/>
                  </a:cubicBezTo>
                  <a:cubicBezTo>
                    <a:pt x="102459" y="125"/>
                    <a:pt x="140692" y="-1076"/>
                    <a:pt x="166483" y="1160"/>
                  </a:cubicBezTo>
                  <a:cubicBezTo>
                    <a:pt x="192274" y="3396"/>
                    <a:pt x="218505" y="8117"/>
                    <a:pt x="233710" y="16442"/>
                  </a:cubicBezTo>
                  <a:cubicBezTo>
                    <a:pt x="248915" y="24768"/>
                    <a:pt x="253136" y="38172"/>
                    <a:pt x="257713" y="51113"/>
                  </a:cubicBezTo>
                  <a:cubicBezTo>
                    <a:pt x="262290" y="64054"/>
                    <a:pt x="262031" y="79426"/>
                    <a:pt x="261173" y="94086"/>
                  </a:cubicBezTo>
                  <a:cubicBezTo>
                    <a:pt x="260315" y="108747"/>
                    <a:pt x="257840" y="127442"/>
                    <a:pt x="252564" y="139076"/>
                  </a:cubicBezTo>
                  <a:cubicBezTo>
                    <a:pt x="247288" y="150710"/>
                    <a:pt x="241252" y="157796"/>
                    <a:pt x="229519" y="163889"/>
                  </a:cubicBezTo>
                  <a:cubicBezTo>
                    <a:pt x="217786" y="169983"/>
                    <a:pt x="201711" y="173485"/>
                    <a:pt x="182166" y="175637"/>
                  </a:cubicBezTo>
                  <a:cubicBezTo>
                    <a:pt x="162621" y="177789"/>
                    <a:pt x="133946" y="177615"/>
                    <a:pt x="112247" y="176800"/>
                  </a:cubicBezTo>
                  <a:cubicBezTo>
                    <a:pt x="90548" y="175985"/>
                    <a:pt x="68623" y="175312"/>
                    <a:pt x="51973" y="170747"/>
                  </a:cubicBezTo>
                  <a:cubicBezTo>
                    <a:pt x="35323" y="166182"/>
                    <a:pt x="20795" y="160714"/>
                    <a:pt x="12349" y="149411"/>
                  </a:cubicBezTo>
                  <a:cubicBezTo>
                    <a:pt x="3904" y="138108"/>
                    <a:pt x="2870" y="119325"/>
                    <a:pt x="1300" y="1029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 name="Google Shape;151;p62"/>
          <p:cNvSpPr txBox="1"/>
          <p:nvPr>
            <p:ph type="title"/>
          </p:nvPr>
        </p:nvSpPr>
        <p:spPr>
          <a:xfrm>
            <a:off x="2048238" y="1313550"/>
            <a:ext cx="5047500" cy="180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8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52" name="Google Shape;152;p62"/>
          <p:cNvSpPr txBox="1"/>
          <p:nvPr>
            <p:ph idx="1" type="subTitle"/>
          </p:nvPr>
        </p:nvSpPr>
        <p:spPr>
          <a:xfrm>
            <a:off x="2048266" y="3116550"/>
            <a:ext cx="5047500" cy="7134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53" name="Shape 153"/>
        <p:cNvGrpSpPr/>
        <p:nvPr/>
      </p:nvGrpSpPr>
      <p:grpSpPr>
        <a:xfrm>
          <a:off x="0" y="0"/>
          <a:ext cx="0" cy="0"/>
          <a:chOff x="0" y="0"/>
          <a:chExt cx="0" cy="0"/>
        </a:xfrm>
      </p:grpSpPr>
      <p:grpSp>
        <p:nvGrpSpPr>
          <p:cNvPr id="154" name="Google Shape;154;p63"/>
          <p:cNvGrpSpPr/>
          <p:nvPr/>
        </p:nvGrpSpPr>
        <p:grpSpPr>
          <a:xfrm>
            <a:off x="-221600" y="-210475"/>
            <a:ext cx="9660145" cy="6787812"/>
            <a:chOff x="-221600" y="-210475"/>
            <a:chExt cx="9660145" cy="6787812"/>
          </a:xfrm>
        </p:grpSpPr>
        <p:sp>
          <p:nvSpPr>
            <p:cNvPr id="155" name="Google Shape;155;p63"/>
            <p:cNvSpPr/>
            <p:nvPr/>
          </p:nvSpPr>
          <p:spPr>
            <a:xfrm rot="10800000">
              <a:off x="2" y="3719602"/>
              <a:ext cx="1617153" cy="1423903"/>
            </a:xfrm>
            <a:custGeom>
              <a:rect b="b" l="l" r="r" t="t"/>
              <a:pathLst>
                <a:path extrusionOk="0" h="29377" w="33364">
                  <a:moveTo>
                    <a:pt x="445" y="1"/>
                  </a:moveTo>
                  <a:cubicBezTo>
                    <a:pt x="302" y="1"/>
                    <a:pt x="151" y="22"/>
                    <a:pt x="0" y="45"/>
                  </a:cubicBezTo>
                  <a:cubicBezTo>
                    <a:pt x="20" y="45"/>
                    <a:pt x="40" y="45"/>
                    <a:pt x="59" y="45"/>
                  </a:cubicBezTo>
                  <a:cubicBezTo>
                    <a:pt x="1683" y="45"/>
                    <a:pt x="3286" y="753"/>
                    <a:pt x="4752" y="1516"/>
                  </a:cubicBezTo>
                  <a:cubicBezTo>
                    <a:pt x="6898" y="2634"/>
                    <a:pt x="8961" y="4198"/>
                    <a:pt x="9958" y="6476"/>
                  </a:cubicBezTo>
                  <a:cubicBezTo>
                    <a:pt x="11006" y="8877"/>
                    <a:pt x="10827" y="11635"/>
                    <a:pt x="10366" y="14155"/>
                  </a:cubicBezTo>
                  <a:cubicBezTo>
                    <a:pt x="9736" y="17630"/>
                    <a:pt x="8407" y="21398"/>
                    <a:pt x="9345" y="24936"/>
                  </a:cubicBezTo>
                  <a:cubicBezTo>
                    <a:pt x="10154" y="27972"/>
                    <a:pt x="12727" y="29102"/>
                    <a:pt x="15471" y="29102"/>
                  </a:cubicBezTo>
                  <a:cubicBezTo>
                    <a:pt x="16424" y="29102"/>
                    <a:pt x="17398" y="28965"/>
                    <a:pt x="18326" y="28725"/>
                  </a:cubicBezTo>
                  <a:cubicBezTo>
                    <a:pt x="21248" y="27969"/>
                    <a:pt x="24215" y="26353"/>
                    <a:pt x="27227" y="26353"/>
                  </a:cubicBezTo>
                  <a:cubicBezTo>
                    <a:pt x="28335" y="26353"/>
                    <a:pt x="29450" y="26572"/>
                    <a:pt x="30570" y="27134"/>
                  </a:cubicBezTo>
                  <a:cubicBezTo>
                    <a:pt x="31647" y="27674"/>
                    <a:pt x="32599" y="28449"/>
                    <a:pt x="33364" y="29377"/>
                  </a:cubicBezTo>
                  <a:lnTo>
                    <a:pt x="33364" y="10"/>
                  </a:lnTo>
                  <a:lnTo>
                    <a:pt x="596" y="10"/>
                  </a:lnTo>
                  <a:cubicBezTo>
                    <a:pt x="547" y="4"/>
                    <a:pt x="496" y="1"/>
                    <a:pt x="44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63"/>
            <p:cNvSpPr/>
            <p:nvPr/>
          </p:nvSpPr>
          <p:spPr>
            <a:xfrm rot="5400000">
              <a:off x="-69181" y="69183"/>
              <a:ext cx="1411547" cy="1273179"/>
            </a:xfrm>
            <a:custGeom>
              <a:rect b="b" l="l" r="r" t="t"/>
              <a:pathLst>
                <a:path extrusionOk="0" h="9321" w="10334">
                  <a:moveTo>
                    <a:pt x="421" y="1"/>
                  </a:moveTo>
                  <a:cubicBezTo>
                    <a:pt x="278" y="1"/>
                    <a:pt x="139" y="8"/>
                    <a:pt x="0" y="25"/>
                  </a:cubicBezTo>
                  <a:lnTo>
                    <a:pt x="0" y="9320"/>
                  </a:lnTo>
                  <a:lnTo>
                    <a:pt x="10325" y="9320"/>
                  </a:lnTo>
                  <a:cubicBezTo>
                    <a:pt x="10333" y="7928"/>
                    <a:pt x="10035" y="6573"/>
                    <a:pt x="9182" y="5393"/>
                  </a:cubicBezTo>
                  <a:cubicBezTo>
                    <a:pt x="8219" y="4058"/>
                    <a:pt x="6781" y="3217"/>
                    <a:pt x="5410" y="2364"/>
                  </a:cubicBezTo>
                  <a:cubicBezTo>
                    <a:pt x="4128" y="1563"/>
                    <a:pt x="2727" y="384"/>
                    <a:pt x="1213" y="82"/>
                  </a:cubicBezTo>
                  <a:cubicBezTo>
                    <a:pt x="939" y="25"/>
                    <a:pt x="674" y="1"/>
                    <a:pt x="42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7" name="Google Shape;157;p63"/>
            <p:cNvGrpSpPr/>
            <p:nvPr/>
          </p:nvGrpSpPr>
          <p:grpSpPr>
            <a:xfrm flipH="1" rot="10800000">
              <a:off x="8265291" y="-4130"/>
              <a:ext cx="878458" cy="750441"/>
              <a:chOff x="4137500" y="3664900"/>
              <a:chExt cx="1361950" cy="1163475"/>
            </a:xfrm>
          </p:grpSpPr>
          <p:sp>
            <p:nvSpPr>
              <p:cNvPr id="158" name="Google Shape;158;p63"/>
              <p:cNvSpPr/>
              <p:nvPr/>
            </p:nvSpPr>
            <p:spPr>
              <a:xfrm>
                <a:off x="5122425" y="4051825"/>
                <a:ext cx="376950" cy="776550"/>
              </a:xfrm>
              <a:custGeom>
                <a:rect b="b" l="l" r="r" t="t"/>
                <a:pathLst>
                  <a:path extrusionOk="0" h="31062" w="15078">
                    <a:moveTo>
                      <a:pt x="15077" y="1"/>
                    </a:moveTo>
                    <a:cubicBezTo>
                      <a:pt x="12971" y="1679"/>
                      <a:pt x="11020" y="3553"/>
                      <a:pt x="9286" y="5625"/>
                    </a:cubicBezTo>
                    <a:cubicBezTo>
                      <a:pt x="4726" y="11072"/>
                      <a:pt x="1700" y="17704"/>
                      <a:pt x="541" y="24709"/>
                    </a:cubicBezTo>
                    <a:cubicBezTo>
                      <a:pt x="192" y="26814"/>
                      <a:pt x="16" y="28937"/>
                      <a:pt x="1" y="31061"/>
                    </a:cubicBezTo>
                    <a:lnTo>
                      <a:pt x="711" y="31061"/>
                    </a:lnTo>
                    <a:cubicBezTo>
                      <a:pt x="748" y="25780"/>
                      <a:pt x="1836" y="20510"/>
                      <a:pt x="3921" y="15656"/>
                    </a:cubicBezTo>
                    <a:cubicBezTo>
                      <a:pt x="6388" y="9928"/>
                      <a:pt x="10267" y="4868"/>
                      <a:pt x="15077" y="912"/>
                    </a:cubicBezTo>
                    <a:lnTo>
                      <a:pt x="15077"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63"/>
              <p:cNvSpPr/>
              <p:nvPr/>
            </p:nvSpPr>
            <p:spPr>
              <a:xfrm>
                <a:off x="5299775" y="4281625"/>
                <a:ext cx="199600" cy="546700"/>
              </a:xfrm>
              <a:custGeom>
                <a:rect b="b" l="l" r="r" t="t"/>
                <a:pathLst>
                  <a:path extrusionOk="0" h="21868" w="7984">
                    <a:moveTo>
                      <a:pt x="7983" y="0"/>
                    </a:moveTo>
                    <a:cubicBezTo>
                      <a:pt x="4455" y="4017"/>
                      <a:pt x="1840" y="8778"/>
                      <a:pt x="705" y="14179"/>
                    </a:cubicBezTo>
                    <a:cubicBezTo>
                      <a:pt x="174" y="16711"/>
                      <a:pt x="0" y="19298"/>
                      <a:pt x="201" y="21868"/>
                    </a:cubicBezTo>
                    <a:lnTo>
                      <a:pt x="914" y="21868"/>
                    </a:lnTo>
                    <a:cubicBezTo>
                      <a:pt x="506" y="16781"/>
                      <a:pt x="1660" y="11623"/>
                      <a:pt x="3965" y="7081"/>
                    </a:cubicBezTo>
                    <a:cubicBezTo>
                      <a:pt x="5062" y="4914"/>
                      <a:pt x="6430" y="2902"/>
                      <a:pt x="7983" y="1041"/>
                    </a:cubicBezTo>
                    <a:lnTo>
                      <a:pt x="7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63"/>
              <p:cNvSpPr/>
              <p:nvPr/>
            </p:nvSpPr>
            <p:spPr>
              <a:xfrm>
                <a:off x="4734475" y="4719850"/>
                <a:ext cx="187625" cy="108525"/>
              </a:xfrm>
              <a:custGeom>
                <a:rect b="b" l="l" r="r" t="t"/>
                <a:pathLst>
                  <a:path extrusionOk="0" h="4341" w="7505">
                    <a:moveTo>
                      <a:pt x="5541" y="0"/>
                    </a:moveTo>
                    <a:cubicBezTo>
                      <a:pt x="4913" y="0"/>
                      <a:pt x="4340" y="387"/>
                      <a:pt x="3828" y="718"/>
                    </a:cubicBezTo>
                    <a:cubicBezTo>
                      <a:pt x="3198" y="1125"/>
                      <a:pt x="2601" y="1583"/>
                      <a:pt x="2042" y="2080"/>
                    </a:cubicBezTo>
                    <a:cubicBezTo>
                      <a:pt x="1280" y="2755"/>
                      <a:pt x="604" y="3521"/>
                      <a:pt x="1" y="4340"/>
                    </a:cubicBezTo>
                    <a:lnTo>
                      <a:pt x="884" y="4340"/>
                    </a:lnTo>
                    <a:cubicBezTo>
                      <a:pt x="1443" y="3637"/>
                      <a:pt x="2068" y="2984"/>
                      <a:pt x="2757" y="2396"/>
                    </a:cubicBezTo>
                    <a:cubicBezTo>
                      <a:pt x="3427" y="1823"/>
                      <a:pt x="4188" y="1225"/>
                      <a:pt x="4994" y="855"/>
                    </a:cubicBezTo>
                    <a:cubicBezTo>
                      <a:pt x="5186" y="766"/>
                      <a:pt x="5361" y="727"/>
                      <a:pt x="5520" y="727"/>
                    </a:cubicBezTo>
                    <a:cubicBezTo>
                      <a:pt x="6330" y="727"/>
                      <a:pt x="6717" y="1748"/>
                      <a:pt x="6612" y="2557"/>
                    </a:cubicBezTo>
                    <a:cubicBezTo>
                      <a:pt x="6532" y="3163"/>
                      <a:pt x="6327" y="3751"/>
                      <a:pt x="6129" y="4339"/>
                    </a:cubicBezTo>
                    <a:lnTo>
                      <a:pt x="6868" y="4339"/>
                    </a:lnTo>
                    <a:cubicBezTo>
                      <a:pt x="6999" y="3938"/>
                      <a:pt x="7130" y="3536"/>
                      <a:pt x="7227" y="3127"/>
                    </a:cubicBezTo>
                    <a:cubicBezTo>
                      <a:pt x="7505" y="1944"/>
                      <a:pt x="7204" y="191"/>
                      <a:pt x="5722" y="11"/>
                    </a:cubicBezTo>
                    <a:cubicBezTo>
                      <a:pt x="5661" y="4"/>
                      <a:pt x="5601" y="0"/>
                      <a:pt x="55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63"/>
              <p:cNvSpPr/>
              <p:nvPr/>
            </p:nvSpPr>
            <p:spPr>
              <a:xfrm>
                <a:off x="4137500" y="3664900"/>
                <a:ext cx="1361950" cy="1163475"/>
              </a:xfrm>
              <a:custGeom>
                <a:rect b="b" l="l" r="r" t="t"/>
                <a:pathLst>
                  <a:path extrusionOk="0" h="46539" w="54478">
                    <a:moveTo>
                      <a:pt x="54478" y="0"/>
                    </a:moveTo>
                    <a:cubicBezTo>
                      <a:pt x="54411" y="54"/>
                      <a:pt x="54339" y="103"/>
                      <a:pt x="54270" y="159"/>
                    </a:cubicBezTo>
                    <a:cubicBezTo>
                      <a:pt x="51579" y="2339"/>
                      <a:pt x="49252" y="4866"/>
                      <a:pt x="47234" y="7678"/>
                    </a:cubicBezTo>
                    <a:cubicBezTo>
                      <a:pt x="43443" y="12957"/>
                      <a:pt x="40731" y="18897"/>
                      <a:pt x="37437" y="24480"/>
                    </a:cubicBezTo>
                    <a:cubicBezTo>
                      <a:pt x="34084" y="30158"/>
                      <a:pt x="30002" y="35430"/>
                      <a:pt x="24066" y="38570"/>
                    </a:cubicBezTo>
                    <a:cubicBezTo>
                      <a:pt x="16966" y="42327"/>
                      <a:pt x="8790" y="43095"/>
                      <a:pt x="1363" y="45974"/>
                    </a:cubicBezTo>
                    <a:cubicBezTo>
                      <a:pt x="908" y="46151"/>
                      <a:pt x="452" y="46340"/>
                      <a:pt x="1" y="46538"/>
                    </a:cubicBezTo>
                    <a:lnTo>
                      <a:pt x="1867" y="46538"/>
                    </a:lnTo>
                    <a:cubicBezTo>
                      <a:pt x="8659" y="43946"/>
                      <a:pt x="16019" y="43063"/>
                      <a:pt x="22669" y="40042"/>
                    </a:cubicBezTo>
                    <a:cubicBezTo>
                      <a:pt x="25793" y="38622"/>
                      <a:pt x="28623" y="36694"/>
                      <a:pt x="31052" y="34270"/>
                    </a:cubicBezTo>
                    <a:cubicBezTo>
                      <a:pt x="33235" y="32088"/>
                      <a:pt x="35082" y="29587"/>
                      <a:pt x="36734" y="26987"/>
                    </a:cubicBezTo>
                    <a:cubicBezTo>
                      <a:pt x="40168" y="21585"/>
                      <a:pt x="42811" y="15720"/>
                      <a:pt x="46282" y="10340"/>
                    </a:cubicBezTo>
                    <a:cubicBezTo>
                      <a:pt x="48052" y="7593"/>
                      <a:pt x="50045" y="4986"/>
                      <a:pt x="52417" y="2727"/>
                    </a:cubicBezTo>
                    <a:cubicBezTo>
                      <a:pt x="53079" y="2094"/>
                      <a:pt x="53773" y="1497"/>
                      <a:pt x="54478" y="915"/>
                    </a:cubicBezTo>
                    <a:lnTo>
                      <a:pt x="54478"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2" name="Google Shape;162;p63"/>
            <p:cNvSpPr/>
            <p:nvPr/>
          </p:nvSpPr>
          <p:spPr>
            <a:xfrm rot="2700000">
              <a:off x="4398837" y="4193574"/>
              <a:ext cx="1999546" cy="1964513"/>
            </a:xfrm>
            <a:custGeom>
              <a:rect b="b" l="l" r="r" t="t"/>
              <a:pathLst>
                <a:path extrusionOk="0" h="43570" w="49385">
                  <a:moveTo>
                    <a:pt x="39467" y="1"/>
                  </a:moveTo>
                  <a:cubicBezTo>
                    <a:pt x="37216" y="1"/>
                    <a:pt x="35049" y="462"/>
                    <a:pt x="32886" y="989"/>
                  </a:cubicBezTo>
                  <a:cubicBezTo>
                    <a:pt x="30056" y="1680"/>
                    <a:pt x="27233" y="2367"/>
                    <a:pt x="24304" y="2517"/>
                  </a:cubicBezTo>
                  <a:cubicBezTo>
                    <a:pt x="22006" y="2636"/>
                    <a:pt x="19704" y="2696"/>
                    <a:pt x="17420" y="3038"/>
                  </a:cubicBezTo>
                  <a:cubicBezTo>
                    <a:pt x="10296" y="4107"/>
                    <a:pt x="5152" y="8009"/>
                    <a:pt x="1509" y="14060"/>
                  </a:cubicBezTo>
                  <a:cubicBezTo>
                    <a:pt x="526" y="15694"/>
                    <a:pt x="1" y="17481"/>
                    <a:pt x="300" y="19434"/>
                  </a:cubicBezTo>
                  <a:cubicBezTo>
                    <a:pt x="582" y="21273"/>
                    <a:pt x="559" y="23123"/>
                    <a:pt x="413" y="24966"/>
                  </a:cubicBezTo>
                  <a:cubicBezTo>
                    <a:pt x="270" y="26727"/>
                    <a:pt x="366" y="28453"/>
                    <a:pt x="725" y="30174"/>
                  </a:cubicBezTo>
                  <a:cubicBezTo>
                    <a:pt x="1246" y="32681"/>
                    <a:pt x="2558" y="34809"/>
                    <a:pt x="3873" y="36952"/>
                  </a:cubicBezTo>
                  <a:cubicBezTo>
                    <a:pt x="4976" y="38752"/>
                    <a:pt x="6421" y="40140"/>
                    <a:pt x="8303" y="41096"/>
                  </a:cubicBezTo>
                  <a:cubicBezTo>
                    <a:pt x="11574" y="42760"/>
                    <a:pt x="15028" y="43569"/>
                    <a:pt x="18163" y="43569"/>
                  </a:cubicBezTo>
                  <a:cubicBezTo>
                    <a:pt x="18346" y="43569"/>
                    <a:pt x="18528" y="43566"/>
                    <a:pt x="18708" y="43561"/>
                  </a:cubicBezTo>
                  <a:cubicBezTo>
                    <a:pt x="18874" y="43564"/>
                    <a:pt x="19039" y="43565"/>
                    <a:pt x="19203" y="43565"/>
                  </a:cubicBezTo>
                  <a:cubicBezTo>
                    <a:pt x="23825" y="43565"/>
                    <a:pt x="27699" y="42455"/>
                    <a:pt x="31560" y="41253"/>
                  </a:cubicBezTo>
                  <a:cubicBezTo>
                    <a:pt x="35217" y="40107"/>
                    <a:pt x="38243" y="38037"/>
                    <a:pt x="40703" y="35112"/>
                  </a:cubicBezTo>
                  <a:cubicBezTo>
                    <a:pt x="44147" y="31011"/>
                    <a:pt x="46581" y="26425"/>
                    <a:pt x="47747" y="21151"/>
                  </a:cubicBezTo>
                  <a:cubicBezTo>
                    <a:pt x="48670" y="16983"/>
                    <a:pt x="49384" y="12825"/>
                    <a:pt x="48986" y="8534"/>
                  </a:cubicBezTo>
                  <a:cubicBezTo>
                    <a:pt x="48554" y="3931"/>
                    <a:pt x="44333" y="62"/>
                    <a:pt x="39700" y="3"/>
                  </a:cubicBezTo>
                  <a:cubicBezTo>
                    <a:pt x="39622" y="2"/>
                    <a:pt x="39545" y="1"/>
                    <a:pt x="394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63"/>
            <p:cNvSpPr/>
            <p:nvPr/>
          </p:nvSpPr>
          <p:spPr>
            <a:xfrm flipH="1" rot="-6905291">
              <a:off x="8735154" y="3629620"/>
              <a:ext cx="68470" cy="79124"/>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63"/>
            <p:cNvSpPr/>
            <p:nvPr/>
          </p:nvSpPr>
          <p:spPr>
            <a:xfrm flipH="1" rot="-6905291">
              <a:off x="8722500" y="3904805"/>
              <a:ext cx="49484" cy="62966"/>
            </a:xfrm>
            <a:custGeom>
              <a:rect b="b" l="l" r="r" t="t"/>
              <a:pathLst>
                <a:path extrusionOk="0" h="1247" w="980">
                  <a:moveTo>
                    <a:pt x="543" y="1"/>
                  </a:moveTo>
                  <a:cubicBezTo>
                    <a:pt x="216" y="1"/>
                    <a:pt x="55" y="205"/>
                    <a:pt x="0" y="533"/>
                  </a:cubicBezTo>
                  <a:cubicBezTo>
                    <a:pt x="83" y="809"/>
                    <a:pt x="60" y="1157"/>
                    <a:pt x="446" y="1243"/>
                  </a:cubicBezTo>
                  <a:cubicBezTo>
                    <a:pt x="455" y="1245"/>
                    <a:pt x="465" y="1246"/>
                    <a:pt x="474" y="1246"/>
                  </a:cubicBezTo>
                  <a:cubicBezTo>
                    <a:pt x="683" y="1246"/>
                    <a:pt x="980" y="776"/>
                    <a:pt x="977" y="443"/>
                  </a:cubicBezTo>
                  <a:cubicBezTo>
                    <a:pt x="977" y="180"/>
                    <a:pt x="844" y="15"/>
                    <a:pt x="575" y="1"/>
                  </a:cubicBezTo>
                  <a:cubicBezTo>
                    <a:pt x="564" y="1"/>
                    <a:pt x="553" y="1"/>
                    <a:pt x="54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63"/>
            <p:cNvSpPr/>
            <p:nvPr/>
          </p:nvSpPr>
          <p:spPr>
            <a:xfrm flipH="1" rot="-6905291">
              <a:off x="8637768" y="1290383"/>
              <a:ext cx="46202" cy="47515"/>
            </a:xfrm>
            <a:custGeom>
              <a:rect b="b" l="l" r="r" t="t"/>
              <a:pathLst>
                <a:path extrusionOk="0" h="941" w="915">
                  <a:moveTo>
                    <a:pt x="412" y="1"/>
                  </a:moveTo>
                  <a:cubicBezTo>
                    <a:pt x="136" y="1"/>
                    <a:pt x="4" y="186"/>
                    <a:pt x="1" y="489"/>
                  </a:cubicBezTo>
                  <a:cubicBezTo>
                    <a:pt x="17" y="765"/>
                    <a:pt x="174" y="938"/>
                    <a:pt x="476" y="941"/>
                  </a:cubicBezTo>
                  <a:cubicBezTo>
                    <a:pt x="768" y="941"/>
                    <a:pt x="914" y="775"/>
                    <a:pt x="905" y="486"/>
                  </a:cubicBezTo>
                  <a:cubicBezTo>
                    <a:pt x="894" y="187"/>
                    <a:pt x="721" y="7"/>
                    <a:pt x="426" y="1"/>
                  </a:cubicBezTo>
                  <a:cubicBezTo>
                    <a:pt x="422" y="1"/>
                    <a:pt x="417" y="1"/>
                    <a:pt x="4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63"/>
            <p:cNvSpPr/>
            <p:nvPr/>
          </p:nvSpPr>
          <p:spPr>
            <a:xfrm flipH="1" rot="-6905291">
              <a:off x="8789920" y="3833600"/>
              <a:ext cx="37769" cy="30347"/>
            </a:xfrm>
            <a:custGeom>
              <a:rect b="b" l="l" r="r" t="t"/>
              <a:pathLst>
                <a:path extrusionOk="0" h="601" w="748">
                  <a:moveTo>
                    <a:pt x="305" y="0"/>
                  </a:moveTo>
                  <a:cubicBezTo>
                    <a:pt x="279" y="0"/>
                    <a:pt x="250" y="5"/>
                    <a:pt x="219" y="15"/>
                  </a:cubicBezTo>
                  <a:cubicBezTo>
                    <a:pt x="0" y="84"/>
                    <a:pt x="20" y="263"/>
                    <a:pt x="53" y="496"/>
                  </a:cubicBezTo>
                  <a:cubicBezTo>
                    <a:pt x="73" y="489"/>
                    <a:pt x="94" y="486"/>
                    <a:pt x="114" y="486"/>
                  </a:cubicBezTo>
                  <a:cubicBezTo>
                    <a:pt x="239" y="486"/>
                    <a:pt x="352" y="600"/>
                    <a:pt x="479" y="600"/>
                  </a:cubicBezTo>
                  <a:cubicBezTo>
                    <a:pt x="531" y="600"/>
                    <a:pt x="586" y="581"/>
                    <a:pt x="644" y="526"/>
                  </a:cubicBezTo>
                  <a:cubicBezTo>
                    <a:pt x="747" y="430"/>
                    <a:pt x="647" y="320"/>
                    <a:pt x="591" y="231"/>
                  </a:cubicBezTo>
                  <a:cubicBezTo>
                    <a:pt x="519" y="117"/>
                    <a:pt x="440" y="0"/>
                    <a:pt x="30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63"/>
            <p:cNvSpPr/>
            <p:nvPr/>
          </p:nvSpPr>
          <p:spPr>
            <a:xfrm flipH="1" rot="-6905291">
              <a:off x="8756621" y="4133650"/>
              <a:ext cx="25550" cy="33477"/>
            </a:xfrm>
            <a:custGeom>
              <a:rect b="b" l="l" r="r" t="t"/>
              <a:pathLst>
                <a:path extrusionOk="0" h="663" w="506">
                  <a:moveTo>
                    <a:pt x="323" y="0"/>
                  </a:moveTo>
                  <a:cubicBezTo>
                    <a:pt x="283" y="0"/>
                    <a:pt x="241" y="13"/>
                    <a:pt x="207" y="41"/>
                  </a:cubicBezTo>
                  <a:cubicBezTo>
                    <a:pt x="1" y="197"/>
                    <a:pt x="4" y="403"/>
                    <a:pt x="124" y="662"/>
                  </a:cubicBezTo>
                  <a:cubicBezTo>
                    <a:pt x="416" y="549"/>
                    <a:pt x="505" y="353"/>
                    <a:pt x="472" y="124"/>
                  </a:cubicBezTo>
                  <a:cubicBezTo>
                    <a:pt x="462" y="43"/>
                    <a:pt x="395" y="0"/>
                    <a:pt x="32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63"/>
            <p:cNvSpPr/>
            <p:nvPr/>
          </p:nvSpPr>
          <p:spPr>
            <a:xfrm rot="1513371">
              <a:off x="8775797" y="1121883"/>
              <a:ext cx="111324" cy="128647"/>
            </a:xfrm>
            <a:custGeom>
              <a:rect b="b" l="l" r="r" t="t"/>
              <a:pathLst>
                <a:path extrusionOk="0" h="1567" w="1356">
                  <a:moveTo>
                    <a:pt x="685" y="1"/>
                  </a:moveTo>
                  <a:cubicBezTo>
                    <a:pt x="353" y="1"/>
                    <a:pt x="71" y="270"/>
                    <a:pt x="37" y="635"/>
                  </a:cubicBezTo>
                  <a:cubicBezTo>
                    <a:pt x="0" y="1040"/>
                    <a:pt x="362" y="1542"/>
                    <a:pt x="707" y="1565"/>
                  </a:cubicBezTo>
                  <a:cubicBezTo>
                    <a:pt x="715" y="1566"/>
                    <a:pt x="723" y="1566"/>
                    <a:pt x="731" y="1566"/>
                  </a:cubicBezTo>
                  <a:cubicBezTo>
                    <a:pt x="1017" y="1566"/>
                    <a:pt x="1274" y="1217"/>
                    <a:pt x="1315" y="765"/>
                  </a:cubicBezTo>
                  <a:cubicBezTo>
                    <a:pt x="1355" y="363"/>
                    <a:pt x="1116" y="44"/>
                    <a:pt x="747" y="4"/>
                  </a:cubicBezTo>
                  <a:cubicBezTo>
                    <a:pt x="726" y="2"/>
                    <a:pt x="706" y="1"/>
                    <a:pt x="68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63"/>
            <p:cNvSpPr/>
            <p:nvPr/>
          </p:nvSpPr>
          <p:spPr>
            <a:xfrm>
              <a:off x="-221600" y="-210475"/>
              <a:ext cx="687600" cy="750475"/>
            </a:xfrm>
            <a:custGeom>
              <a:rect b="b" l="l" r="r" t="t"/>
              <a:pathLst>
                <a:path extrusionOk="0" h="30019" w="27504">
                  <a:moveTo>
                    <a:pt x="12111" y="0"/>
                  </a:moveTo>
                  <a:cubicBezTo>
                    <a:pt x="11000" y="0"/>
                    <a:pt x="9863" y="292"/>
                    <a:pt x="8793" y="877"/>
                  </a:cubicBezTo>
                  <a:cubicBezTo>
                    <a:pt x="7511" y="1578"/>
                    <a:pt x="6715" y="2780"/>
                    <a:pt x="6402" y="4181"/>
                  </a:cubicBezTo>
                  <a:cubicBezTo>
                    <a:pt x="5143" y="9849"/>
                    <a:pt x="1" y="16618"/>
                    <a:pt x="3240" y="22241"/>
                  </a:cubicBezTo>
                  <a:cubicBezTo>
                    <a:pt x="5203" y="25648"/>
                    <a:pt x="9419" y="30018"/>
                    <a:pt x="13735" y="30018"/>
                  </a:cubicBezTo>
                  <a:cubicBezTo>
                    <a:pt x="13810" y="30018"/>
                    <a:pt x="13885" y="30017"/>
                    <a:pt x="13961" y="30014"/>
                  </a:cubicBezTo>
                  <a:cubicBezTo>
                    <a:pt x="16307" y="29931"/>
                    <a:pt x="18646" y="29580"/>
                    <a:pt x="20913" y="28969"/>
                  </a:cubicBezTo>
                  <a:cubicBezTo>
                    <a:pt x="22783" y="28468"/>
                    <a:pt x="24772" y="27647"/>
                    <a:pt x="25645" y="25919"/>
                  </a:cubicBezTo>
                  <a:cubicBezTo>
                    <a:pt x="27503" y="22241"/>
                    <a:pt x="24741" y="19168"/>
                    <a:pt x="22193" y="16100"/>
                  </a:cubicBezTo>
                  <a:cubicBezTo>
                    <a:pt x="20675" y="14271"/>
                    <a:pt x="19231" y="12448"/>
                    <a:pt x="18887" y="10499"/>
                  </a:cubicBezTo>
                  <a:cubicBezTo>
                    <a:pt x="18388" y="7678"/>
                    <a:pt x="18911" y="4803"/>
                    <a:pt x="16979" y="2388"/>
                  </a:cubicBezTo>
                  <a:cubicBezTo>
                    <a:pt x="15706" y="796"/>
                    <a:pt x="13944" y="0"/>
                    <a:pt x="121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63"/>
            <p:cNvSpPr/>
            <p:nvPr/>
          </p:nvSpPr>
          <p:spPr>
            <a:xfrm rot="-6299960">
              <a:off x="8295474" y="2262120"/>
              <a:ext cx="1320336" cy="646106"/>
            </a:xfrm>
            <a:custGeom>
              <a:rect b="b" l="l" r="r" t="t"/>
              <a:pathLst>
                <a:path extrusionOk="0" h="25845" w="52815">
                  <a:moveTo>
                    <a:pt x="16375" y="0"/>
                  </a:moveTo>
                  <a:cubicBezTo>
                    <a:pt x="11695" y="0"/>
                    <a:pt x="7254" y="3229"/>
                    <a:pt x="3763" y="6073"/>
                  </a:cubicBezTo>
                  <a:cubicBezTo>
                    <a:pt x="0" y="9142"/>
                    <a:pt x="168" y="13798"/>
                    <a:pt x="2552" y="17814"/>
                  </a:cubicBezTo>
                  <a:cubicBezTo>
                    <a:pt x="3929" y="20141"/>
                    <a:pt x="5671" y="22400"/>
                    <a:pt x="8128" y="23526"/>
                  </a:cubicBezTo>
                  <a:cubicBezTo>
                    <a:pt x="9637" y="24218"/>
                    <a:pt x="11314" y="24432"/>
                    <a:pt x="12962" y="24628"/>
                  </a:cubicBezTo>
                  <a:cubicBezTo>
                    <a:pt x="18541" y="25295"/>
                    <a:pt x="24190" y="25844"/>
                    <a:pt x="29805" y="25844"/>
                  </a:cubicBezTo>
                  <a:cubicBezTo>
                    <a:pt x="34398" y="25844"/>
                    <a:pt x="38968" y="25477"/>
                    <a:pt x="43460" y="24508"/>
                  </a:cubicBezTo>
                  <a:cubicBezTo>
                    <a:pt x="45588" y="24048"/>
                    <a:pt x="47733" y="23436"/>
                    <a:pt x="49518" y="22189"/>
                  </a:cubicBezTo>
                  <a:cubicBezTo>
                    <a:pt x="51304" y="20945"/>
                    <a:pt x="52692" y="18963"/>
                    <a:pt x="52739" y="16786"/>
                  </a:cubicBezTo>
                  <a:cubicBezTo>
                    <a:pt x="52814" y="13258"/>
                    <a:pt x="49505" y="10576"/>
                    <a:pt x="46204" y="9335"/>
                  </a:cubicBezTo>
                  <a:cubicBezTo>
                    <a:pt x="40195" y="7077"/>
                    <a:pt x="33327" y="7610"/>
                    <a:pt x="27545" y="4818"/>
                  </a:cubicBezTo>
                  <a:cubicBezTo>
                    <a:pt x="24511" y="3353"/>
                    <a:pt x="21856" y="999"/>
                    <a:pt x="18568" y="247"/>
                  </a:cubicBezTo>
                  <a:cubicBezTo>
                    <a:pt x="17833" y="78"/>
                    <a:pt x="17101" y="0"/>
                    <a:pt x="1637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 name="Google Shape;171;p63"/>
          <p:cNvGrpSpPr/>
          <p:nvPr/>
        </p:nvGrpSpPr>
        <p:grpSpPr>
          <a:xfrm>
            <a:off x="720150" y="1237200"/>
            <a:ext cx="7704000" cy="3366300"/>
            <a:chOff x="720150" y="1237200"/>
            <a:chExt cx="7704000" cy="3366300"/>
          </a:xfrm>
        </p:grpSpPr>
        <p:sp>
          <p:nvSpPr>
            <p:cNvPr id="172" name="Google Shape;172;p63"/>
            <p:cNvSpPr/>
            <p:nvPr/>
          </p:nvSpPr>
          <p:spPr>
            <a:xfrm>
              <a:off x="720150" y="1237200"/>
              <a:ext cx="7704000" cy="33663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63"/>
            <p:cNvSpPr/>
            <p:nvPr/>
          </p:nvSpPr>
          <p:spPr>
            <a:xfrm>
              <a:off x="6465144"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63"/>
            <p:cNvSpPr/>
            <p:nvPr/>
          </p:nvSpPr>
          <p:spPr>
            <a:xfrm>
              <a:off x="6553933"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63"/>
            <p:cNvSpPr/>
            <p:nvPr/>
          </p:nvSpPr>
          <p:spPr>
            <a:xfrm>
              <a:off x="6642723"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63"/>
            <p:cNvSpPr/>
            <p:nvPr/>
          </p:nvSpPr>
          <p:spPr>
            <a:xfrm>
              <a:off x="6731512"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63"/>
            <p:cNvSpPr/>
            <p:nvPr/>
          </p:nvSpPr>
          <p:spPr>
            <a:xfrm>
              <a:off x="6820301"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63"/>
            <p:cNvSpPr/>
            <p:nvPr/>
          </p:nvSpPr>
          <p:spPr>
            <a:xfrm>
              <a:off x="6909090"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63"/>
            <p:cNvSpPr/>
            <p:nvPr/>
          </p:nvSpPr>
          <p:spPr>
            <a:xfrm>
              <a:off x="6465144"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63"/>
            <p:cNvSpPr/>
            <p:nvPr/>
          </p:nvSpPr>
          <p:spPr>
            <a:xfrm>
              <a:off x="6553933"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63"/>
            <p:cNvSpPr/>
            <p:nvPr/>
          </p:nvSpPr>
          <p:spPr>
            <a:xfrm>
              <a:off x="6642723"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63"/>
            <p:cNvSpPr/>
            <p:nvPr/>
          </p:nvSpPr>
          <p:spPr>
            <a:xfrm>
              <a:off x="6731512"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63"/>
            <p:cNvSpPr/>
            <p:nvPr/>
          </p:nvSpPr>
          <p:spPr>
            <a:xfrm>
              <a:off x="6820301"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63"/>
            <p:cNvSpPr/>
            <p:nvPr/>
          </p:nvSpPr>
          <p:spPr>
            <a:xfrm>
              <a:off x="6909090"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63"/>
            <p:cNvSpPr/>
            <p:nvPr/>
          </p:nvSpPr>
          <p:spPr>
            <a:xfrm>
              <a:off x="6465144"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63"/>
            <p:cNvSpPr/>
            <p:nvPr/>
          </p:nvSpPr>
          <p:spPr>
            <a:xfrm>
              <a:off x="6553933"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63"/>
            <p:cNvSpPr/>
            <p:nvPr/>
          </p:nvSpPr>
          <p:spPr>
            <a:xfrm>
              <a:off x="6642723"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63"/>
            <p:cNvSpPr/>
            <p:nvPr/>
          </p:nvSpPr>
          <p:spPr>
            <a:xfrm>
              <a:off x="6731512"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63"/>
            <p:cNvSpPr/>
            <p:nvPr/>
          </p:nvSpPr>
          <p:spPr>
            <a:xfrm>
              <a:off x="6820301"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63"/>
            <p:cNvSpPr/>
            <p:nvPr/>
          </p:nvSpPr>
          <p:spPr>
            <a:xfrm>
              <a:off x="6909090"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63"/>
            <p:cNvSpPr/>
            <p:nvPr/>
          </p:nvSpPr>
          <p:spPr>
            <a:xfrm>
              <a:off x="6465144"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63"/>
            <p:cNvSpPr/>
            <p:nvPr/>
          </p:nvSpPr>
          <p:spPr>
            <a:xfrm>
              <a:off x="6553933"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63"/>
            <p:cNvSpPr/>
            <p:nvPr/>
          </p:nvSpPr>
          <p:spPr>
            <a:xfrm>
              <a:off x="6642723"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63"/>
            <p:cNvSpPr/>
            <p:nvPr/>
          </p:nvSpPr>
          <p:spPr>
            <a:xfrm>
              <a:off x="6731512"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63"/>
            <p:cNvSpPr/>
            <p:nvPr/>
          </p:nvSpPr>
          <p:spPr>
            <a:xfrm>
              <a:off x="6820301"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63"/>
            <p:cNvSpPr/>
            <p:nvPr/>
          </p:nvSpPr>
          <p:spPr>
            <a:xfrm>
              <a:off x="6909090"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63"/>
            <p:cNvSpPr/>
            <p:nvPr/>
          </p:nvSpPr>
          <p:spPr>
            <a:xfrm>
              <a:off x="646514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63"/>
            <p:cNvSpPr/>
            <p:nvPr/>
          </p:nvSpPr>
          <p:spPr>
            <a:xfrm>
              <a:off x="6553933"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63"/>
            <p:cNvSpPr/>
            <p:nvPr/>
          </p:nvSpPr>
          <p:spPr>
            <a:xfrm>
              <a:off x="6642723"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63"/>
            <p:cNvSpPr/>
            <p:nvPr/>
          </p:nvSpPr>
          <p:spPr>
            <a:xfrm>
              <a:off x="673151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63"/>
            <p:cNvSpPr/>
            <p:nvPr/>
          </p:nvSpPr>
          <p:spPr>
            <a:xfrm>
              <a:off x="682030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63"/>
            <p:cNvSpPr/>
            <p:nvPr/>
          </p:nvSpPr>
          <p:spPr>
            <a:xfrm>
              <a:off x="6909090"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63"/>
            <p:cNvSpPr/>
            <p:nvPr/>
          </p:nvSpPr>
          <p:spPr>
            <a:xfrm>
              <a:off x="6465144"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63"/>
            <p:cNvSpPr/>
            <p:nvPr/>
          </p:nvSpPr>
          <p:spPr>
            <a:xfrm>
              <a:off x="6553933"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63"/>
            <p:cNvSpPr/>
            <p:nvPr/>
          </p:nvSpPr>
          <p:spPr>
            <a:xfrm>
              <a:off x="6642723"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63"/>
            <p:cNvSpPr/>
            <p:nvPr/>
          </p:nvSpPr>
          <p:spPr>
            <a:xfrm>
              <a:off x="6731512"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63"/>
            <p:cNvSpPr/>
            <p:nvPr/>
          </p:nvSpPr>
          <p:spPr>
            <a:xfrm>
              <a:off x="6820301"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63"/>
            <p:cNvSpPr/>
            <p:nvPr/>
          </p:nvSpPr>
          <p:spPr>
            <a:xfrm>
              <a:off x="6909090"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63"/>
            <p:cNvSpPr/>
            <p:nvPr/>
          </p:nvSpPr>
          <p:spPr>
            <a:xfrm>
              <a:off x="6465144"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63"/>
            <p:cNvSpPr/>
            <p:nvPr/>
          </p:nvSpPr>
          <p:spPr>
            <a:xfrm>
              <a:off x="6553933"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63"/>
            <p:cNvSpPr/>
            <p:nvPr/>
          </p:nvSpPr>
          <p:spPr>
            <a:xfrm>
              <a:off x="6642723"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63"/>
            <p:cNvSpPr/>
            <p:nvPr/>
          </p:nvSpPr>
          <p:spPr>
            <a:xfrm>
              <a:off x="6731512"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63"/>
            <p:cNvSpPr/>
            <p:nvPr/>
          </p:nvSpPr>
          <p:spPr>
            <a:xfrm>
              <a:off x="6820301"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63"/>
            <p:cNvSpPr/>
            <p:nvPr/>
          </p:nvSpPr>
          <p:spPr>
            <a:xfrm>
              <a:off x="6909090"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63"/>
            <p:cNvSpPr/>
            <p:nvPr/>
          </p:nvSpPr>
          <p:spPr>
            <a:xfrm>
              <a:off x="6465144"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63"/>
            <p:cNvSpPr/>
            <p:nvPr/>
          </p:nvSpPr>
          <p:spPr>
            <a:xfrm>
              <a:off x="6553933"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63"/>
            <p:cNvSpPr/>
            <p:nvPr/>
          </p:nvSpPr>
          <p:spPr>
            <a:xfrm>
              <a:off x="6642723"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63"/>
            <p:cNvSpPr/>
            <p:nvPr/>
          </p:nvSpPr>
          <p:spPr>
            <a:xfrm>
              <a:off x="6731512"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63"/>
            <p:cNvSpPr/>
            <p:nvPr/>
          </p:nvSpPr>
          <p:spPr>
            <a:xfrm>
              <a:off x="6820301"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63"/>
            <p:cNvSpPr/>
            <p:nvPr/>
          </p:nvSpPr>
          <p:spPr>
            <a:xfrm>
              <a:off x="6909090"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63"/>
            <p:cNvSpPr/>
            <p:nvPr/>
          </p:nvSpPr>
          <p:spPr>
            <a:xfrm>
              <a:off x="6465144"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63"/>
            <p:cNvSpPr/>
            <p:nvPr/>
          </p:nvSpPr>
          <p:spPr>
            <a:xfrm>
              <a:off x="6553933"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63"/>
            <p:cNvSpPr/>
            <p:nvPr/>
          </p:nvSpPr>
          <p:spPr>
            <a:xfrm>
              <a:off x="6642723"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63"/>
            <p:cNvSpPr/>
            <p:nvPr/>
          </p:nvSpPr>
          <p:spPr>
            <a:xfrm>
              <a:off x="6731512"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63"/>
            <p:cNvSpPr/>
            <p:nvPr/>
          </p:nvSpPr>
          <p:spPr>
            <a:xfrm>
              <a:off x="6820301"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63"/>
            <p:cNvSpPr/>
            <p:nvPr/>
          </p:nvSpPr>
          <p:spPr>
            <a:xfrm>
              <a:off x="6909090"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63"/>
            <p:cNvSpPr/>
            <p:nvPr/>
          </p:nvSpPr>
          <p:spPr>
            <a:xfrm>
              <a:off x="6465144"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63"/>
            <p:cNvSpPr/>
            <p:nvPr/>
          </p:nvSpPr>
          <p:spPr>
            <a:xfrm>
              <a:off x="6553933"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63"/>
            <p:cNvSpPr/>
            <p:nvPr/>
          </p:nvSpPr>
          <p:spPr>
            <a:xfrm>
              <a:off x="6642723"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63"/>
            <p:cNvSpPr/>
            <p:nvPr/>
          </p:nvSpPr>
          <p:spPr>
            <a:xfrm>
              <a:off x="6731512"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63"/>
            <p:cNvSpPr/>
            <p:nvPr/>
          </p:nvSpPr>
          <p:spPr>
            <a:xfrm>
              <a:off x="6820301"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63"/>
            <p:cNvSpPr/>
            <p:nvPr/>
          </p:nvSpPr>
          <p:spPr>
            <a:xfrm>
              <a:off x="6909090"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63"/>
            <p:cNvSpPr/>
            <p:nvPr/>
          </p:nvSpPr>
          <p:spPr>
            <a:xfrm>
              <a:off x="6465144"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63"/>
            <p:cNvSpPr/>
            <p:nvPr/>
          </p:nvSpPr>
          <p:spPr>
            <a:xfrm>
              <a:off x="6553933"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63"/>
            <p:cNvSpPr/>
            <p:nvPr/>
          </p:nvSpPr>
          <p:spPr>
            <a:xfrm>
              <a:off x="6642723"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63"/>
            <p:cNvSpPr/>
            <p:nvPr/>
          </p:nvSpPr>
          <p:spPr>
            <a:xfrm>
              <a:off x="6731512"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63"/>
            <p:cNvSpPr/>
            <p:nvPr/>
          </p:nvSpPr>
          <p:spPr>
            <a:xfrm>
              <a:off x="6820301"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63"/>
            <p:cNvSpPr/>
            <p:nvPr/>
          </p:nvSpPr>
          <p:spPr>
            <a:xfrm>
              <a:off x="6909090"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63"/>
            <p:cNvSpPr/>
            <p:nvPr/>
          </p:nvSpPr>
          <p:spPr>
            <a:xfrm>
              <a:off x="6465144"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63"/>
            <p:cNvSpPr/>
            <p:nvPr/>
          </p:nvSpPr>
          <p:spPr>
            <a:xfrm>
              <a:off x="6553933"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63"/>
            <p:cNvSpPr/>
            <p:nvPr/>
          </p:nvSpPr>
          <p:spPr>
            <a:xfrm>
              <a:off x="6642723"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63"/>
            <p:cNvSpPr/>
            <p:nvPr/>
          </p:nvSpPr>
          <p:spPr>
            <a:xfrm>
              <a:off x="6731512"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63"/>
            <p:cNvSpPr/>
            <p:nvPr/>
          </p:nvSpPr>
          <p:spPr>
            <a:xfrm>
              <a:off x="6820301"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63"/>
            <p:cNvSpPr/>
            <p:nvPr/>
          </p:nvSpPr>
          <p:spPr>
            <a:xfrm>
              <a:off x="6909090"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63"/>
            <p:cNvSpPr/>
            <p:nvPr/>
          </p:nvSpPr>
          <p:spPr>
            <a:xfrm>
              <a:off x="6465144"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63"/>
            <p:cNvSpPr/>
            <p:nvPr/>
          </p:nvSpPr>
          <p:spPr>
            <a:xfrm>
              <a:off x="6553933"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63"/>
            <p:cNvSpPr/>
            <p:nvPr/>
          </p:nvSpPr>
          <p:spPr>
            <a:xfrm>
              <a:off x="6642723"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63"/>
            <p:cNvSpPr/>
            <p:nvPr/>
          </p:nvSpPr>
          <p:spPr>
            <a:xfrm>
              <a:off x="6731512"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63"/>
            <p:cNvSpPr/>
            <p:nvPr/>
          </p:nvSpPr>
          <p:spPr>
            <a:xfrm>
              <a:off x="6820301"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63"/>
            <p:cNvSpPr/>
            <p:nvPr/>
          </p:nvSpPr>
          <p:spPr>
            <a:xfrm>
              <a:off x="6909090"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63"/>
            <p:cNvSpPr/>
            <p:nvPr/>
          </p:nvSpPr>
          <p:spPr>
            <a:xfrm>
              <a:off x="6997879"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63"/>
            <p:cNvSpPr/>
            <p:nvPr/>
          </p:nvSpPr>
          <p:spPr>
            <a:xfrm>
              <a:off x="6997879"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63"/>
            <p:cNvSpPr/>
            <p:nvPr/>
          </p:nvSpPr>
          <p:spPr>
            <a:xfrm>
              <a:off x="6997879"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63"/>
            <p:cNvSpPr/>
            <p:nvPr/>
          </p:nvSpPr>
          <p:spPr>
            <a:xfrm>
              <a:off x="6997879"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63"/>
            <p:cNvSpPr/>
            <p:nvPr/>
          </p:nvSpPr>
          <p:spPr>
            <a:xfrm>
              <a:off x="6997879"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63"/>
            <p:cNvSpPr/>
            <p:nvPr/>
          </p:nvSpPr>
          <p:spPr>
            <a:xfrm>
              <a:off x="6997879"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63"/>
            <p:cNvSpPr/>
            <p:nvPr/>
          </p:nvSpPr>
          <p:spPr>
            <a:xfrm>
              <a:off x="6997879"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63"/>
            <p:cNvSpPr/>
            <p:nvPr/>
          </p:nvSpPr>
          <p:spPr>
            <a:xfrm>
              <a:off x="6997879"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63"/>
            <p:cNvSpPr/>
            <p:nvPr/>
          </p:nvSpPr>
          <p:spPr>
            <a:xfrm>
              <a:off x="6997879"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63"/>
            <p:cNvSpPr/>
            <p:nvPr/>
          </p:nvSpPr>
          <p:spPr>
            <a:xfrm>
              <a:off x="6997879"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63"/>
            <p:cNvSpPr/>
            <p:nvPr/>
          </p:nvSpPr>
          <p:spPr>
            <a:xfrm>
              <a:off x="6997879"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63"/>
            <p:cNvSpPr/>
            <p:nvPr/>
          </p:nvSpPr>
          <p:spPr>
            <a:xfrm>
              <a:off x="6997879"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63"/>
            <p:cNvSpPr/>
            <p:nvPr/>
          </p:nvSpPr>
          <p:spPr>
            <a:xfrm>
              <a:off x="6997879"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63"/>
            <p:cNvSpPr/>
            <p:nvPr/>
          </p:nvSpPr>
          <p:spPr>
            <a:xfrm>
              <a:off x="7086668"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63"/>
            <p:cNvSpPr/>
            <p:nvPr/>
          </p:nvSpPr>
          <p:spPr>
            <a:xfrm>
              <a:off x="7086668"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63"/>
            <p:cNvSpPr/>
            <p:nvPr/>
          </p:nvSpPr>
          <p:spPr>
            <a:xfrm>
              <a:off x="7086668"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63"/>
            <p:cNvSpPr/>
            <p:nvPr/>
          </p:nvSpPr>
          <p:spPr>
            <a:xfrm>
              <a:off x="7086668"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63"/>
            <p:cNvSpPr/>
            <p:nvPr/>
          </p:nvSpPr>
          <p:spPr>
            <a:xfrm>
              <a:off x="7086668"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63"/>
            <p:cNvSpPr/>
            <p:nvPr/>
          </p:nvSpPr>
          <p:spPr>
            <a:xfrm>
              <a:off x="7086668"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63"/>
            <p:cNvSpPr/>
            <p:nvPr/>
          </p:nvSpPr>
          <p:spPr>
            <a:xfrm>
              <a:off x="7086668"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63"/>
            <p:cNvSpPr/>
            <p:nvPr/>
          </p:nvSpPr>
          <p:spPr>
            <a:xfrm>
              <a:off x="7086668"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63"/>
            <p:cNvSpPr/>
            <p:nvPr/>
          </p:nvSpPr>
          <p:spPr>
            <a:xfrm>
              <a:off x="7086668"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63"/>
            <p:cNvSpPr/>
            <p:nvPr/>
          </p:nvSpPr>
          <p:spPr>
            <a:xfrm>
              <a:off x="7086668"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63"/>
            <p:cNvSpPr/>
            <p:nvPr/>
          </p:nvSpPr>
          <p:spPr>
            <a:xfrm>
              <a:off x="7086668"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63"/>
            <p:cNvSpPr/>
            <p:nvPr/>
          </p:nvSpPr>
          <p:spPr>
            <a:xfrm>
              <a:off x="7086668"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63"/>
            <p:cNvSpPr/>
            <p:nvPr/>
          </p:nvSpPr>
          <p:spPr>
            <a:xfrm>
              <a:off x="7086668"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63"/>
            <p:cNvSpPr/>
            <p:nvPr/>
          </p:nvSpPr>
          <p:spPr>
            <a:xfrm>
              <a:off x="7175458"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63"/>
            <p:cNvSpPr/>
            <p:nvPr/>
          </p:nvSpPr>
          <p:spPr>
            <a:xfrm>
              <a:off x="7175458"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63"/>
            <p:cNvSpPr/>
            <p:nvPr/>
          </p:nvSpPr>
          <p:spPr>
            <a:xfrm>
              <a:off x="7175458"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63"/>
            <p:cNvSpPr/>
            <p:nvPr/>
          </p:nvSpPr>
          <p:spPr>
            <a:xfrm>
              <a:off x="7175458"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63"/>
            <p:cNvSpPr/>
            <p:nvPr/>
          </p:nvSpPr>
          <p:spPr>
            <a:xfrm>
              <a:off x="7175458"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63"/>
            <p:cNvSpPr/>
            <p:nvPr/>
          </p:nvSpPr>
          <p:spPr>
            <a:xfrm>
              <a:off x="7175458"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63"/>
            <p:cNvSpPr/>
            <p:nvPr/>
          </p:nvSpPr>
          <p:spPr>
            <a:xfrm>
              <a:off x="7175458"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63"/>
            <p:cNvSpPr/>
            <p:nvPr/>
          </p:nvSpPr>
          <p:spPr>
            <a:xfrm>
              <a:off x="7175458"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63"/>
            <p:cNvSpPr/>
            <p:nvPr/>
          </p:nvSpPr>
          <p:spPr>
            <a:xfrm>
              <a:off x="7175458"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63"/>
            <p:cNvSpPr/>
            <p:nvPr/>
          </p:nvSpPr>
          <p:spPr>
            <a:xfrm>
              <a:off x="7175458"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63"/>
            <p:cNvSpPr/>
            <p:nvPr/>
          </p:nvSpPr>
          <p:spPr>
            <a:xfrm>
              <a:off x="7175458"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63"/>
            <p:cNvSpPr/>
            <p:nvPr/>
          </p:nvSpPr>
          <p:spPr>
            <a:xfrm>
              <a:off x="7175458"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63"/>
            <p:cNvSpPr/>
            <p:nvPr/>
          </p:nvSpPr>
          <p:spPr>
            <a:xfrm>
              <a:off x="7175458"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63"/>
            <p:cNvSpPr/>
            <p:nvPr/>
          </p:nvSpPr>
          <p:spPr>
            <a:xfrm>
              <a:off x="7264247"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63"/>
            <p:cNvSpPr/>
            <p:nvPr/>
          </p:nvSpPr>
          <p:spPr>
            <a:xfrm>
              <a:off x="7264247"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63"/>
            <p:cNvSpPr/>
            <p:nvPr/>
          </p:nvSpPr>
          <p:spPr>
            <a:xfrm>
              <a:off x="7264247"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63"/>
            <p:cNvSpPr/>
            <p:nvPr/>
          </p:nvSpPr>
          <p:spPr>
            <a:xfrm>
              <a:off x="7264247"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63"/>
            <p:cNvSpPr/>
            <p:nvPr/>
          </p:nvSpPr>
          <p:spPr>
            <a:xfrm>
              <a:off x="726424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63"/>
            <p:cNvSpPr/>
            <p:nvPr/>
          </p:nvSpPr>
          <p:spPr>
            <a:xfrm>
              <a:off x="7264247"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63"/>
            <p:cNvSpPr/>
            <p:nvPr/>
          </p:nvSpPr>
          <p:spPr>
            <a:xfrm>
              <a:off x="7264247"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63"/>
            <p:cNvSpPr/>
            <p:nvPr/>
          </p:nvSpPr>
          <p:spPr>
            <a:xfrm>
              <a:off x="7264247"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63"/>
            <p:cNvSpPr/>
            <p:nvPr/>
          </p:nvSpPr>
          <p:spPr>
            <a:xfrm>
              <a:off x="7264247"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63"/>
            <p:cNvSpPr/>
            <p:nvPr/>
          </p:nvSpPr>
          <p:spPr>
            <a:xfrm>
              <a:off x="7264247"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63"/>
            <p:cNvSpPr/>
            <p:nvPr/>
          </p:nvSpPr>
          <p:spPr>
            <a:xfrm>
              <a:off x="7264247"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63"/>
            <p:cNvSpPr/>
            <p:nvPr/>
          </p:nvSpPr>
          <p:spPr>
            <a:xfrm>
              <a:off x="7264247"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63"/>
            <p:cNvSpPr/>
            <p:nvPr/>
          </p:nvSpPr>
          <p:spPr>
            <a:xfrm>
              <a:off x="7264247"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63"/>
            <p:cNvSpPr/>
            <p:nvPr/>
          </p:nvSpPr>
          <p:spPr>
            <a:xfrm>
              <a:off x="7353036"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63"/>
            <p:cNvSpPr/>
            <p:nvPr/>
          </p:nvSpPr>
          <p:spPr>
            <a:xfrm>
              <a:off x="7353036"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63"/>
            <p:cNvSpPr/>
            <p:nvPr/>
          </p:nvSpPr>
          <p:spPr>
            <a:xfrm>
              <a:off x="7353036"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63"/>
            <p:cNvSpPr/>
            <p:nvPr/>
          </p:nvSpPr>
          <p:spPr>
            <a:xfrm>
              <a:off x="7353036"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63"/>
            <p:cNvSpPr/>
            <p:nvPr/>
          </p:nvSpPr>
          <p:spPr>
            <a:xfrm>
              <a:off x="7353036"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63"/>
            <p:cNvSpPr/>
            <p:nvPr/>
          </p:nvSpPr>
          <p:spPr>
            <a:xfrm>
              <a:off x="7353036"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63"/>
            <p:cNvSpPr/>
            <p:nvPr/>
          </p:nvSpPr>
          <p:spPr>
            <a:xfrm>
              <a:off x="7353036"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63"/>
            <p:cNvSpPr/>
            <p:nvPr/>
          </p:nvSpPr>
          <p:spPr>
            <a:xfrm>
              <a:off x="7353036"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63"/>
            <p:cNvSpPr/>
            <p:nvPr/>
          </p:nvSpPr>
          <p:spPr>
            <a:xfrm>
              <a:off x="7353036"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63"/>
            <p:cNvSpPr/>
            <p:nvPr/>
          </p:nvSpPr>
          <p:spPr>
            <a:xfrm>
              <a:off x="7353036"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63"/>
            <p:cNvSpPr/>
            <p:nvPr/>
          </p:nvSpPr>
          <p:spPr>
            <a:xfrm>
              <a:off x="7353036"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63"/>
            <p:cNvSpPr/>
            <p:nvPr/>
          </p:nvSpPr>
          <p:spPr>
            <a:xfrm>
              <a:off x="7353036"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63"/>
            <p:cNvSpPr/>
            <p:nvPr/>
          </p:nvSpPr>
          <p:spPr>
            <a:xfrm>
              <a:off x="7353036"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63"/>
            <p:cNvSpPr/>
            <p:nvPr/>
          </p:nvSpPr>
          <p:spPr>
            <a:xfrm>
              <a:off x="7441825"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63"/>
            <p:cNvSpPr/>
            <p:nvPr/>
          </p:nvSpPr>
          <p:spPr>
            <a:xfrm>
              <a:off x="7441825"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63"/>
            <p:cNvSpPr/>
            <p:nvPr/>
          </p:nvSpPr>
          <p:spPr>
            <a:xfrm>
              <a:off x="7441825"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63"/>
            <p:cNvSpPr/>
            <p:nvPr/>
          </p:nvSpPr>
          <p:spPr>
            <a:xfrm>
              <a:off x="7441825"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63"/>
            <p:cNvSpPr/>
            <p:nvPr/>
          </p:nvSpPr>
          <p:spPr>
            <a:xfrm>
              <a:off x="744182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63"/>
            <p:cNvSpPr/>
            <p:nvPr/>
          </p:nvSpPr>
          <p:spPr>
            <a:xfrm>
              <a:off x="7441825"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63"/>
            <p:cNvSpPr/>
            <p:nvPr/>
          </p:nvSpPr>
          <p:spPr>
            <a:xfrm>
              <a:off x="7441825"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63"/>
            <p:cNvSpPr/>
            <p:nvPr/>
          </p:nvSpPr>
          <p:spPr>
            <a:xfrm>
              <a:off x="7441825"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63"/>
            <p:cNvSpPr/>
            <p:nvPr/>
          </p:nvSpPr>
          <p:spPr>
            <a:xfrm>
              <a:off x="7441825"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63"/>
            <p:cNvSpPr/>
            <p:nvPr/>
          </p:nvSpPr>
          <p:spPr>
            <a:xfrm>
              <a:off x="7441825"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63"/>
            <p:cNvSpPr/>
            <p:nvPr/>
          </p:nvSpPr>
          <p:spPr>
            <a:xfrm>
              <a:off x="7441825"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63"/>
            <p:cNvSpPr/>
            <p:nvPr/>
          </p:nvSpPr>
          <p:spPr>
            <a:xfrm>
              <a:off x="7441825"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63"/>
            <p:cNvSpPr/>
            <p:nvPr/>
          </p:nvSpPr>
          <p:spPr>
            <a:xfrm>
              <a:off x="7441825"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63"/>
            <p:cNvSpPr/>
            <p:nvPr/>
          </p:nvSpPr>
          <p:spPr>
            <a:xfrm>
              <a:off x="7530614"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63"/>
            <p:cNvSpPr/>
            <p:nvPr/>
          </p:nvSpPr>
          <p:spPr>
            <a:xfrm>
              <a:off x="7530614"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63"/>
            <p:cNvSpPr/>
            <p:nvPr/>
          </p:nvSpPr>
          <p:spPr>
            <a:xfrm>
              <a:off x="7530614"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63"/>
            <p:cNvSpPr/>
            <p:nvPr/>
          </p:nvSpPr>
          <p:spPr>
            <a:xfrm>
              <a:off x="7530614"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63"/>
            <p:cNvSpPr/>
            <p:nvPr/>
          </p:nvSpPr>
          <p:spPr>
            <a:xfrm>
              <a:off x="753061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63"/>
            <p:cNvSpPr/>
            <p:nvPr/>
          </p:nvSpPr>
          <p:spPr>
            <a:xfrm>
              <a:off x="7530614"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63"/>
            <p:cNvSpPr/>
            <p:nvPr/>
          </p:nvSpPr>
          <p:spPr>
            <a:xfrm>
              <a:off x="7530614"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63"/>
            <p:cNvSpPr/>
            <p:nvPr/>
          </p:nvSpPr>
          <p:spPr>
            <a:xfrm>
              <a:off x="7530614"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63"/>
            <p:cNvSpPr/>
            <p:nvPr/>
          </p:nvSpPr>
          <p:spPr>
            <a:xfrm>
              <a:off x="7530614"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63"/>
            <p:cNvSpPr/>
            <p:nvPr/>
          </p:nvSpPr>
          <p:spPr>
            <a:xfrm>
              <a:off x="7530614"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63"/>
            <p:cNvSpPr/>
            <p:nvPr/>
          </p:nvSpPr>
          <p:spPr>
            <a:xfrm>
              <a:off x="7530614"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63"/>
            <p:cNvSpPr/>
            <p:nvPr/>
          </p:nvSpPr>
          <p:spPr>
            <a:xfrm>
              <a:off x="7530614"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63"/>
            <p:cNvSpPr/>
            <p:nvPr/>
          </p:nvSpPr>
          <p:spPr>
            <a:xfrm>
              <a:off x="7530614"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63"/>
            <p:cNvSpPr/>
            <p:nvPr/>
          </p:nvSpPr>
          <p:spPr>
            <a:xfrm>
              <a:off x="7619404"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63"/>
            <p:cNvSpPr/>
            <p:nvPr/>
          </p:nvSpPr>
          <p:spPr>
            <a:xfrm>
              <a:off x="7619404"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63"/>
            <p:cNvSpPr/>
            <p:nvPr/>
          </p:nvSpPr>
          <p:spPr>
            <a:xfrm>
              <a:off x="7619404"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63"/>
            <p:cNvSpPr/>
            <p:nvPr/>
          </p:nvSpPr>
          <p:spPr>
            <a:xfrm>
              <a:off x="7619404"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63"/>
            <p:cNvSpPr/>
            <p:nvPr/>
          </p:nvSpPr>
          <p:spPr>
            <a:xfrm>
              <a:off x="761940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63"/>
            <p:cNvSpPr/>
            <p:nvPr/>
          </p:nvSpPr>
          <p:spPr>
            <a:xfrm>
              <a:off x="7619404"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63"/>
            <p:cNvSpPr/>
            <p:nvPr/>
          </p:nvSpPr>
          <p:spPr>
            <a:xfrm>
              <a:off x="7619404"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63"/>
            <p:cNvSpPr/>
            <p:nvPr/>
          </p:nvSpPr>
          <p:spPr>
            <a:xfrm>
              <a:off x="7619404"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63"/>
            <p:cNvSpPr/>
            <p:nvPr/>
          </p:nvSpPr>
          <p:spPr>
            <a:xfrm>
              <a:off x="7619404"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63"/>
            <p:cNvSpPr/>
            <p:nvPr/>
          </p:nvSpPr>
          <p:spPr>
            <a:xfrm>
              <a:off x="7619404"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63"/>
            <p:cNvSpPr/>
            <p:nvPr/>
          </p:nvSpPr>
          <p:spPr>
            <a:xfrm>
              <a:off x="7619404"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63"/>
            <p:cNvSpPr/>
            <p:nvPr/>
          </p:nvSpPr>
          <p:spPr>
            <a:xfrm>
              <a:off x="7619404"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63"/>
            <p:cNvSpPr/>
            <p:nvPr/>
          </p:nvSpPr>
          <p:spPr>
            <a:xfrm>
              <a:off x="7619404"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63"/>
            <p:cNvSpPr/>
            <p:nvPr/>
          </p:nvSpPr>
          <p:spPr>
            <a:xfrm>
              <a:off x="7708193"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63"/>
            <p:cNvSpPr/>
            <p:nvPr/>
          </p:nvSpPr>
          <p:spPr>
            <a:xfrm>
              <a:off x="7708193"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63"/>
            <p:cNvSpPr/>
            <p:nvPr/>
          </p:nvSpPr>
          <p:spPr>
            <a:xfrm>
              <a:off x="7708193"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63"/>
            <p:cNvSpPr/>
            <p:nvPr/>
          </p:nvSpPr>
          <p:spPr>
            <a:xfrm>
              <a:off x="7708193"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63"/>
            <p:cNvSpPr/>
            <p:nvPr/>
          </p:nvSpPr>
          <p:spPr>
            <a:xfrm>
              <a:off x="7708193"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63"/>
            <p:cNvSpPr/>
            <p:nvPr/>
          </p:nvSpPr>
          <p:spPr>
            <a:xfrm>
              <a:off x="7708193"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63"/>
            <p:cNvSpPr/>
            <p:nvPr/>
          </p:nvSpPr>
          <p:spPr>
            <a:xfrm>
              <a:off x="7708193"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63"/>
            <p:cNvSpPr/>
            <p:nvPr/>
          </p:nvSpPr>
          <p:spPr>
            <a:xfrm>
              <a:off x="7708193"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63"/>
            <p:cNvSpPr/>
            <p:nvPr/>
          </p:nvSpPr>
          <p:spPr>
            <a:xfrm>
              <a:off x="7708193"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63"/>
            <p:cNvSpPr/>
            <p:nvPr/>
          </p:nvSpPr>
          <p:spPr>
            <a:xfrm>
              <a:off x="7708193"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63"/>
            <p:cNvSpPr/>
            <p:nvPr/>
          </p:nvSpPr>
          <p:spPr>
            <a:xfrm>
              <a:off x="7708193"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63"/>
            <p:cNvSpPr/>
            <p:nvPr/>
          </p:nvSpPr>
          <p:spPr>
            <a:xfrm>
              <a:off x="7708193"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63"/>
            <p:cNvSpPr/>
            <p:nvPr/>
          </p:nvSpPr>
          <p:spPr>
            <a:xfrm>
              <a:off x="7708193"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63"/>
            <p:cNvSpPr/>
            <p:nvPr/>
          </p:nvSpPr>
          <p:spPr>
            <a:xfrm>
              <a:off x="7796982"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63"/>
            <p:cNvSpPr/>
            <p:nvPr/>
          </p:nvSpPr>
          <p:spPr>
            <a:xfrm>
              <a:off x="7796982"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63"/>
            <p:cNvSpPr/>
            <p:nvPr/>
          </p:nvSpPr>
          <p:spPr>
            <a:xfrm>
              <a:off x="7796982"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63"/>
            <p:cNvSpPr/>
            <p:nvPr/>
          </p:nvSpPr>
          <p:spPr>
            <a:xfrm>
              <a:off x="7796982"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63"/>
            <p:cNvSpPr/>
            <p:nvPr/>
          </p:nvSpPr>
          <p:spPr>
            <a:xfrm>
              <a:off x="779698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63"/>
            <p:cNvSpPr/>
            <p:nvPr/>
          </p:nvSpPr>
          <p:spPr>
            <a:xfrm>
              <a:off x="7796982"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63"/>
            <p:cNvSpPr/>
            <p:nvPr/>
          </p:nvSpPr>
          <p:spPr>
            <a:xfrm>
              <a:off x="7796982"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63"/>
            <p:cNvSpPr/>
            <p:nvPr/>
          </p:nvSpPr>
          <p:spPr>
            <a:xfrm>
              <a:off x="7796982"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63"/>
            <p:cNvSpPr/>
            <p:nvPr/>
          </p:nvSpPr>
          <p:spPr>
            <a:xfrm>
              <a:off x="7796982"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63"/>
            <p:cNvSpPr/>
            <p:nvPr/>
          </p:nvSpPr>
          <p:spPr>
            <a:xfrm>
              <a:off x="7796982"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63"/>
            <p:cNvSpPr/>
            <p:nvPr/>
          </p:nvSpPr>
          <p:spPr>
            <a:xfrm>
              <a:off x="7796982"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63"/>
            <p:cNvSpPr/>
            <p:nvPr/>
          </p:nvSpPr>
          <p:spPr>
            <a:xfrm>
              <a:off x="7796982"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63"/>
            <p:cNvSpPr/>
            <p:nvPr/>
          </p:nvSpPr>
          <p:spPr>
            <a:xfrm>
              <a:off x="7796982"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63"/>
            <p:cNvSpPr/>
            <p:nvPr/>
          </p:nvSpPr>
          <p:spPr>
            <a:xfrm>
              <a:off x="7885771"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63"/>
            <p:cNvSpPr/>
            <p:nvPr/>
          </p:nvSpPr>
          <p:spPr>
            <a:xfrm>
              <a:off x="7885771"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63"/>
            <p:cNvSpPr/>
            <p:nvPr/>
          </p:nvSpPr>
          <p:spPr>
            <a:xfrm>
              <a:off x="7885771"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63"/>
            <p:cNvSpPr/>
            <p:nvPr/>
          </p:nvSpPr>
          <p:spPr>
            <a:xfrm>
              <a:off x="7885771"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63"/>
            <p:cNvSpPr/>
            <p:nvPr/>
          </p:nvSpPr>
          <p:spPr>
            <a:xfrm>
              <a:off x="788577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63"/>
            <p:cNvSpPr/>
            <p:nvPr/>
          </p:nvSpPr>
          <p:spPr>
            <a:xfrm>
              <a:off x="7885771"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63"/>
            <p:cNvSpPr/>
            <p:nvPr/>
          </p:nvSpPr>
          <p:spPr>
            <a:xfrm>
              <a:off x="7885771"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63"/>
            <p:cNvSpPr/>
            <p:nvPr/>
          </p:nvSpPr>
          <p:spPr>
            <a:xfrm>
              <a:off x="7885771"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63"/>
            <p:cNvSpPr/>
            <p:nvPr/>
          </p:nvSpPr>
          <p:spPr>
            <a:xfrm>
              <a:off x="7885771"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63"/>
            <p:cNvSpPr/>
            <p:nvPr/>
          </p:nvSpPr>
          <p:spPr>
            <a:xfrm>
              <a:off x="7885771"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63"/>
            <p:cNvSpPr/>
            <p:nvPr/>
          </p:nvSpPr>
          <p:spPr>
            <a:xfrm>
              <a:off x="7885771"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63"/>
            <p:cNvSpPr/>
            <p:nvPr/>
          </p:nvSpPr>
          <p:spPr>
            <a:xfrm>
              <a:off x="7885771"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63"/>
            <p:cNvSpPr/>
            <p:nvPr/>
          </p:nvSpPr>
          <p:spPr>
            <a:xfrm>
              <a:off x="7885771"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63"/>
            <p:cNvSpPr/>
            <p:nvPr/>
          </p:nvSpPr>
          <p:spPr>
            <a:xfrm>
              <a:off x="7974560"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63"/>
            <p:cNvSpPr/>
            <p:nvPr/>
          </p:nvSpPr>
          <p:spPr>
            <a:xfrm>
              <a:off x="7974560"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63"/>
            <p:cNvSpPr/>
            <p:nvPr/>
          </p:nvSpPr>
          <p:spPr>
            <a:xfrm>
              <a:off x="7974560"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63"/>
            <p:cNvSpPr/>
            <p:nvPr/>
          </p:nvSpPr>
          <p:spPr>
            <a:xfrm>
              <a:off x="7974560"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63"/>
            <p:cNvSpPr/>
            <p:nvPr/>
          </p:nvSpPr>
          <p:spPr>
            <a:xfrm>
              <a:off x="7974560"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63"/>
            <p:cNvSpPr/>
            <p:nvPr/>
          </p:nvSpPr>
          <p:spPr>
            <a:xfrm>
              <a:off x="7974560"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63"/>
            <p:cNvSpPr/>
            <p:nvPr/>
          </p:nvSpPr>
          <p:spPr>
            <a:xfrm>
              <a:off x="7974560"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63"/>
            <p:cNvSpPr/>
            <p:nvPr/>
          </p:nvSpPr>
          <p:spPr>
            <a:xfrm>
              <a:off x="7974560"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63"/>
            <p:cNvSpPr/>
            <p:nvPr/>
          </p:nvSpPr>
          <p:spPr>
            <a:xfrm>
              <a:off x="7974560"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63"/>
            <p:cNvSpPr/>
            <p:nvPr/>
          </p:nvSpPr>
          <p:spPr>
            <a:xfrm>
              <a:off x="7974560"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63"/>
            <p:cNvSpPr/>
            <p:nvPr/>
          </p:nvSpPr>
          <p:spPr>
            <a:xfrm>
              <a:off x="7974560"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63"/>
            <p:cNvSpPr/>
            <p:nvPr/>
          </p:nvSpPr>
          <p:spPr>
            <a:xfrm>
              <a:off x="7974560"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63"/>
            <p:cNvSpPr/>
            <p:nvPr/>
          </p:nvSpPr>
          <p:spPr>
            <a:xfrm>
              <a:off x="7974560"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63"/>
            <p:cNvSpPr/>
            <p:nvPr/>
          </p:nvSpPr>
          <p:spPr>
            <a:xfrm>
              <a:off x="8063349"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63"/>
            <p:cNvSpPr/>
            <p:nvPr/>
          </p:nvSpPr>
          <p:spPr>
            <a:xfrm>
              <a:off x="8063349"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63"/>
            <p:cNvSpPr/>
            <p:nvPr/>
          </p:nvSpPr>
          <p:spPr>
            <a:xfrm>
              <a:off x="8063349"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63"/>
            <p:cNvSpPr/>
            <p:nvPr/>
          </p:nvSpPr>
          <p:spPr>
            <a:xfrm>
              <a:off x="8063349"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63"/>
            <p:cNvSpPr/>
            <p:nvPr/>
          </p:nvSpPr>
          <p:spPr>
            <a:xfrm>
              <a:off x="8063349"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63"/>
            <p:cNvSpPr/>
            <p:nvPr/>
          </p:nvSpPr>
          <p:spPr>
            <a:xfrm>
              <a:off x="8063349"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63"/>
            <p:cNvSpPr/>
            <p:nvPr/>
          </p:nvSpPr>
          <p:spPr>
            <a:xfrm>
              <a:off x="8063349"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63"/>
            <p:cNvSpPr/>
            <p:nvPr/>
          </p:nvSpPr>
          <p:spPr>
            <a:xfrm>
              <a:off x="8063349"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63"/>
            <p:cNvSpPr/>
            <p:nvPr/>
          </p:nvSpPr>
          <p:spPr>
            <a:xfrm>
              <a:off x="8063349"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63"/>
            <p:cNvSpPr/>
            <p:nvPr/>
          </p:nvSpPr>
          <p:spPr>
            <a:xfrm>
              <a:off x="8063349"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63"/>
            <p:cNvSpPr/>
            <p:nvPr/>
          </p:nvSpPr>
          <p:spPr>
            <a:xfrm>
              <a:off x="8063349"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63"/>
            <p:cNvSpPr/>
            <p:nvPr/>
          </p:nvSpPr>
          <p:spPr>
            <a:xfrm>
              <a:off x="8063349"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63"/>
            <p:cNvSpPr/>
            <p:nvPr/>
          </p:nvSpPr>
          <p:spPr>
            <a:xfrm>
              <a:off x="8063349"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63"/>
            <p:cNvSpPr/>
            <p:nvPr/>
          </p:nvSpPr>
          <p:spPr>
            <a:xfrm>
              <a:off x="8152139"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63"/>
            <p:cNvSpPr/>
            <p:nvPr/>
          </p:nvSpPr>
          <p:spPr>
            <a:xfrm>
              <a:off x="8152139"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63"/>
            <p:cNvSpPr/>
            <p:nvPr/>
          </p:nvSpPr>
          <p:spPr>
            <a:xfrm>
              <a:off x="8152139"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63"/>
            <p:cNvSpPr/>
            <p:nvPr/>
          </p:nvSpPr>
          <p:spPr>
            <a:xfrm>
              <a:off x="8152139"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63"/>
            <p:cNvSpPr/>
            <p:nvPr/>
          </p:nvSpPr>
          <p:spPr>
            <a:xfrm>
              <a:off x="8152139"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63"/>
            <p:cNvSpPr/>
            <p:nvPr/>
          </p:nvSpPr>
          <p:spPr>
            <a:xfrm>
              <a:off x="8152139"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63"/>
            <p:cNvSpPr/>
            <p:nvPr/>
          </p:nvSpPr>
          <p:spPr>
            <a:xfrm>
              <a:off x="8152139"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63"/>
            <p:cNvSpPr/>
            <p:nvPr/>
          </p:nvSpPr>
          <p:spPr>
            <a:xfrm>
              <a:off x="8152139"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63"/>
            <p:cNvSpPr/>
            <p:nvPr/>
          </p:nvSpPr>
          <p:spPr>
            <a:xfrm>
              <a:off x="8152139"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63"/>
            <p:cNvSpPr/>
            <p:nvPr/>
          </p:nvSpPr>
          <p:spPr>
            <a:xfrm>
              <a:off x="8152139"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63"/>
            <p:cNvSpPr/>
            <p:nvPr/>
          </p:nvSpPr>
          <p:spPr>
            <a:xfrm>
              <a:off x="8152139"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63"/>
            <p:cNvSpPr/>
            <p:nvPr/>
          </p:nvSpPr>
          <p:spPr>
            <a:xfrm>
              <a:off x="8152139"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63"/>
            <p:cNvSpPr/>
            <p:nvPr/>
          </p:nvSpPr>
          <p:spPr>
            <a:xfrm>
              <a:off x="8152139"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63"/>
            <p:cNvSpPr/>
            <p:nvPr/>
          </p:nvSpPr>
          <p:spPr>
            <a:xfrm>
              <a:off x="8240928"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63"/>
            <p:cNvSpPr/>
            <p:nvPr/>
          </p:nvSpPr>
          <p:spPr>
            <a:xfrm>
              <a:off x="8240928"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63"/>
            <p:cNvSpPr/>
            <p:nvPr/>
          </p:nvSpPr>
          <p:spPr>
            <a:xfrm>
              <a:off x="8240928"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63"/>
            <p:cNvSpPr/>
            <p:nvPr/>
          </p:nvSpPr>
          <p:spPr>
            <a:xfrm>
              <a:off x="8240928"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63"/>
            <p:cNvSpPr/>
            <p:nvPr/>
          </p:nvSpPr>
          <p:spPr>
            <a:xfrm>
              <a:off x="8240928"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63"/>
            <p:cNvSpPr/>
            <p:nvPr/>
          </p:nvSpPr>
          <p:spPr>
            <a:xfrm>
              <a:off x="8240928"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63"/>
            <p:cNvSpPr/>
            <p:nvPr/>
          </p:nvSpPr>
          <p:spPr>
            <a:xfrm>
              <a:off x="8240928"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63"/>
            <p:cNvSpPr/>
            <p:nvPr/>
          </p:nvSpPr>
          <p:spPr>
            <a:xfrm>
              <a:off x="8240928"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63"/>
            <p:cNvSpPr/>
            <p:nvPr/>
          </p:nvSpPr>
          <p:spPr>
            <a:xfrm>
              <a:off x="8240928"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63"/>
            <p:cNvSpPr/>
            <p:nvPr/>
          </p:nvSpPr>
          <p:spPr>
            <a:xfrm>
              <a:off x="8240928"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63"/>
            <p:cNvSpPr/>
            <p:nvPr/>
          </p:nvSpPr>
          <p:spPr>
            <a:xfrm>
              <a:off x="8240928"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63"/>
            <p:cNvSpPr/>
            <p:nvPr/>
          </p:nvSpPr>
          <p:spPr>
            <a:xfrm>
              <a:off x="8240928"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63"/>
            <p:cNvSpPr/>
            <p:nvPr/>
          </p:nvSpPr>
          <p:spPr>
            <a:xfrm>
              <a:off x="8240928"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63"/>
            <p:cNvSpPr/>
            <p:nvPr/>
          </p:nvSpPr>
          <p:spPr>
            <a:xfrm>
              <a:off x="6465144"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63"/>
            <p:cNvSpPr/>
            <p:nvPr/>
          </p:nvSpPr>
          <p:spPr>
            <a:xfrm>
              <a:off x="6553933"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63"/>
            <p:cNvSpPr/>
            <p:nvPr/>
          </p:nvSpPr>
          <p:spPr>
            <a:xfrm>
              <a:off x="6642723"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63"/>
            <p:cNvSpPr/>
            <p:nvPr/>
          </p:nvSpPr>
          <p:spPr>
            <a:xfrm>
              <a:off x="6731512"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63"/>
            <p:cNvSpPr/>
            <p:nvPr/>
          </p:nvSpPr>
          <p:spPr>
            <a:xfrm>
              <a:off x="6820301"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63"/>
            <p:cNvSpPr/>
            <p:nvPr/>
          </p:nvSpPr>
          <p:spPr>
            <a:xfrm>
              <a:off x="6909090"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63"/>
            <p:cNvSpPr/>
            <p:nvPr/>
          </p:nvSpPr>
          <p:spPr>
            <a:xfrm>
              <a:off x="6997879"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63"/>
            <p:cNvSpPr/>
            <p:nvPr/>
          </p:nvSpPr>
          <p:spPr>
            <a:xfrm>
              <a:off x="7086668"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63"/>
            <p:cNvSpPr/>
            <p:nvPr/>
          </p:nvSpPr>
          <p:spPr>
            <a:xfrm>
              <a:off x="7175458"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63"/>
            <p:cNvSpPr/>
            <p:nvPr/>
          </p:nvSpPr>
          <p:spPr>
            <a:xfrm>
              <a:off x="7264247"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63"/>
            <p:cNvSpPr/>
            <p:nvPr/>
          </p:nvSpPr>
          <p:spPr>
            <a:xfrm>
              <a:off x="7353036"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63"/>
            <p:cNvSpPr/>
            <p:nvPr/>
          </p:nvSpPr>
          <p:spPr>
            <a:xfrm>
              <a:off x="7441825"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63"/>
            <p:cNvSpPr/>
            <p:nvPr/>
          </p:nvSpPr>
          <p:spPr>
            <a:xfrm>
              <a:off x="7530614"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63"/>
            <p:cNvSpPr/>
            <p:nvPr/>
          </p:nvSpPr>
          <p:spPr>
            <a:xfrm>
              <a:off x="7619404"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63"/>
            <p:cNvSpPr/>
            <p:nvPr/>
          </p:nvSpPr>
          <p:spPr>
            <a:xfrm>
              <a:off x="7708193"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63"/>
            <p:cNvSpPr/>
            <p:nvPr/>
          </p:nvSpPr>
          <p:spPr>
            <a:xfrm>
              <a:off x="7796982"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63"/>
            <p:cNvSpPr/>
            <p:nvPr/>
          </p:nvSpPr>
          <p:spPr>
            <a:xfrm>
              <a:off x="7885771"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63"/>
            <p:cNvSpPr/>
            <p:nvPr/>
          </p:nvSpPr>
          <p:spPr>
            <a:xfrm>
              <a:off x="7974560"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63"/>
            <p:cNvSpPr/>
            <p:nvPr/>
          </p:nvSpPr>
          <p:spPr>
            <a:xfrm>
              <a:off x="8063349"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63"/>
            <p:cNvSpPr/>
            <p:nvPr/>
          </p:nvSpPr>
          <p:spPr>
            <a:xfrm>
              <a:off x="8152139"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63"/>
            <p:cNvSpPr/>
            <p:nvPr/>
          </p:nvSpPr>
          <p:spPr>
            <a:xfrm>
              <a:off x="8240928"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63"/>
            <p:cNvSpPr/>
            <p:nvPr/>
          </p:nvSpPr>
          <p:spPr>
            <a:xfrm>
              <a:off x="6465144"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63"/>
            <p:cNvSpPr/>
            <p:nvPr/>
          </p:nvSpPr>
          <p:spPr>
            <a:xfrm>
              <a:off x="6553933"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63"/>
            <p:cNvSpPr/>
            <p:nvPr/>
          </p:nvSpPr>
          <p:spPr>
            <a:xfrm>
              <a:off x="6642723"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63"/>
            <p:cNvSpPr/>
            <p:nvPr/>
          </p:nvSpPr>
          <p:spPr>
            <a:xfrm>
              <a:off x="6731512"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63"/>
            <p:cNvSpPr/>
            <p:nvPr/>
          </p:nvSpPr>
          <p:spPr>
            <a:xfrm>
              <a:off x="6820301"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63"/>
            <p:cNvSpPr/>
            <p:nvPr/>
          </p:nvSpPr>
          <p:spPr>
            <a:xfrm>
              <a:off x="6909090"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63"/>
            <p:cNvSpPr/>
            <p:nvPr/>
          </p:nvSpPr>
          <p:spPr>
            <a:xfrm>
              <a:off x="6997879"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63"/>
            <p:cNvSpPr/>
            <p:nvPr/>
          </p:nvSpPr>
          <p:spPr>
            <a:xfrm>
              <a:off x="7086668"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63"/>
            <p:cNvSpPr/>
            <p:nvPr/>
          </p:nvSpPr>
          <p:spPr>
            <a:xfrm>
              <a:off x="7175458"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63"/>
            <p:cNvSpPr/>
            <p:nvPr/>
          </p:nvSpPr>
          <p:spPr>
            <a:xfrm>
              <a:off x="7264247"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63"/>
            <p:cNvSpPr/>
            <p:nvPr/>
          </p:nvSpPr>
          <p:spPr>
            <a:xfrm>
              <a:off x="7353036"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63"/>
            <p:cNvSpPr/>
            <p:nvPr/>
          </p:nvSpPr>
          <p:spPr>
            <a:xfrm>
              <a:off x="7441825"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63"/>
            <p:cNvSpPr/>
            <p:nvPr/>
          </p:nvSpPr>
          <p:spPr>
            <a:xfrm>
              <a:off x="7530614"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63"/>
            <p:cNvSpPr/>
            <p:nvPr/>
          </p:nvSpPr>
          <p:spPr>
            <a:xfrm>
              <a:off x="7619404"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63"/>
            <p:cNvSpPr/>
            <p:nvPr/>
          </p:nvSpPr>
          <p:spPr>
            <a:xfrm>
              <a:off x="7708193"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63"/>
            <p:cNvSpPr/>
            <p:nvPr/>
          </p:nvSpPr>
          <p:spPr>
            <a:xfrm>
              <a:off x="7796982"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63"/>
            <p:cNvSpPr/>
            <p:nvPr/>
          </p:nvSpPr>
          <p:spPr>
            <a:xfrm>
              <a:off x="7885771"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63"/>
            <p:cNvSpPr/>
            <p:nvPr/>
          </p:nvSpPr>
          <p:spPr>
            <a:xfrm>
              <a:off x="7974560"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63"/>
            <p:cNvSpPr/>
            <p:nvPr/>
          </p:nvSpPr>
          <p:spPr>
            <a:xfrm>
              <a:off x="8063349"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63"/>
            <p:cNvSpPr/>
            <p:nvPr/>
          </p:nvSpPr>
          <p:spPr>
            <a:xfrm>
              <a:off x="8152139"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63"/>
            <p:cNvSpPr/>
            <p:nvPr/>
          </p:nvSpPr>
          <p:spPr>
            <a:xfrm>
              <a:off x="8240928"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63"/>
            <p:cNvSpPr/>
            <p:nvPr/>
          </p:nvSpPr>
          <p:spPr>
            <a:xfrm>
              <a:off x="8333217"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63"/>
            <p:cNvSpPr/>
            <p:nvPr/>
          </p:nvSpPr>
          <p:spPr>
            <a:xfrm>
              <a:off x="8333217"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63"/>
            <p:cNvSpPr/>
            <p:nvPr/>
          </p:nvSpPr>
          <p:spPr>
            <a:xfrm>
              <a:off x="8333217"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63"/>
            <p:cNvSpPr/>
            <p:nvPr/>
          </p:nvSpPr>
          <p:spPr>
            <a:xfrm>
              <a:off x="8333217"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63"/>
            <p:cNvSpPr/>
            <p:nvPr/>
          </p:nvSpPr>
          <p:spPr>
            <a:xfrm>
              <a:off x="833321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63"/>
            <p:cNvSpPr/>
            <p:nvPr/>
          </p:nvSpPr>
          <p:spPr>
            <a:xfrm>
              <a:off x="8333217"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63"/>
            <p:cNvSpPr/>
            <p:nvPr/>
          </p:nvSpPr>
          <p:spPr>
            <a:xfrm>
              <a:off x="8333217"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63"/>
            <p:cNvSpPr/>
            <p:nvPr/>
          </p:nvSpPr>
          <p:spPr>
            <a:xfrm>
              <a:off x="8333217"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63"/>
            <p:cNvSpPr/>
            <p:nvPr/>
          </p:nvSpPr>
          <p:spPr>
            <a:xfrm>
              <a:off x="8333217"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63"/>
            <p:cNvSpPr/>
            <p:nvPr/>
          </p:nvSpPr>
          <p:spPr>
            <a:xfrm>
              <a:off x="8333217"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63"/>
            <p:cNvSpPr/>
            <p:nvPr/>
          </p:nvSpPr>
          <p:spPr>
            <a:xfrm>
              <a:off x="8333217"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63"/>
            <p:cNvSpPr/>
            <p:nvPr/>
          </p:nvSpPr>
          <p:spPr>
            <a:xfrm>
              <a:off x="8333217"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63"/>
            <p:cNvSpPr/>
            <p:nvPr/>
          </p:nvSpPr>
          <p:spPr>
            <a:xfrm>
              <a:off x="8333217"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63"/>
            <p:cNvSpPr/>
            <p:nvPr/>
          </p:nvSpPr>
          <p:spPr>
            <a:xfrm>
              <a:off x="8333217"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63"/>
            <p:cNvSpPr/>
            <p:nvPr/>
          </p:nvSpPr>
          <p:spPr>
            <a:xfrm>
              <a:off x="8333217"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63"/>
            <p:cNvSpPr/>
            <p:nvPr/>
          </p:nvSpPr>
          <p:spPr>
            <a:xfrm>
              <a:off x="6376355"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63"/>
            <p:cNvSpPr/>
            <p:nvPr/>
          </p:nvSpPr>
          <p:spPr>
            <a:xfrm>
              <a:off x="6376355"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63"/>
            <p:cNvSpPr/>
            <p:nvPr/>
          </p:nvSpPr>
          <p:spPr>
            <a:xfrm>
              <a:off x="6376355"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63"/>
            <p:cNvSpPr/>
            <p:nvPr/>
          </p:nvSpPr>
          <p:spPr>
            <a:xfrm>
              <a:off x="6376355"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63"/>
            <p:cNvSpPr/>
            <p:nvPr/>
          </p:nvSpPr>
          <p:spPr>
            <a:xfrm>
              <a:off x="637635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63"/>
            <p:cNvSpPr/>
            <p:nvPr/>
          </p:nvSpPr>
          <p:spPr>
            <a:xfrm>
              <a:off x="6376355"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63"/>
            <p:cNvSpPr/>
            <p:nvPr/>
          </p:nvSpPr>
          <p:spPr>
            <a:xfrm>
              <a:off x="6376355"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63"/>
            <p:cNvSpPr/>
            <p:nvPr/>
          </p:nvSpPr>
          <p:spPr>
            <a:xfrm>
              <a:off x="6376355"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63"/>
            <p:cNvSpPr/>
            <p:nvPr/>
          </p:nvSpPr>
          <p:spPr>
            <a:xfrm>
              <a:off x="6376355"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63"/>
            <p:cNvSpPr/>
            <p:nvPr/>
          </p:nvSpPr>
          <p:spPr>
            <a:xfrm>
              <a:off x="6376355"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63"/>
            <p:cNvSpPr/>
            <p:nvPr/>
          </p:nvSpPr>
          <p:spPr>
            <a:xfrm>
              <a:off x="6376355"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63"/>
            <p:cNvSpPr/>
            <p:nvPr/>
          </p:nvSpPr>
          <p:spPr>
            <a:xfrm>
              <a:off x="6376355"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63"/>
            <p:cNvSpPr/>
            <p:nvPr/>
          </p:nvSpPr>
          <p:spPr>
            <a:xfrm>
              <a:off x="6376355"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63"/>
            <p:cNvSpPr/>
            <p:nvPr/>
          </p:nvSpPr>
          <p:spPr>
            <a:xfrm>
              <a:off x="6376355"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63"/>
            <p:cNvSpPr/>
            <p:nvPr/>
          </p:nvSpPr>
          <p:spPr>
            <a:xfrm>
              <a:off x="6376355"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63"/>
            <p:cNvSpPr/>
            <p:nvPr/>
          </p:nvSpPr>
          <p:spPr>
            <a:xfrm>
              <a:off x="6287566"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63"/>
            <p:cNvSpPr/>
            <p:nvPr/>
          </p:nvSpPr>
          <p:spPr>
            <a:xfrm>
              <a:off x="6287566"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63"/>
            <p:cNvSpPr/>
            <p:nvPr/>
          </p:nvSpPr>
          <p:spPr>
            <a:xfrm>
              <a:off x="6287566"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63"/>
            <p:cNvSpPr/>
            <p:nvPr/>
          </p:nvSpPr>
          <p:spPr>
            <a:xfrm>
              <a:off x="6287566"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63"/>
            <p:cNvSpPr/>
            <p:nvPr/>
          </p:nvSpPr>
          <p:spPr>
            <a:xfrm>
              <a:off x="6287566"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63"/>
            <p:cNvSpPr/>
            <p:nvPr/>
          </p:nvSpPr>
          <p:spPr>
            <a:xfrm>
              <a:off x="6287566"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63"/>
            <p:cNvSpPr/>
            <p:nvPr/>
          </p:nvSpPr>
          <p:spPr>
            <a:xfrm>
              <a:off x="6287566"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63"/>
            <p:cNvSpPr/>
            <p:nvPr/>
          </p:nvSpPr>
          <p:spPr>
            <a:xfrm>
              <a:off x="6287566"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63"/>
            <p:cNvSpPr/>
            <p:nvPr/>
          </p:nvSpPr>
          <p:spPr>
            <a:xfrm>
              <a:off x="6287566"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63"/>
            <p:cNvSpPr/>
            <p:nvPr/>
          </p:nvSpPr>
          <p:spPr>
            <a:xfrm>
              <a:off x="6287566"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63"/>
            <p:cNvSpPr/>
            <p:nvPr/>
          </p:nvSpPr>
          <p:spPr>
            <a:xfrm>
              <a:off x="6287566"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63"/>
            <p:cNvSpPr/>
            <p:nvPr/>
          </p:nvSpPr>
          <p:spPr>
            <a:xfrm>
              <a:off x="6287566"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63"/>
            <p:cNvSpPr/>
            <p:nvPr/>
          </p:nvSpPr>
          <p:spPr>
            <a:xfrm>
              <a:off x="6287566"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63"/>
            <p:cNvSpPr/>
            <p:nvPr/>
          </p:nvSpPr>
          <p:spPr>
            <a:xfrm>
              <a:off x="6287566"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63"/>
            <p:cNvSpPr/>
            <p:nvPr/>
          </p:nvSpPr>
          <p:spPr>
            <a:xfrm>
              <a:off x="6287566"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63"/>
            <p:cNvSpPr/>
            <p:nvPr/>
          </p:nvSpPr>
          <p:spPr>
            <a:xfrm>
              <a:off x="6198777"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63"/>
            <p:cNvSpPr/>
            <p:nvPr/>
          </p:nvSpPr>
          <p:spPr>
            <a:xfrm>
              <a:off x="6198777"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63"/>
            <p:cNvSpPr/>
            <p:nvPr/>
          </p:nvSpPr>
          <p:spPr>
            <a:xfrm>
              <a:off x="6198777"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63"/>
            <p:cNvSpPr/>
            <p:nvPr/>
          </p:nvSpPr>
          <p:spPr>
            <a:xfrm>
              <a:off x="6198777"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63"/>
            <p:cNvSpPr/>
            <p:nvPr/>
          </p:nvSpPr>
          <p:spPr>
            <a:xfrm>
              <a:off x="619877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63"/>
            <p:cNvSpPr/>
            <p:nvPr/>
          </p:nvSpPr>
          <p:spPr>
            <a:xfrm>
              <a:off x="6198777"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63"/>
            <p:cNvSpPr/>
            <p:nvPr/>
          </p:nvSpPr>
          <p:spPr>
            <a:xfrm>
              <a:off x="6198777"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63"/>
            <p:cNvSpPr/>
            <p:nvPr/>
          </p:nvSpPr>
          <p:spPr>
            <a:xfrm>
              <a:off x="6198777"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63"/>
            <p:cNvSpPr/>
            <p:nvPr/>
          </p:nvSpPr>
          <p:spPr>
            <a:xfrm>
              <a:off x="6198777"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63"/>
            <p:cNvSpPr/>
            <p:nvPr/>
          </p:nvSpPr>
          <p:spPr>
            <a:xfrm>
              <a:off x="6198777"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63"/>
            <p:cNvSpPr/>
            <p:nvPr/>
          </p:nvSpPr>
          <p:spPr>
            <a:xfrm>
              <a:off x="6198777"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63"/>
            <p:cNvSpPr/>
            <p:nvPr/>
          </p:nvSpPr>
          <p:spPr>
            <a:xfrm>
              <a:off x="6198777"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63"/>
            <p:cNvSpPr/>
            <p:nvPr/>
          </p:nvSpPr>
          <p:spPr>
            <a:xfrm>
              <a:off x="6198777"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63"/>
            <p:cNvSpPr/>
            <p:nvPr/>
          </p:nvSpPr>
          <p:spPr>
            <a:xfrm>
              <a:off x="6198777"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63"/>
            <p:cNvSpPr/>
            <p:nvPr/>
          </p:nvSpPr>
          <p:spPr>
            <a:xfrm>
              <a:off x="6198777"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63"/>
            <p:cNvSpPr/>
            <p:nvPr/>
          </p:nvSpPr>
          <p:spPr>
            <a:xfrm>
              <a:off x="6465144"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63"/>
            <p:cNvSpPr/>
            <p:nvPr/>
          </p:nvSpPr>
          <p:spPr>
            <a:xfrm>
              <a:off x="6553933"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63"/>
            <p:cNvSpPr/>
            <p:nvPr/>
          </p:nvSpPr>
          <p:spPr>
            <a:xfrm>
              <a:off x="6642723"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63"/>
            <p:cNvSpPr/>
            <p:nvPr/>
          </p:nvSpPr>
          <p:spPr>
            <a:xfrm>
              <a:off x="6731512"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63"/>
            <p:cNvSpPr/>
            <p:nvPr/>
          </p:nvSpPr>
          <p:spPr>
            <a:xfrm>
              <a:off x="6820301"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63"/>
            <p:cNvSpPr/>
            <p:nvPr/>
          </p:nvSpPr>
          <p:spPr>
            <a:xfrm>
              <a:off x="6909090"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63"/>
            <p:cNvSpPr/>
            <p:nvPr/>
          </p:nvSpPr>
          <p:spPr>
            <a:xfrm>
              <a:off x="6465144"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63"/>
            <p:cNvSpPr/>
            <p:nvPr/>
          </p:nvSpPr>
          <p:spPr>
            <a:xfrm>
              <a:off x="6553933"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63"/>
            <p:cNvSpPr/>
            <p:nvPr/>
          </p:nvSpPr>
          <p:spPr>
            <a:xfrm>
              <a:off x="6642723"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63"/>
            <p:cNvSpPr/>
            <p:nvPr/>
          </p:nvSpPr>
          <p:spPr>
            <a:xfrm>
              <a:off x="6731512"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63"/>
            <p:cNvSpPr/>
            <p:nvPr/>
          </p:nvSpPr>
          <p:spPr>
            <a:xfrm>
              <a:off x="6820301"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63"/>
            <p:cNvSpPr/>
            <p:nvPr/>
          </p:nvSpPr>
          <p:spPr>
            <a:xfrm>
              <a:off x="6909090"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63"/>
            <p:cNvSpPr/>
            <p:nvPr/>
          </p:nvSpPr>
          <p:spPr>
            <a:xfrm>
              <a:off x="6465144"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63"/>
            <p:cNvSpPr/>
            <p:nvPr/>
          </p:nvSpPr>
          <p:spPr>
            <a:xfrm>
              <a:off x="6553933"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63"/>
            <p:cNvSpPr/>
            <p:nvPr/>
          </p:nvSpPr>
          <p:spPr>
            <a:xfrm>
              <a:off x="6642723"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63"/>
            <p:cNvSpPr/>
            <p:nvPr/>
          </p:nvSpPr>
          <p:spPr>
            <a:xfrm>
              <a:off x="6731512"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63"/>
            <p:cNvSpPr/>
            <p:nvPr/>
          </p:nvSpPr>
          <p:spPr>
            <a:xfrm>
              <a:off x="6820301"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63"/>
            <p:cNvSpPr/>
            <p:nvPr/>
          </p:nvSpPr>
          <p:spPr>
            <a:xfrm>
              <a:off x="6909090"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63"/>
            <p:cNvSpPr/>
            <p:nvPr/>
          </p:nvSpPr>
          <p:spPr>
            <a:xfrm>
              <a:off x="6465144"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63"/>
            <p:cNvSpPr/>
            <p:nvPr/>
          </p:nvSpPr>
          <p:spPr>
            <a:xfrm>
              <a:off x="6553933"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63"/>
            <p:cNvSpPr/>
            <p:nvPr/>
          </p:nvSpPr>
          <p:spPr>
            <a:xfrm>
              <a:off x="6642723"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63"/>
            <p:cNvSpPr/>
            <p:nvPr/>
          </p:nvSpPr>
          <p:spPr>
            <a:xfrm>
              <a:off x="6731512"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63"/>
            <p:cNvSpPr/>
            <p:nvPr/>
          </p:nvSpPr>
          <p:spPr>
            <a:xfrm>
              <a:off x="6820301"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63"/>
            <p:cNvSpPr/>
            <p:nvPr/>
          </p:nvSpPr>
          <p:spPr>
            <a:xfrm>
              <a:off x="6909090"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63"/>
            <p:cNvSpPr/>
            <p:nvPr/>
          </p:nvSpPr>
          <p:spPr>
            <a:xfrm>
              <a:off x="646514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63"/>
            <p:cNvSpPr/>
            <p:nvPr/>
          </p:nvSpPr>
          <p:spPr>
            <a:xfrm>
              <a:off x="6553933"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63"/>
            <p:cNvSpPr/>
            <p:nvPr/>
          </p:nvSpPr>
          <p:spPr>
            <a:xfrm>
              <a:off x="6642723"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63"/>
            <p:cNvSpPr/>
            <p:nvPr/>
          </p:nvSpPr>
          <p:spPr>
            <a:xfrm>
              <a:off x="673151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63"/>
            <p:cNvSpPr/>
            <p:nvPr/>
          </p:nvSpPr>
          <p:spPr>
            <a:xfrm>
              <a:off x="682030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63"/>
            <p:cNvSpPr/>
            <p:nvPr/>
          </p:nvSpPr>
          <p:spPr>
            <a:xfrm>
              <a:off x="6909090"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63"/>
            <p:cNvSpPr/>
            <p:nvPr/>
          </p:nvSpPr>
          <p:spPr>
            <a:xfrm>
              <a:off x="6465144"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63"/>
            <p:cNvSpPr/>
            <p:nvPr/>
          </p:nvSpPr>
          <p:spPr>
            <a:xfrm>
              <a:off x="6553933"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63"/>
            <p:cNvSpPr/>
            <p:nvPr/>
          </p:nvSpPr>
          <p:spPr>
            <a:xfrm>
              <a:off x="6642723"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63"/>
            <p:cNvSpPr/>
            <p:nvPr/>
          </p:nvSpPr>
          <p:spPr>
            <a:xfrm>
              <a:off x="6731512"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63"/>
            <p:cNvSpPr/>
            <p:nvPr/>
          </p:nvSpPr>
          <p:spPr>
            <a:xfrm>
              <a:off x="6820301"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63"/>
            <p:cNvSpPr/>
            <p:nvPr/>
          </p:nvSpPr>
          <p:spPr>
            <a:xfrm>
              <a:off x="6909090"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63"/>
            <p:cNvSpPr/>
            <p:nvPr/>
          </p:nvSpPr>
          <p:spPr>
            <a:xfrm>
              <a:off x="6465144"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63"/>
            <p:cNvSpPr/>
            <p:nvPr/>
          </p:nvSpPr>
          <p:spPr>
            <a:xfrm>
              <a:off x="6553933"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63"/>
            <p:cNvSpPr/>
            <p:nvPr/>
          </p:nvSpPr>
          <p:spPr>
            <a:xfrm>
              <a:off x="6642723"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63"/>
            <p:cNvSpPr/>
            <p:nvPr/>
          </p:nvSpPr>
          <p:spPr>
            <a:xfrm>
              <a:off x="6731512"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63"/>
            <p:cNvSpPr/>
            <p:nvPr/>
          </p:nvSpPr>
          <p:spPr>
            <a:xfrm>
              <a:off x="6820301"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63"/>
            <p:cNvSpPr/>
            <p:nvPr/>
          </p:nvSpPr>
          <p:spPr>
            <a:xfrm>
              <a:off x="6909090"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63"/>
            <p:cNvSpPr/>
            <p:nvPr/>
          </p:nvSpPr>
          <p:spPr>
            <a:xfrm>
              <a:off x="6465144"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63"/>
            <p:cNvSpPr/>
            <p:nvPr/>
          </p:nvSpPr>
          <p:spPr>
            <a:xfrm>
              <a:off x="6553933"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63"/>
            <p:cNvSpPr/>
            <p:nvPr/>
          </p:nvSpPr>
          <p:spPr>
            <a:xfrm>
              <a:off x="6642723"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63"/>
            <p:cNvSpPr/>
            <p:nvPr/>
          </p:nvSpPr>
          <p:spPr>
            <a:xfrm>
              <a:off x="6731512"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63"/>
            <p:cNvSpPr/>
            <p:nvPr/>
          </p:nvSpPr>
          <p:spPr>
            <a:xfrm>
              <a:off x="6820301"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63"/>
            <p:cNvSpPr/>
            <p:nvPr/>
          </p:nvSpPr>
          <p:spPr>
            <a:xfrm>
              <a:off x="6909090"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63"/>
            <p:cNvSpPr/>
            <p:nvPr/>
          </p:nvSpPr>
          <p:spPr>
            <a:xfrm>
              <a:off x="6465144"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63"/>
            <p:cNvSpPr/>
            <p:nvPr/>
          </p:nvSpPr>
          <p:spPr>
            <a:xfrm>
              <a:off x="6553933"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63"/>
            <p:cNvSpPr/>
            <p:nvPr/>
          </p:nvSpPr>
          <p:spPr>
            <a:xfrm>
              <a:off x="6642723"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63"/>
            <p:cNvSpPr/>
            <p:nvPr/>
          </p:nvSpPr>
          <p:spPr>
            <a:xfrm>
              <a:off x="6731512"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63"/>
            <p:cNvSpPr/>
            <p:nvPr/>
          </p:nvSpPr>
          <p:spPr>
            <a:xfrm>
              <a:off x="6820301"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63"/>
            <p:cNvSpPr/>
            <p:nvPr/>
          </p:nvSpPr>
          <p:spPr>
            <a:xfrm>
              <a:off x="6909090"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63"/>
            <p:cNvSpPr/>
            <p:nvPr/>
          </p:nvSpPr>
          <p:spPr>
            <a:xfrm>
              <a:off x="6465144"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63"/>
            <p:cNvSpPr/>
            <p:nvPr/>
          </p:nvSpPr>
          <p:spPr>
            <a:xfrm>
              <a:off x="6553933"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63"/>
            <p:cNvSpPr/>
            <p:nvPr/>
          </p:nvSpPr>
          <p:spPr>
            <a:xfrm>
              <a:off x="6642723"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63"/>
            <p:cNvSpPr/>
            <p:nvPr/>
          </p:nvSpPr>
          <p:spPr>
            <a:xfrm>
              <a:off x="6731512"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63"/>
            <p:cNvSpPr/>
            <p:nvPr/>
          </p:nvSpPr>
          <p:spPr>
            <a:xfrm>
              <a:off x="6820301"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63"/>
            <p:cNvSpPr/>
            <p:nvPr/>
          </p:nvSpPr>
          <p:spPr>
            <a:xfrm>
              <a:off x="6909090"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63"/>
            <p:cNvSpPr/>
            <p:nvPr/>
          </p:nvSpPr>
          <p:spPr>
            <a:xfrm>
              <a:off x="6465144"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63"/>
            <p:cNvSpPr/>
            <p:nvPr/>
          </p:nvSpPr>
          <p:spPr>
            <a:xfrm>
              <a:off x="6553933"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63"/>
            <p:cNvSpPr/>
            <p:nvPr/>
          </p:nvSpPr>
          <p:spPr>
            <a:xfrm>
              <a:off x="6642723"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63"/>
            <p:cNvSpPr/>
            <p:nvPr/>
          </p:nvSpPr>
          <p:spPr>
            <a:xfrm>
              <a:off x="6731512"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63"/>
            <p:cNvSpPr/>
            <p:nvPr/>
          </p:nvSpPr>
          <p:spPr>
            <a:xfrm>
              <a:off x="6820301"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63"/>
            <p:cNvSpPr/>
            <p:nvPr/>
          </p:nvSpPr>
          <p:spPr>
            <a:xfrm>
              <a:off x="6909090"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63"/>
            <p:cNvSpPr/>
            <p:nvPr/>
          </p:nvSpPr>
          <p:spPr>
            <a:xfrm>
              <a:off x="6465144"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63"/>
            <p:cNvSpPr/>
            <p:nvPr/>
          </p:nvSpPr>
          <p:spPr>
            <a:xfrm>
              <a:off x="6553933"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63"/>
            <p:cNvSpPr/>
            <p:nvPr/>
          </p:nvSpPr>
          <p:spPr>
            <a:xfrm>
              <a:off x="6642723"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63"/>
            <p:cNvSpPr/>
            <p:nvPr/>
          </p:nvSpPr>
          <p:spPr>
            <a:xfrm>
              <a:off x="6731512"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63"/>
            <p:cNvSpPr/>
            <p:nvPr/>
          </p:nvSpPr>
          <p:spPr>
            <a:xfrm>
              <a:off x="6820301"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63"/>
            <p:cNvSpPr/>
            <p:nvPr/>
          </p:nvSpPr>
          <p:spPr>
            <a:xfrm>
              <a:off x="6909090"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63"/>
            <p:cNvSpPr/>
            <p:nvPr/>
          </p:nvSpPr>
          <p:spPr>
            <a:xfrm>
              <a:off x="6465144"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63"/>
            <p:cNvSpPr/>
            <p:nvPr/>
          </p:nvSpPr>
          <p:spPr>
            <a:xfrm>
              <a:off x="6553933"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63"/>
            <p:cNvSpPr/>
            <p:nvPr/>
          </p:nvSpPr>
          <p:spPr>
            <a:xfrm>
              <a:off x="6642723"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63"/>
            <p:cNvSpPr/>
            <p:nvPr/>
          </p:nvSpPr>
          <p:spPr>
            <a:xfrm>
              <a:off x="6731512"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63"/>
            <p:cNvSpPr/>
            <p:nvPr/>
          </p:nvSpPr>
          <p:spPr>
            <a:xfrm>
              <a:off x="6820301"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63"/>
            <p:cNvSpPr/>
            <p:nvPr/>
          </p:nvSpPr>
          <p:spPr>
            <a:xfrm>
              <a:off x="6909090"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63"/>
            <p:cNvSpPr/>
            <p:nvPr/>
          </p:nvSpPr>
          <p:spPr>
            <a:xfrm>
              <a:off x="6997879"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63"/>
            <p:cNvSpPr/>
            <p:nvPr/>
          </p:nvSpPr>
          <p:spPr>
            <a:xfrm>
              <a:off x="6997879"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63"/>
            <p:cNvSpPr/>
            <p:nvPr/>
          </p:nvSpPr>
          <p:spPr>
            <a:xfrm>
              <a:off x="6997879"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63"/>
            <p:cNvSpPr/>
            <p:nvPr/>
          </p:nvSpPr>
          <p:spPr>
            <a:xfrm>
              <a:off x="6997879"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63"/>
            <p:cNvSpPr/>
            <p:nvPr/>
          </p:nvSpPr>
          <p:spPr>
            <a:xfrm>
              <a:off x="6997879"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63"/>
            <p:cNvSpPr/>
            <p:nvPr/>
          </p:nvSpPr>
          <p:spPr>
            <a:xfrm>
              <a:off x="6997879"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63"/>
            <p:cNvSpPr/>
            <p:nvPr/>
          </p:nvSpPr>
          <p:spPr>
            <a:xfrm>
              <a:off x="6997879"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63"/>
            <p:cNvSpPr/>
            <p:nvPr/>
          </p:nvSpPr>
          <p:spPr>
            <a:xfrm>
              <a:off x="6997879"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63"/>
            <p:cNvSpPr/>
            <p:nvPr/>
          </p:nvSpPr>
          <p:spPr>
            <a:xfrm>
              <a:off x="6997879"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63"/>
            <p:cNvSpPr/>
            <p:nvPr/>
          </p:nvSpPr>
          <p:spPr>
            <a:xfrm>
              <a:off x="6997879"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63"/>
            <p:cNvSpPr/>
            <p:nvPr/>
          </p:nvSpPr>
          <p:spPr>
            <a:xfrm>
              <a:off x="6997879"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63"/>
            <p:cNvSpPr/>
            <p:nvPr/>
          </p:nvSpPr>
          <p:spPr>
            <a:xfrm>
              <a:off x="6997879"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63"/>
            <p:cNvSpPr/>
            <p:nvPr/>
          </p:nvSpPr>
          <p:spPr>
            <a:xfrm>
              <a:off x="6997879"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63"/>
            <p:cNvSpPr/>
            <p:nvPr/>
          </p:nvSpPr>
          <p:spPr>
            <a:xfrm>
              <a:off x="7086668"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63"/>
            <p:cNvSpPr/>
            <p:nvPr/>
          </p:nvSpPr>
          <p:spPr>
            <a:xfrm>
              <a:off x="7086668"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63"/>
            <p:cNvSpPr/>
            <p:nvPr/>
          </p:nvSpPr>
          <p:spPr>
            <a:xfrm>
              <a:off x="7086668"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63"/>
            <p:cNvSpPr/>
            <p:nvPr/>
          </p:nvSpPr>
          <p:spPr>
            <a:xfrm>
              <a:off x="7086668"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63"/>
            <p:cNvSpPr/>
            <p:nvPr/>
          </p:nvSpPr>
          <p:spPr>
            <a:xfrm>
              <a:off x="7086668"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63"/>
            <p:cNvSpPr/>
            <p:nvPr/>
          </p:nvSpPr>
          <p:spPr>
            <a:xfrm>
              <a:off x="7086668"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63"/>
            <p:cNvSpPr/>
            <p:nvPr/>
          </p:nvSpPr>
          <p:spPr>
            <a:xfrm>
              <a:off x="7086668"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63"/>
            <p:cNvSpPr/>
            <p:nvPr/>
          </p:nvSpPr>
          <p:spPr>
            <a:xfrm>
              <a:off x="7086668"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63"/>
            <p:cNvSpPr/>
            <p:nvPr/>
          </p:nvSpPr>
          <p:spPr>
            <a:xfrm>
              <a:off x="7086668"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63"/>
            <p:cNvSpPr/>
            <p:nvPr/>
          </p:nvSpPr>
          <p:spPr>
            <a:xfrm>
              <a:off x="7086668"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63"/>
            <p:cNvSpPr/>
            <p:nvPr/>
          </p:nvSpPr>
          <p:spPr>
            <a:xfrm>
              <a:off x="7086668"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63"/>
            <p:cNvSpPr/>
            <p:nvPr/>
          </p:nvSpPr>
          <p:spPr>
            <a:xfrm>
              <a:off x="7086668"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63"/>
            <p:cNvSpPr/>
            <p:nvPr/>
          </p:nvSpPr>
          <p:spPr>
            <a:xfrm>
              <a:off x="7086668"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63"/>
            <p:cNvSpPr/>
            <p:nvPr/>
          </p:nvSpPr>
          <p:spPr>
            <a:xfrm>
              <a:off x="7175458"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63"/>
            <p:cNvSpPr/>
            <p:nvPr/>
          </p:nvSpPr>
          <p:spPr>
            <a:xfrm>
              <a:off x="7175458"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63"/>
            <p:cNvSpPr/>
            <p:nvPr/>
          </p:nvSpPr>
          <p:spPr>
            <a:xfrm>
              <a:off x="7175458"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63"/>
            <p:cNvSpPr/>
            <p:nvPr/>
          </p:nvSpPr>
          <p:spPr>
            <a:xfrm>
              <a:off x="7175458"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63"/>
            <p:cNvSpPr/>
            <p:nvPr/>
          </p:nvSpPr>
          <p:spPr>
            <a:xfrm>
              <a:off x="7175458"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63"/>
            <p:cNvSpPr/>
            <p:nvPr/>
          </p:nvSpPr>
          <p:spPr>
            <a:xfrm>
              <a:off x="7175458"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63"/>
            <p:cNvSpPr/>
            <p:nvPr/>
          </p:nvSpPr>
          <p:spPr>
            <a:xfrm>
              <a:off x="7175458"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63"/>
            <p:cNvSpPr/>
            <p:nvPr/>
          </p:nvSpPr>
          <p:spPr>
            <a:xfrm>
              <a:off x="7175458"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63"/>
            <p:cNvSpPr/>
            <p:nvPr/>
          </p:nvSpPr>
          <p:spPr>
            <a:xfrm>
              <a:off x="7175458"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63"/>
            <p:cNvSpPr/>
            <p:nvPr/>
          </p:nvSpPr>
          <p:spPr>
            <a:xfrm>
              <a:off x="7175458"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63"/>
            <p:cNvSpPr/>
            <p:nvPr/>
          </p:nvSpPr>
          <p:spPr>
            <a:xfrm>
              <a:off x="7175458"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63"/>
            <p:cNvSpPr/>
            <p:nvPr/>
          </p:nvSpPr>
          <p:spPr>
            <a:xfrm>
              <a:off x="7175458"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63"/>
            <p:cNvSpPr/>
            <p:nvPr/>
          </p:nvSpPr>
          <p:spPr>
            <a:xfrm>
              <a:off x="7175458"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63"/>
            <p:cNvSpPr/>
            <p:nvPr/>
          </p:nvSpPr>
          <p:spPr>
            <a:xfrm>
              <a:off x="7264247"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63"/>
            <p:cNvSpPr/>
            <p:nvPr/>
          </p:nvSpPr>
          <p:spPr>
            <a:xfrm>
              <a:off x="7264247"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63"/>
            <p:cNvSpPr/>
            <p:nvPr/>
          </p:nvSpPr>
          <p:spPr>
            <a:xfrm>
              <a:off x="7264247"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63"/>
            <p:cNvSpPr/>
            <p:nvPr/>
          </p:nvSpPr>
          <p:spPr>
            <a:xfrm>
              <a:off x="7264247"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63"/>
            <p:cNvSpPr/>
            <p:nvPr/>
          </p:nvSpPr>
          <p:spPr>
            <a:xfrm>
              <a:off x="726424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63"/>
            <p:cNvSpPr/>
            <p:nvPr/>
          </p:nvSpPr>
          <p:spPr>
            <a:xfrm>
              <a:off x="7264247"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63"/>
            <p:cNvSpPr/>
            <p:nvPr/>
          </p:nvSpPr>
          <p:spPr>
            <a:xfrm>
              <a:off x="7264247"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63"/>
            <p:cNvSpPr/>
            <p:nvPr/>
          </p:nvSpPr>
          <p:spPr>
            <a:xfrm>
              <a:off x="7264247"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63"/>
            <p:cNvSpPr/>
            <p:nvPr/>
          </p:nvSpPr>
          <p:spPr>
            <a:xfrm>
              <a:off x="7264247"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63"/>
            <p:cNvSpPr/>
            <p:nvPr/>
          </p:nvSpPr>
          <p:spPr>
            <a:xfrm>
              <a:off x="7264247"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63"/>
            <p:cNvSpPr/>
            <p:nvPr/>
          </p:nvSpPr>
          <p:spPr>
            <a:xfrm>
              <a:off x="7264247"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63"/>
            <p:cNvSpPr/>
            <p:nvPr/>
          </p:nvSpPr>
          <p:spPr>
            <a:xfrm>
              <a:off x="7264247"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63"/>
            <p:cNvSpPr/>
            <p:nvPr/>
          </p:nvSpPr>
          <p:spPr>
            <a:xfrm>
              <a:off x="7264247"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63"/>
            <p:cNvSpPr/>
            <p:nvPr/>
          </p:nvSpPr>
          <p:spPr>
            <a:xfrm>
              <a:off x="7353036"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63"/>
            <p:cNvSpPr/>
            <p:nvPr/>
          </p:nvSpPr>
          <p:spPr>
            <a:xfrm>
              <a:off x="7353036"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63"/>
            <p:cNvSpPr/>
            <p:nvPr/>
          </p:nvSpPr>
          <p:spPr>
            <a:xfrm>
              <a:off x="7353036"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63"/>
            <p:cNvSpPr/>
            <p:nvPr/>
          </p:nvSpPr>
          <p:spPr>
            <a:xfrm>
              <a:off x="7353036"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63"/>
            <p:cNvSpPr/>
            <p:nvPr/>
          </p:nvSpPr>
          <p:spPr>
            <a:xfrm>
              <a:off x="7353036"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63"/>
            <p:cNvSpPr/>
            <p:nvPr/>
          </p:nvSpPr>
          <p:spPr>
            <a:xfrm>
              <a:off x="7353036"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63"/>
            <p:cNvSpPr/>
            <p:nvPr/>
          </p:nvSpPr>
          <p:spPr>
            <a:xfrm>
              <a:off x="7353036"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63"/>
            <p:cNvSpPr/>
            <p:nvPr/>
          </p:nvSpPr>
          <p:spPr>
            <a:xfrm>
              <a:off x="7353036"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63"/>
            <p:cNvSpPr/>
            <p:nvPr/>
          </p:nvSpPr>
          <p:spPr>
            <a:xfrm>
              <a:off x="7353036"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63"/>
            <p:cNvSpPr/>
            <p:nvPr/>
          </p:nvSpPr>
          <p:spPr>
            <a:xfrm>
              <a:off x="7353036"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63"/>
            <p:cNvSpPr/>
            <p:nvPr/>
          </p:nvSpPr>
          <p:spPr>
            <a:xfrm>
              <a:off x="7353036"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63"/>
            <p:cNvSpPr/>
            <p:nvPr/>
          </p:nvSpPr>
          <p:spPr>
            <a:xfrm>
              <a:off x="7353036"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63"/>
            <p:cNvSpPr/>
            <p:nvPr/>
          </p:nvSpPr>
          <p:spPr>
            <a:xfrm>
              <a:off x="7353036"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63"/>
            <p:cNvSpPr/>
            <p:nvPr/>
          </p:nvSpPr>
          <p:spPr>
            <a:xfrm>
              <a:off x="7441825"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63"/>
            <p:cNvSpPr/>
            <p:nvPr/>
          </p:nvSpPr>
          <p:spPr>
            <a:xfrm>
              <a:off x="7441825"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63"/>
            <p:cNvSpPr/>
            <p:nvPr/>
          </p:nvSpPr>
          <p:spPr>
            <a:xfrm>
              <a:off x="7441825"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63"/>
            <p:cNvSpPr/>
            <p:nvPr/>
          </p:nvSpPr>
          <p:spPr>
            <a:xfrm>
              <a:off x="7441825"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63"/>
            <p:cNvSpPr/>
            <p:nvPr/>
          </p:nvSpPr>
          <p:spPr>
            <a:xfrm>
              <a:off x="744182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63"/>
            <p:cNvSpPr/>
            <p:nvPr/>
          </p:nvSpPr>
          <p:spPr>
            <a:xfrm>
              <a:off x="7441825"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63"/>
            <p:cNvSpPr/>
            <p:nvPr/>
          </p:nvSpPr>
          <p:spPr>
            <a:xfrm>
              <a:off x="7441825"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63"/>
            <p:cNvSpPr/>
            <p:nvPr/>
          </p:nvSpPr>
          <p:spPr>
            <a:xfrm>
              <a:off x="7441825"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63"/>
            <p:cNvSpPr/>
            <p:nvPr/>
          </p:nvSpPr>
          <p:spPr>
            <a:xfrm>
              <a:off x="7441825"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63"/>
            <p:cNvSpPr/>
            <p:nvPr/>
          </p:nvSpPr>
          <p:spPr>
            <a:xfrm>
              <a:off x="7441825"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63"/>
            <p:cNvSpPr/>
            <p:nvPr/>
          </p:nvSpPr>
          <p:spPr>
            <a:xfrm>
              <a:off x="7441825"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63"/>
            <p:cNvSpPr/>
            <p:nvPr/>
          </p:nvSpPr>
          <p:spPr>
            <a:xfrm>
              <a:off x="7441825"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63"/>
            <p:cNvSpPr/>
            <p:nvPr/>
          </p:nvSpPr>
          <p:spPr>
            <a:xfrm>
              <a:off x="7441825"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63"/>
            <p:cNvSpPr/>
            <p:nvPr/>
          </p:nvSpPr>
          <p:spPr>
            <a:xfrm>
              <a:off x="7530614"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63"/>
            <p:cNvSpPr/>
            <p:nvPr/>
          </p:nvSpPr>
          <p:spPr>
            <a:xfrm>
              <a:off x="7530614"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63"/>
            <p:cNvSpPr/>
            <p:nvPr/>
          </p:nvSpPr>
          <p:spPr>
            <a:xfrm>
              <a:off x="7530614"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63"/>
            <p:cNvSpPr/>
            <p:nvPr/>
          </p:nvSpPr>
          <p:spPr>
            <a:xfrm>
              <a:off x="7530614"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63"/>
            <p:cNvSpPr/>
            <p:nvPr/>
          </p:nvSpPr>
          <p:spPr>
            <a:xfrm>
              <a:off x="753061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63"/>
            <p:cNvSpPr/>
            <p:nvPr/>
          </p:nvSpPr>
          <p:spPr>
            <a:xfrm>
              <a:off x="7530614"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63"/>
            <p:cNvSpPr/>
            <p:nvPr/>
          </p:nvSpPr>
          <p:spPr>
            <a:xfrm>
              <a:off x="7530614"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63"/>
            <p:cNvSpPr/>
            <p:nvPr/>
          </p:nvSpPr>
          <p:spPr>
            <a:xfrm>
              <a:off x="7530614"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63"/>
            <p:cNvSpPr/>
            <p:nvPr/>
          </p:nvSpPr>
          <p:spPr>
            <a:xfrm>
              <a:off x="7530614"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63"/>
            <p:cNvSpPr/>
            <p:nvPr/>
          </p:nvSpPr>
          <p:spPr>
            <a:xfrm>
              <a:off x="7530614"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63"/>
            <p:cNvSpPr/>
            <p:nvPr/>
          </p:nvSpPr>
          <p:spPr>
            <a:xfrm>
              <a:off x="7530614"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63"/>
            <p:cNvSpPr/>
            <p:nvPr/>
          </p:nvSpPr>
          <p:spPr>
            <a:xfrm>
              <a:off x="7530614"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63"/>
            <p:cNvSpPr/>
            <p:nvPr/>
          </p:nvSpPr>
          <p:spPr>
            <a:xfrm>
              <a:off x="7530614"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63"/>
            <p:cNvSpPr/>
            <p:nvPr/>
          </p:nvSpPr>
          <p:spPr>
            <a:xfrm>
              <a:off x="7619404"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63"/>
            <p:cNvSpPr/>
            <p:nvPr/>
          </p:nvSpPr>
          <p:spPr>
            <a:xfrm>
              <a:off x="7619404"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63"/>
            <p:cNvSpPr/>
            <p:nvPr/>
          </p:nvSpPr>
          <p:spPr>
            <a:xfrm>
              <a:off x="7619404"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63"/>
            <p:cNvSpPr/>
            <p:nvPr/>
          </p:nvSpPr>
          <p:spPr>
            <a:xfrm>
              <a:off x="7619404"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63"/>
            <p:cNvSpPr/>
            <p:nvPr/>
          </p:nvSpPr>
          <p:spPr>
            <a:xfrm>
              <a:off x="761940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63"/>
            <p:cNvSpPr/>
            <p:nvPr/>
          </p:nvSpPr>
          <p:spPr>
            <a:xfrm>
              <a:off x="7619404"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63"/>
            <p:cNvSpPr/>
            <p:nvPr/>
          </p:nvSpPr>
          <p:spPr>
            <a:xfrm>
              <a:off x="7619404"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63"/>
            <p:cNvSpPr/>
            <p:nvPr/>
          </p:nvSpPr>
          <p:spPr>
            <a:xfrm>
              <a:off x="7619404"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63"/>
            <p:cNvSpPr/>
            <p:nvPr/>
          </p:nvSpPr>
          <p:spPr>
            <a:xfrm>
              <a:off x="7619404"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63"/>
            <p:cNvSpPr/>
            <p:nvPr/>
          </p:nvSpPr>
          <p:spPr>
            <a:xfrm>
              <a:off x="7619404"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63"/>
            <p:cNvSpPr/>
            <p:nvPr/>
          </p:nvSpPr>
          <p:spPr>
            <a:xfrm>
              <a:off x="7619404"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63"/>
            <p:cNvSpPr/>
            <p:nvPr/>
          </p:nvSpPr>
          <p:spPr>
            <a:xfrm>
              <a:off x="7619404"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63"/>
            <p:cNvSpPr/>
            <p:nvPr/>
          </p:nvSpPr>
          <p:spPr>
            <a:xfrm>
              <a:off x="7619404"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63"/>
            <p:cNvSpPr/>
            <p:nvPr/>
          </p:nvSpPr>
          <p:spPr>
            <a:xfrm>
              <a:off x="7708193"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63"/>
            <p:cNvSpPr/>
            <p:nvPr/>
          </p:nvSpPr>
          <p:spPr>
            <a:xfrm>
              <a:off x="7708193"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63"/>
            <p:cNvSpPr/>
            <p:nvPr/>
          </p:nvSpPr>
          <p:spPr>
            <a:xfrm>
              <a:off x="7708193"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63"/>
            <p:cNvSpPr/>
            <p:nvPr/>
          </p:nvSpPr>
          <p:spPr>
            <a:xfrm>
              <a:off x="7708193"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63"/>
            <p:cNvSpPr/>
            <p:nvPr/>
          </p:nvSpPr>
          <p:spPr>
            <a:xfrm>
              <a:off x="7708193"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63"/>
            <p:cNvSpPr/>
            <p:nvPr/>
          </p:nvSpPr>
          <p:spPr>
            <a:xfrm>
              <a:off x="7708193"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63"/>
            <p:cNvSpPr/>
            <p:nvPr/>
          </p:nvSpPr>
          <p:spPr>
            <a:xfrm>
              <a:off x="7708193"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63"/>
            <p:cNvSpPr/>
            <p:nvPr/>
          </p:nvSpPr>
          <p:spPr>
            <a:xfrm>
              <a:off x="7708193"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63"/>
            <p:cNvSpPr/>
            <p:nvPr/>
          </p:nvSpPr>
          <p:spPr>
            <a:xfrm>
              <a:off x="7708193"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63"/>
            <p:cNvSpPr/>
            <p:nvPr/>
          </p:nvSpPr>
          <p:spPr>
            <a:xfrm>
              <a:off x="7708193"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63"/>
            <p:cNvSpPr/>
            <p:nvPr/>
          </p:nvSpPr>
          <p:spPr>
            <a:xfrm>
              <a:off x="7708193"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63"/>
            <p:cNvSpPr/>
            <p:nvPr/>
          </p:nvSpPr>
          <p:spPr>
            <a:xfrm>
              <a:off x="7708193"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63"/>
            <p:cNvSpPr/>
            <p:nvPr/>
          </p:nvSpPr>
          <p:spPr>
            <a:xfrm>
              <a:off x="7708193"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63"/>
            <p:cNvSpPr/>
            <p:nvPr/>
          </p:nvSpPr>
          <p:spPr>
            <a:xfrm>
              <a:off x="7796982"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63"/>
            <p:cNvSpPr/>
            <p:nvPr/>
          </p:nvSpPr>
          <p:spPr>
            <a:xfrm>
              <a:off x="7796982"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63"/>
            <p:cNvSpPr/>
            <p:nvPr/>
          </p:nvSpPr>
          <p:spPr>
            <a:xfrm>
              <a:off x="7796982"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63"/>
            <p:cNvSpPr/>
            <p:nvPr/>
          </p:nvSpPr>
          <p:spPr>
            <a:xfrm>
              <a:off x="7796982"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63"/>
            <p:cNvSpPr/>
            <p:nvPr/>
          </p:nvSpPr>
          <p:spPr>
            <a:xfrm>
              <a:off x="779698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63"/>
            <p:cNvSpPr/>
            <p:nvPr/>
          </p:nvSpPr>
          <p:spPr>
            <a:xfrm>
              <a:off x="7796982"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63"/>
            <p:cNvSpPr/>
            <p:nvPr/>
          </p:nvSpPr>
          <p:spPr>
            <a:xfrm>
              <a:off x="7796982"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63"/>
            <p:cNvSpPr/>
            <p:nvPr/>
          </p:nvSpPr>
          <p:spPr>
            <a:xfrm>
              <a:off x="7796982"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63"/>
            <p:cNvSpPr/>
            <p:nvPr/>
          </p:nvSpPr>
          <p:spPr>
            <a:xfrm>
              <a:off x="7796982"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63"/>
            <p:cNvSpPr/>
            <p:nvPr/>
          </p:nvSpPr>
          <p:spPr>
            <a:xfrm>
              <a:off x="7796982"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63"/>
            <p:cNvSpPr/>
            <p:nvPr/>
          </p:nvSpPr>
          <p:spPr>
            <a:xfrm>
              <a:off x="7796982"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63"/>
            <p:cNvSpPr/>
            <p:nvPr/>
          </p:nvSpPr>
          <p:spPr>
            <a:xfrm>
              <a:off x="7796982"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63"/>
            <p:cNvSpPr/>
            <p:nvPr/>
          </p:nvSpPr>
          <p:spPr>
            <a:xfrm>
              <a:off x="7796982"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63"/>
            <p:cNvSpPr/>
            <p:nvPr/>
          </p:nvSpPr>
          <p:spPr>
            <a:xfrm>
              <a:off x="7885771"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63"/>
            <p:cNvSpPr/>
            <p:nvPr/>
          </p:nvSpPr>
          <p:spPr>
            <a:xfrm>
              <a:off x="7885771"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63"/>
            <p:cNvSpPr/>
            <p:nvPr/>
          </p:nvSpPr>
          <p:spPr>
            <a:xfrm>
              <a:off x="7885771"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63"/>
            <p:cNvSpPr/>
            <p:nvPr/>
          </p:nvSpPr>
          <p:spPr>
            <a:xfrm>
              <a:off x="7885771"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63"/>
            <p:cNvSpPr/>
            <p:nvPr/>
          </p:nvSpPr>
          <p:spPr>
            <a:xfrm>
              <a:off x="788577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63"/>
            <p:cNvSpPr/>
            <p:nvPr/>
          </p:nvSpPr>
          <p:spPr>
            <a:xfrm>
              <a:off x="7885771"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63"/>
            <p:cNvSpPr/>
            <p:nvPr/>
          </p:nvSpPr>
          <p:spPr>
            <a:xfrm>
              <a:off x="7885771"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63"/>
            <p:cNvSpPr/>
            <p:nvPr/>
          </p:nvSpPr>
          <p:spPr>
            <a:xfrm>
              <a:off x="7885771"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63"/>
            <p:cNvSpPr/>
            <p:nvPr/>
          </p:nvSpPr>
          <p:spPr>
            <a:xfrm>
              <a:off x="7885771"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63"/>
            <p:cNvSpPr/>
            <p:nvPr/>
          </p:nvSpPr>
          <p:spPr>
            <a:xfrm>
              <a:off x="7885771"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63"/>
            <p:cNvSpPr/>
            <p:nvPr/>
          </p:nvSpPr>
          <p:spPr>
            <a:xfrm>
              <a:off x="7885771"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63"/>
            <p:cNvSpPr/>
            <p:nvPr/>
          </p:nvSpPr>
          <p:spPr>
            <a:xfrm>
              <a:off x="7885771"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63"/>
            <p:cNvSpPr/>
            <p:nvPr/>
          </p:nvSpPr>
          <p:spPr>
            <a:xfrm>
              <a:off x="7885771"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63"/>
            <p:cNvSpPr/>
            <p:nvPr/>
          </p:nvSpPr>
          <p:spPr>
            <a:xfrm>
              <a:off x="7974560"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63"/>
            <p:cNvSpPr/>
            <p:nvPr/>
          </p:nvSpPr>
          <p:spPr>
            <a:xfrm>
              <a:off x="7974560"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63"/>
            <p:cNvSpPr/>
            <p:nvPr/>
          </p:nvSpPr>
          <p:spPr>
            <a:xfrm>
              <a:off x="7974560"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63"/>
            <p:cNvSpPr/>
            <p:nvPr/>
          </p:nvSpPr>
          <p:spPr>
            <a:xfrm>
              <a:off x="7974560"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63"/>
            <p:cNvSpPr/>
            <p:nvPr/>
          </p:nvSpPr>
          <p:spPr>
            <a:xfrm>
              <a:off x="7974560"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63"/>
            <p:cNvSpPr/>
            <p:nvPr/>
          </p:nvSpPr>
          <p:spPr>
            <a:xfrm>
              <a:off x="7974560"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63"/>
            <p:cNvSpPr/>
            <p:nvPr/>
          </p:nvSpPr>
          <p:spPr>
            <a:xfrm>
              <a:off x="7974560"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63"/>
            <p:cNvSpPr/>
            <p:nvPr/>
          </p:nvSpPr>
          <p:spPr>
            <a:xfrm>
              <a:off x="7974560"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63"/>
            <p:cNvSpPr/>
            <p:nvPr/>
          </p:nvSpPr>
          <p:spPr>
            <a:xfrm>
              <a:off x="7974560"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63"/>
            <p:cNvSpPr/>
            <p:nvPr/>
          </p:nvSpPr>
          <p:spPr>
            <a:xfrm>
              <a:off x="7974560"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63"/>
            <p:cNvSpPr/>
            <p:nvPr/>
          </p:nvSpPr>
          <p:spPr>
            <a:xfrm>
              <a:off x="7974560"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63"/>
            <p:cNvSpPr/>
            <p:nvPr/>
          </p:nvSpPr>
          <p:spPr>
            <a:xfrm>
              <a:off x="7974560"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63"/>
            <p:cNvSpPr/>
            <p:nvPr/>
          </p:nvSpPr>
          <p:spPr>
            <a:xfrm>
              <a:off x="7974560"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63"/>
            <p:cNvSpPr/>
            <p:nvPr/>
          </p:nvSpPr>
          <p:spPr>
            <a:xfrm>
              <a:off x="8063349"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63"/>
            <p:cNvSpPr/>
            <p:nvPr/>
          </p:nvSpPr>
          <p:spPr>
            <a:xfrm>
              <a:off x="8063349"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63"/>
            <p:cNvSpPr/>
            <p:nvPr/>
          </p:nvSpPr>
          <p:spPr>
            <a:xfrm>
              <a:off x="8063349"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63"/>
            <p:cNvSpPr/>
            <p:nvPr/>
          </p:nvSpPr>
          <p:spPr>
            <a:xfrm>
              <a:off x="8063349"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63"/>
            <p:cNvSpPr/>
            <p:nvPr/>
          </p:nvSpPr>
          <p:spPr>
            <a:xfrm>
              <a:off x="8063349"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63"/>
            <p:cNvSpPr/>
            <p:nvPr/>
          </p:nvSpPr>
          <p:spPr>
            <a:xfrm>
              <a:off x="8063349"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63"/>
            <p:cNvSpPr/>
            <p:nvPr/>
          </p:nvSpPr>
          <p:spPr>
            <a:xfrm>
              <a:off x="8063349"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63"/>
            <p:cNvSpPr/>
            <p:nvPr/>
          </p:nvSpPr>
          <p:spPr>
            <a:xfrm>
              <a:off x="8063349"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63"/>
            <p:cNvSpPr/>
            <p:nvPr/>
          </p:nvSpPr>
          <p:spPr>
            <a:xfrm>
              <a:off x="8063349"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63"/>
            <p:cNvSpPr/>
            <p:nvPr/>
          </p:nvSpPr>
          <p:spPr>
            <a:xfrm>
              <a:off x="8063349"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63"/>
            <p:cNvSpPr/>
            <p:nvPr/>
          </p:nvSpPr>
          <p:spPr>
            <a:xfrm>
              <a:off x="8063349"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63"/>
            <p:cNvSpPr/>
            <p:nvPr/>
          </p:nvSpPr>
          <p:spPr>
            <a:xfrm>
              <a:off x="8063349"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63"/>
            <p:cNvSpPr/>
            <p:nvPr/>
          </p:nvSpPr>
          <p:spPr>
            <a:xfrm>
              <a:off x="8063349"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63"/>
            <p:cNvSpPr/>
            <p:nvPr/>
          </p:nvSpPr>
          <p:spPr>
            <a:xfrm>
              <a:off x="8152139"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63"/>
            <p:cNvSpPr/>
            <p:nvPr/>
          </p:nvSpPr>
          <p:spPr>
            <a:xfrm>
              <a:off x="8152139"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63"/>
            <p:cNvSpPr/>
            <p:nvPr/>
          </p:nvSpPr>
          <p:spPr>
            <a:xfrm>
              <a:off x="8152139"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63"/>
            <p:cNvSpPr/>
            <p:nvPr/>
          </p:nvSpPr>
          <p:spPr>
            <a:xfrm>
              <a:off x="8152139"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63"/>
            <p:cNvSpPr/>
            <p:nvPr/>
          </p:nvSpPr>
          <p:spPr>
            <a:xfrm>
              <a:off x="8152139"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63"/>
            <p:cNvSpPr/>
            <p:nvPr/>
          </p:nvSpPr>
          <p:spPr>
            <a:xfrm>
              <a:off x="8152139"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63"/>
            <p:cNvSpPr/>
            <p:nvPr/>
          </p:nvSpPr>
          <p:spPr>
            <a:xfrm>
              <a:off x="8152139"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63"/>
            <p:cNvSpPr/>
            <p:nvPr/>
          </p:nvSpPr>
          <p:spPr>
            <a:xfrm>
              <a:off x="8152139"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63"/>
            <p:cNvSpPr/>
            <p:nvPr/>
          </p:nvSpPr>
          <p:spPr>
            <a:xfrm>
              <a:off x="8152139"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63"/>
            <p:cNvSpPr/>
            <p:nvPr/>
          </p:nvSpPr>
          <p:spPr>
            <a:xfrm>
              <a:off x="8152139"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63"/>
            <p:cNvSpPr/>
            <p:nvPr/>
          </p:nvSpPr>
          <p:spPr>
            <a:xfrm>
              <a:off x="8152139"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63"/>
            <p:cNvSpPr/>
            <p:nvPr/>
          </p:nvSpPr>
          <p:spPr>
            <a:xfrm>
              <a:off x="8152139"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63"/>
            <p:cNvSpPr/>
            <p:nvPr/>
          </p:nvSpPr>
          <p:spPr>
            <a:xfrm>
              <a:off x="8152139"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63"/>
            <p:cNvSpPr/>
            <p:nvPr/>
          </p:nvSpPr>
          <p:spPr>
            <a:xfrm>
              <a:off x="8240928"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63"/>
            <p:cNvSpPr/>
            <p:nvPr/>
          </p:nvSpPr>
          <p:spPr>
            <a:xfrm>
              <a:off x="8240928"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63"/>
            <p:cNvSpPr/>
            <p:nvPr/>
          </p:nvSpPr>
          <p:spPr>
            <a:xfrm>
              <a:off x="8240928"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63"/>
            <p:cNvSpPr/>
            <p:nvPr/>
          </p:nvSpPr>
          <p:spPr>
            <a:xfrm>
              <a:off x="8240928"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63"/>
            <p:cNvSpPr/>
            <p:nvPr/>
          </p:nvSpPr>
          <p:spPr>
            <a:xfrm>
              <a:off x="8240928"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63"/>
            <p:cNvSpPr/>
            <p:nvPr/>
          </p:nvSpPr>
          <p:spPr>
            <a:xfrm>
              <a:off x="8240928"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63"/>
            <p:cNvSpPr/>
            <p:nvPr/>
          </p:nvSpPr>
          <p:spPr>
            <a:xfrm>
              <a:off x="8240928"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63"/>
            <p:cNvSpPr/>
            <p:nvPr/>
          </p:nvSpPr>
          <p:spPr>
            <a:xfrm>
              <a:off x="8240928"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63"/>
            <p:cNvSpPr/>
            <p:nvPr/>
          </p:nvSpPr>
          <p:spPr>
            <a:xfrm>
              <a:off x="8240928"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63"/>
            <p:cNvSpPr/>
            <p:nvPr/>
          </p:nvSpPr>
          <p:spPr>
            <a:xfrm>
              <a:off x="8240928"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63"/>
            <p:cNvSpPr/>
            <p:nvPr/>
          </p:nvSpPr>
          <p:spPr>
            <a:xfrm>
              <a:off x="8240928"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63"/>
            <p:cNvSpPr/>
            <p:nvPr/>
          </p:nvSpPr>
          <p:spPr>
            <a:xfrm>
              <a:off x="8240928"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63"/>
            <p:cNvSpPr/>
            <p:nvPr/>
          </p:nvSpPr>
          <p:spPr>
            <a:xfrm>
              <a:off x="8240928"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63"/>
            <p:cNvSpPr/>
            <p:nvPr/>
          </p:nvSpPr>
          <p:spPr>
            <a:xfrm>
              <a:off x="6465144"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63"/>
            <p:cNvSpPr/>
            <p:nvPr/>
          </p:nvSpPr>
          <p:spPr>
            <a:xfrm>
              <a:off x="6553933"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63"/>
            <p:cNvSpPr/>
            <p:nvPr/>
          </p:nvSpPr>
          <p:spPr>
            <a:xfrm>
              <a:off x="6642723"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63"/>
            <p:cNvSpPr/>
            <p:nvPr/>
          </p:nvSpPr>
          <p:spPr>
            <a:xfrm>
              <a:off x="6731512"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63"/>
            <p:cNvSpPr/>
            <p:nvPr/>
          </p:nvSpPr>
          <p:spPr>
            <a:xfrm>
              <a:off x="6820301"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63"/>
            <p:cNvSpPr/>
            <p:nvPr/>
          </p:nvSpPr>
          <p:spPr>
            <a:xfrm>
              <a:off x="6909090"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63"/>
            <p:cNvSpPr/>
            <p:nvPr/>
          </p:nvSpPr>
          <p:spPr>
            <a:xfrm>
              <a:off x="6997879"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63"/>
            <p:cNvSpPr/>
            <p:nvPr/>
          </p:nvSpPr>
          <p:spPr>
            <a:xfrm>
              <a:off x="7086668"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63"/>
            <p:cNvSpPr/>
            <p:nvPr/>
          </p:nvSpPr>
          <p:spPr>
            <a:xfrm>
              <a:off x="7175458"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63"/>
            <p:cNvSpPr/>
            <p:nvPr/>
          </p:nvSpPr>
          <p:spPr>
            <a:xfrm>
              <a:off x="7264247"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63"/>
            <p:cNvSpPr/>
            <p:nvPr/>
          </p:nvSpPr>
          <p:spPr>
            <a:xfrm>
              <a:off x="7353036"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63"/>
            <p:cNvSpPr/>
            <p:nvPr/>
          </p:nvSpPr>
          <p:spPr>
            <a:xfrm>
              <a:off x="7441825"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63"/>
            <p:cNvSpPr/>
            <p:nvPr/>
          </p:nvSpPr>
          <p:spPr>
            <a:xfrm>
              <a:off x="7530614"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63"/>
            <p:cNvSpPr/>
            <p:nvPr/>
          </p:nvSpPr>
          <p:spPr>
            <a:xfrm>
              <a:off x="7619404"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63"/>
            <p:cNvSpPr/>
            <p:nvPr/>
          </p:nvSpPr>
          <p:spPr>
            <a:xfrm>
              <a:off x="7708193"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63"/>
            <p:cNvSpPr/>
            <p:nvPr/>
          </p:nvSpPr>
          <p:spPr>
            <a:xfrm>
              <a:off x="7796982"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63"/>
            <p:cNvSpPr/>
            <p:nvPr/>
          </p:nvSpPr>
          <p:spPr>
            <a:xfrm>
              <a:off x="7885771"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63"/>
            <p:cNvSpPr/>
            <p:nvPr/>
          </p:nvSpPr>
          <p:spPr>
            <a:xfrm>
              <a:off x="7974560"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63"/>
            <p:cNvSpPr/>
            <p:nvPr/>
          </p:nvSpPr>
          <p:spPr>
            <a:xfrm>
              <a:off x="8063349"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63"/>
            <p:cNvSpPr/>
            <p:nvPr/>
          </p:nvSpPr>
          <p:spPr>
            <a:xfrm>
              <a:off x="8152139"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63"/>
            <p:cNvSpPr/>
            <p:nvPr/>
          </p:nvSpPr>
          <p:spPr>
            <a:xfrm>
              <a:off x="8240928"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63"/>
            <p:cNvSpPr/>
            <p:nvPr/>
          </p:nvSpPr>
          <p:spPr>
            <a:xfrm>
              <a:off x="6465144"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63"/>
            <p:cNvSpPr/>
            <p:nvPr/>
          </p:nvSpPr>
          <p:spPr>
            <a:xfrm>
              <a:off x="6553933"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63"/>
            <p:cNvSpPr/>
            <p:nvPr/>
          </p:nvSpPr>
          <p:spPr>
            <a:xfrm>
              <a:off x="6642723"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63"/>
            <p:cNvSpPr/>
            <p:nvPr/>
          </p:nvSpPr>
          <p:spPr>
            <a:xfrm>
              <a:off x="6731512"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63"/>
            <p:cNvSpPr/>
            <p:nvPr/>
          </p:nvSpPr>
          <p:spPr>
            <a:xfrm>
              <a:off x="6820301"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63"/>
            <p:cNvSpPr/>
            <p:nvPr/>
          </p:nvSpPr>
          <p:spPr>
            <a:xfrm>
              <a:off x="6909090"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63"/>
            <p:cNvSpPr/>
            <p:nvPr/>
          </p:nvSpPr>
          <p:spPr>
            <a:xfrm>
              <a:off x="6997879"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63"/>
            <p:cNvSpPr/>
            <p:nvPr/>
          </p:nvSpPr>
          <p:spPr>
            <a:xfrm>
              <a:off x="7086668"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63"/>
            <p:cNvSpPr/>
            <p:nvPr/>
          </p:nvSpPr>
          <p:spPr>
            <a:xfrm>
              <a:off x="7175458"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63"/>
            <p:cNvSpPr/>
            <p:nvPr/>
          </p:nvSpPr>
          <p:spPr>
            <a:xfrm>
              <a:off x="7264247"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63"/>
            <p:cNvSpPr/>
            <p:nvPr/>
          </p:nvSpPr>
          <p:spPr>
            <a:xfrm>
              <a:off x="7353036"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63"/>
            <p:cNvSpPr/>
            <p:nvPr/>
          </p:nvSpPr>
          <p:spPr>
            <a:xfrm>
              <a:off x="7441825"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63"/>
            <p:cNvSpPr/>
            <p:nvPr/>
          </p:nvSpPr>
          <p:spPr>
            <a:xfrm>
              <a:off x="7530614"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63"/>
            <p:cNvSpPr/>
            <p:nvPr/>
          </p:nvSpPr>
          <p:spPr>
            <a:xfrm>
              <a:off x="7619404"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63"/>
            <p:cNvSpPr/>
            <p:nvPr/>
          </p:nvSpPr>
          <p:spPr>
            <a:xfrm>
              <a:off x="7708193"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63"/>
            <p:cNvSpPr/>
            <p:nvPr/>
          </p:nvSpPr>
          <p:spPr>
            <a:xfrm>
              <a:off x="7796982"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63"/>
            <p:cNvSpPr/>
            <p:nvPr/>
          </p:nvSpPr>
          <p:spPr>
            <a:xfrm>
              <a:off x="7885771"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63"/>
            <p:cNvSpPr/>
            <p:nvPr/>
          </p:nvSpPr>
          <p:spPr>
            <a:xfrm>
              <a:off x="7974560"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63"/>
            <p:cNvSpPr/>
            <p:nvPr/>
          </p:nvSpPr>
          <p:spPr>
            <a:xfrm>
              <a:off x="8063349"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63"/>
            <p:cNvSpPr/>
            <p:nvPr/>
          </p:nvSpPr>
          <p:spPr>
            <a:xfrm>
              <a:off x="8152139"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63"/>
            <p:cNvSpPr/>
            <p:nvPr/>
          </p:nvSpPr>
          <p:spPr>
            <a:xfrm>
              <a:off x="8240928"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63"/>
            <p:cNvSpPr/>
            <p:nvPr/>
          </p:nvSpPr>
          <p:spPr>
            <a:xfrm>
              <a:off x="8333217"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63"/>
            <p:cNvSpPr/>
            <p:nvPr/>
          </p:nvSpPr>
          <p:spPr>
            <a:xfrm>
              <a:off x="8333217"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63"/>
            <p:cNvSpPr/>
            <p:nvPr/>
          </p:nvSpPr>
          <p:spPr>
            <a:xfrm>
              <a:off x="8333217"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63"/>
            <p:cNvSpPr/>
            <p:nvPr/>
          </p:nvSpPr>
          <p:spPr>
            <a:xfrm>
              <a:off x="8333217"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63"/>
            <p:cNvSpPr/>
            <p:nvPr/>
          </p:nvSpPr>
          <p:spPr>
            <a:xfrm>
              <a:off x="833321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63"/>
            <p:cNvSpPr/>
            <p:nvPr/>
          </p:nvSpPr>
          <p:spPr>
            <a:xfrm>
              <a:off x="8333217"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63"/>
            <p:cNvSpPr/>
            <p:nvPr/>
          </p:nvSpPr>
          <p:spPr>
            <a:xfrm>
              <a:off x="8333217"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63"/>
            <p:cNvSpPr/>
            <p:nvPr/>
          </p:nvSpPr>
          <p:spPr>
            <a:xfrm>
              <a:off x="8333217"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63"/>
            <p:cNvSpPr/>
            <p:nvPr/>
          </p:nvSpPr>
          <p:spPr>
            <a:xfrm>
              <a:off x="8333217"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63"/>
            <p:cNvSpPr/>
            <p:nvPr/>
          </p:nvSpPr>
          <p:spPr>
            <a:xfrm>
              <a:off x="8333217"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63"/>
            <p:cNvSpPr/>
            <p:nvPr/>
          </p:nvSpPr>
          <p:spPr>
            <a:xfrm>
              <a:off x="8333217"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63"/>
            <p:cNvSpPr/>
            <p:nvPr/>
          </p:nvSpPr>
          <p:spPr>
            <a:xfrm>
              <a:off x="8333217"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63"/>
            <p:cNvSpPr/>
            <p:nvPr/>
          </p:nvSpPr>
          <p:spPr>
            <a:xfrm>
              <a:off x="8333217"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63"/>
            <p:cNvSpPr/>
            <p:nvPr/>
          </p:nvSpPr>
          <p:spPr>
            <a:xfrm>
              <a:off x="8333217"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63"/>
            <p:cNvSpPr/>
            <p:nvPr/>
          </p:nvSpPr>
          <p:spPr>
            <a:xfrm>
              <a:off x="8333217"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63"/>
            <p:cNvSpPr/>
            <p:nvPr/>
          </p:nvSpPr>
          <p:spPr>
            <a:xfrm>
              <a:off x="6376355"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63"/>
            <p:cNvSpPr/>
            <p:nvPr/>
          </p:nvSpPr>
          <p:spPr>
            <a:xfrm>
              <a:off x="6376355"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63"/>
            <p:cNvSpPr/>
            <p:nvPr/>
          </p:nvSpPr>
          <p:spPr>
            <a:xfrm>
              <a:off x="6376355"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63"/>
            <p:cNvSpPr/>
            <p:nvPr/>
          </p:nvSpPr>
          <p:spPr>
            <a:xfrm>
              <a:off x="6376355"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63"/>
            <p:cNvSpPr/>
            <p:nvPr/>
          </p:nvSpPr>
          <p:spPr>
            <a:xfrm>
              <a:off x="637635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63"/>
            <p:cNvSpPr/>
            <p:nvPr/>
          </p:nvSpPr>
          <p:spPr>
            <a:xfrm>
              <a:off x="6376355"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63"/>
            <p:cNvSpPr/>
            <p:nvPr/>
          </p:nvSpPr>
          <p:spPr>
            <a:xfrm>
              <a:off x="6376355"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63"/>
            <p:cNvSpPr/>
            <p:nvPr/>
          </p:nvSpPr>
          <p:spPr>
            <a:xfrm>
              <a:off x="6376355"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63"/>
            <p:cNvSpPr/>
            <p:nvPr/>
          </p:nvSpPr>
          <p:spPr>
            <a:xfrm>
              <a:off x="6376355"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63"/>
            <p:cNvSpPr/>
            <p:nvPr/>
          </p:nvSpPr>
          <p:spPr>
            <a:xfrm>
              <a:off x="6376355"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63"/>
            <p:cNvSpPr/>
            <p:nvPr/>
          </p:nvSpPr>
          <p:spPr>
            <a:xfrm>
              <a:off x="6376355"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63"/>
            <p:cNvSpPr/>
            <p:nvPr/>
          </p:nvSpPr>
          <p:spPr>
            <a:xfrm>
              <a:off x="6376355"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63"/>
            <p:cNvSpPr/>
            <p:nvPr/>
          </p:nvSpPr>
          <p:spPr>
            <a:xfrm>
              <a:off x="6376355"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63"/>
            <p:cNvSpPr/>
            <p:nvPr/>
          </p:nvSpPr>
          <p:spPr>
            <a:xfrm>
              <a:off x="6376355"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63"/>
            <p:cNvSpPr/>
            <p:nvPr/>
          </p:nvSpPr>
          <p:spPr>
            <a:xfrm>
              <a:off x="6376355"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63"/>
            <p:cNvSpPr/>
            <p:nvPr/>
          </p:nvSpPr>
          <p:spPr>
            <a:xfrm>
              <a:off x="6287566"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63"/>
            <p:cNvSpPr/>
            <p:nvPr/>
          </p:nvSpPr>
          <p:spPr>
            <a:xfrm>
              <a:off x="6287566"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63"/>
            <p:cNvSpPr/>
            <p:nvPr/>
          </p:nvSpPr>
          <p:spPr>
            <a:xfrm>
              <a:off x="6287566"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63"/>
            <p:cNvSpPr/>
            <p:nvPr/>
          </p:nvSpPr>
          <p:spPr>
            <a:xfrm>
              <a:off x="6287566"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63"/>
            <p:cNvSpPr/>
            <p:nvPr/>
          </p:nvSpPr>
          <p:spPr>
            <a:xfrm>
              <a:off x="6287566"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63"/>
            <p:cNvSpPr/>
            <p:nvPr/>
          </p:nvSpPr>
          <p:spPr>
            <a:xfrm>
              <a:off x="6287566"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63"/>
            <p:cNvSpPr/>
            <p:nvPr/>
          </p:nvSpPr>
          <p:spPr>
            <a:xfrm>
              <a:off x="6287566"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63"/>
            <p:cNvSpPr/>
            <p:nvPr/>
          </p:nvSpPr>
          <p:spPr>
            <a:xfrm>
              <a:off x="6287566"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63"/>
            <p:cNvSpPr/>
            <p:nvPr/>
          </p:nvSpPr>
          <p:spPr>
            <a:xfrm>
              <a:off x="6287566"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63"/>
            <p:cNvSpPr/>
            <p:nvPr/>
          </p:nvSpPr>
          <p:spPr>
            <a:xfrm>
              <a:off x="6287566"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63"/>
            <p:cNvSpPr/>
            <p:nvPr/>
          </p:nvSpPr>
          <p:spPr>
            <a:xfrm>
              <a:off x="6287566"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63"/>
            <p:cNvSpPr/>
            <p:nvPr/>
          </p:nvSpPr>
          <p:spPr>
            <a:xfrm>
              <a:off x="6287566"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63"/>
            <p:cNvSpPr/>
            <p:nvPr/>
          </p:nvSpPr>
          <p:spPr>
            <a:xfrm>
              <a:off x="6287566"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63"/>
            <p:cNvSpPr/>
            <p:nvPr/>
          </p:nvSpPr>
          <p:spPr>
            <a:xfrm>
              <a:off x="6287566"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63"/>
            <p:cNvSpPr/>
            <p:nvPr/>
          </p:nvSpPr>
          <p:spPr>
            <a:xfrm>
              <a:off x="6287566"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63"/>
            <p:cNvSpPr/>
            <p:nvPr/>
          </p:nvSpPr>
          <p:spPr>
            <a:xfrm>
              <a:off x="6198777"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63"/>
            <p:cNvSpPr/>
            <p:nvPr/>
          </p:nvSpPr>
          <p:spPr>
            <a:xfrm>
              <a:off x="6198777"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63"/>
            <p:cNvSpPr/>
            <p:nvPr/>
          </p:nvSpPr>
          <p:spPr>
            <a:xfrm>
              <a:off x="6198777"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63"/>
            <p:cNvSpPr/>
            <p:nvPr/>
          </p:nvSpPr>
          <p:spPr>
            <a:xfrm>
              <a:off x="6198777"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63"/>
            <p:cNvSpPr/>
            <p:nvPr/>
          </p:nvSpPr>
          <p:spPr>
            <a:xfrm>
              <a:off x="619877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63"/>
            <p:cNvSpPr/>
            <p:nvPr/>
          </p:nvSpPr>
          <p:spPr>
            <a:xfrm>
              <a:off x="6198777"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63"/>
            <p:cNvSpPr/>
            <p:nvPr/>
          </p:nvSpPr>
          <p:spPr>
            <a:xfrm>
              <a:off x="6198777"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63"/>
            <p:cNvSpPr/>
            <p:nvPr/>
          </p:nvSpPr>
          <p:spPr>
            <a:xfrm>
              <a:off x="6198777"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63"/>
            <p:cNvSpPr/>
            <p:nvPr/>
          </p:nvSpPr>
          <p:spPr>
            <a:xfrm>
              <a:off x="6198777"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63"/>
            <p:cNvSpPr/>
            <p:nvPr/>
          </p:nvSpPr>
          <p:spPr>
            <a:xfrm>
              <a:off x="6198777"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63"/>
            <p:cNvSpPr/>
            <p:nvPr/>
          </p:nvSpPr>
          <p:spPr>
            <a:xfrm>
              <a:off x="6198777"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63"/>
            <p:cNvSpPr/>
            <p:nvPr/>
          </p:nvSpPr>
          <p:spPr>
            <a:xfrm>
              <a:off x="6198777"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63"/>
            <p:cNvSpPr/>
            <p:nvPr/>
          </p:nvSpPr>
          <p:spPr>
            <a:xfrm>
              <a:off x="6198777"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63"/>
            <p:cNvSpPr/>
            <p:nvPr/>
          </p:nvSpPr>
          <p:spPr>
            <a:xfrm>
              <a:off x="6198777"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63"/>
            <p:cNvSpPr/>
            <p:nvPr/>
          </p:nvSpPr>
          <p:spPr>
            <a:xfrm>
              <a:off x="6198777"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63"/>
            <p:cNvSpPr/>
            <p:nvPr/>
          </p:nvSpPr>
          <p:spPr>
            <a:xfrm>
              <a:off x="4246471"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63"/>
            <p:cNvSpPr/>
            <p:nvPr/>
          </p:nvSpPr>
          <p:spPr>
            <a:xfrm>
              <a:off x="4335261"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63"/>
            <p:cNvSpPr/>
            <p:nvPr/>
          </p:nvSpPr>
          <p:spPr>
            <a:xfrm>
              <a:off x="4424050"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63"/>
            <p:cNvSpPr/>
            <p:nvPr/>
          </p:nvSpPr>
          <p:spPr>
            <a:xfrm>
              <a:off x="4512839"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63"/>
            <p:cNvSpPr/>
            <p:nvPr/>
          </p:nvSpPr>
          <p:spPr>
            <a:xfrm>
              <a:off x="4601628"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63"/>
            <p:cNvSpPr/>
            <p:nvPr/>
          </p:nvSpPr>
          <p:spPr>
            <a:xfrm>
              <a:off x="4690417"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63"/>
            <p:cNvSpPr/>
            <p:nvPr/>
          </p:nvSpPr>
          <p:spPr>
            <a:xfrm>
              <a:off x="4246471"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63"/>
            <p:cNvSpPr/>
            <p:nvPr/>
          </p:nvSpPr>
          <p:spPr>
            <a:xfrm>
              <a:off x="4335261"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63"/>
            <p:cNvSpPr/>
            <p:nvPr/>
          </p:nvSpPr>
          <p:spPr>
            <a:xfrm>
              <a:off x="4424050"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63"/>
            <p:cNvSpPr/>
            <p:nvPr/>
          </p:nvSpPr>
          <p:spPr>
            <a:xfrm>
              <a:off x="4512839"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63"/>
            <p:cNvSpPr/>
            <p:nvPr/>
          </p:nvSpPr>
          <p:spPr>
            <a:xfrm>
              <a:off x="4601628"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63"/>
            <p:cNvSpPr/>
            <p:nvPr/>
          </p:nvSpPr>
          <p:spPr>
            <a:xfrm>
              <a:off x="4690417"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63"/>
            <p:cNvSpPr/>
            <p:nvPr/>
          </p:nvSpPr>
          <p:spPr>
            <a:xfrm>
              <a:off x="4246471"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63"/>
            <p:cNvSpPr/>
            <p:nvPr/>
          </p:nvSpPr>
          <p:spPr>
            <a:xfrm>
              <a:off x="4335261"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63"/>
            <p:cNvSpPr/>
            <p:nvPr/>
          </p:nvSpPr>
          <p:spPr>
            <a:xfrm>
              <a:off x="4424050"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63"/>
            <p:cNvSpPr/>
            <p:nvPr/>
          </p:nvSpPr>
          <p:spPr>
            <a:xfrm>
              <a:off x="4512839"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63"/>
            <p:cNvSpPr/>
            <p:nvPr/>
          </p:nvSpPr>
          <p:spPr>
            <a:xfrm>
              <a:off x="4601628"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63"/>
            <p:cNvSpPr/>
            <p:nvPr/>
          </p:nvSpPr>
          <p:spPr>
            <a:xfrm>
              <a:off x="4690417"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63"/>
            <p:cNvSpPr/>
            <p:nvPr/>
          </p:nvSpPr>
          <p:spPr>
            <a:xfrm>
              <a:off x="4246471"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63"/>
            <p:cNvSpPr/>
            <p:nvPr/>
          </p:nvSpPr>
          <p:spPr>
            <a:xfrm>
              <a:off x="4335261"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63"/>
            <p:cNvSpPr/>
            <p:nvPr/>
          </p:nvSpPr>
          <p:spPr>
            <a:xfrm>
              <a:off x="4424050"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63"/>
            <p:cNvSpPr/>
            <p:nvPr/>
          </p:nvSpPr>
          <p:spPr>
            <a:xfrm>
              <a:off x="4512839"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63"/>
            <p:cNvSpPr/>
            <p:nvPr/>
          </p:nvSpPr>
          <p:spPr>
            <a:xfrm>
              <a:off x="4601628"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63"/>
            <p:cNvSpPr/>
            <p:nvPr/>
          </p:nvSpPr>
          <p:spPr>
            <a:xfrm>
              <a:off x="4690417"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63"/>
            <p:cNvSpPr/>
            <p:nvPr/>
          </p:nvSpPr>
          <p:spPr>
            <a:xfrm>
              <a:off x="424647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63"/>
            <p:cNvSpPr/>
            <p:nvPr/>
          </p:nvSpPr>
          <p:spPr>
            <a:xfrm>
              <a:off x="433526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63"/>
            <p:cNvSpPr/>
            <p:nvPr/>
          </p:nvSpPr>
          <p:spPr>
            <a:xfrm>
              <a:off x="4424050"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63"/>
            <p:cNvSpPr/>
            <p:nvPr/>
          </p:nvSpPr>
          <p:spPr>
            <a:xfrm>
              <a:off x="4512839"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63"/>
            <p:cNvSpPr/>
            <p:nvPr/>
          </p:nvSpPr>
          <p:spPr>
            <a:xfrm>
              <a:off x="4601628"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63"/>
            <p:cNvSpPr/>
            <p:nvPr/>
          </p:nvSpPr>
          <p:spPr>
            <a:xfrm>
              <a:off x="469041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63"/>
            <p:cNvSpPr/>
            <p:nvPr/>
          </p:nvSpPr>
          <p:spPr>
            <a:xfrm>
              <a:off x="4246471"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63"/>
            <p:cNvSpPr/>
            <p:nvPr/>
          </p:nvSpPr>
          <p:spPr>
            <a:xfrm>
              <a:off x="4335261"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63"/>
            <p:cNvSpPr/>
            <p:nvPr/>
          </p:nvSpPr>
          <p:spPr>
            <a:xfrm>
              <a:off x="4424050"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63"/>
            <p:cNvSpPr/>
            <p:nvPr/>
          </p:nvSpPr>
          <p:spPr>
            <a:xfrm>
              <a:off x="4512839"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63"/>
            <p:cNvSpPr/>
            <p:nvPr/>
          </p:nvSpPr>
          <p:spPr>
            <a:xfrm>
              <a:off x="4601628"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63"/>
            <p:cNvSpPr/>
            <p:nvPr/>
          </p:nvSpPr>
          <p:spPr>
            <a:xfrm>
              <a:off x="4690417"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63"/>
            <p:cNvSpPr/>
            <p:nvPr/>
          </p:nvSpPr>
          <p:spPr>
            <a:xfrm>
              <a:off x="4246471"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63"/>
            <p:cNvSpPr/>
            <p:nvPr/>
          </p:nvSpPr>
          <p:spPr>
            <a:xfrm>
              <a:off x="4335261"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63"/>
            <p:cNvSpPr/>
            <p:nvPr/>
          </p:nvSpPr>
          <p:spPr>
            <a:xfrm>
              <a:off x="4424050"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63"/>
            <p:cNvSpPr/>
            <p:nvPr/>
          </p:nvSpPr>
          <p:spPr>
            <a:xfrm>
              <a:off x="4512839"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63"/>
            <p:cNvSpPr/>
            <p:nvPr/>
          </p:nvSpPr>
          <p:spPr>
            <a:xfrm>
              <a:off x="4601628"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63"/>
            <p:cNvSpPr/>
            <p:nvPr/>
          </p:nvSpPr>
          <p:spPr>
            <a:xfrm>
              <a:off x="4690417"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63"/>
            <p:cNvSpPr/>
            <p:nvPr/>
          </p:nvSpPr>
          <p:spPr>
            <a:xfrm>
              <a:off x="4246471"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63"/>
            <p:cNvSpPr/>
            <p:nvPr/>
          </p:nvSpPr>
          <p:spPr>
            <a:xfrm>
              <a:off x="4335261"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63"/>
            <p:cNvSpPr/>
            <p:nvPr/>
          </p:nvSpPr>
          <p:spPr>
            <a:xfrm>
              <a:off x="4424050"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63"/>
            <p:cNvSpPr/>
            <p:nvPr/>
          </p:nvSpPr>
          <p:spPr>
            <a:xfrm>
              <a:off x="4512839"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63"/>
            <p:cNvSpPr/>
            <p:nvPr/>
          </p:nvSpPr>
          <p:spPr>
            <a:xfrm>
              <a:off x="4601628"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63"/>
            <p:cNvSpPr/>
            <p:nvPr/>
          </p:nvSpPr>
          <p:spPr>
            <a:xfrm>
              <a:off x="4690417"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63"/>
            <p:cNvSpPr/>
            <p:nvPr/>
          </p:nvSpPr>
          <p:spPr>
            <a:xfrm>
              <a:off x="4246471"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63"/>
            <p:cNvSpPr/>
            <p:nvPr/>
          </p:nvSpPr>
          <p:spPr>
            <a:xfrm>
              <a:off x="4335261"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63"/>
            <p:cNvSpPr/>
            <p:nvPr/>
          </p:nvSpPr>
          <p:spPr>
            <a:xfrm>
              <a:off x="4424050"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63"/>
            <p:cNvSpPr/>
            <p:nvPr/>
          </p:nvSpPr>
          <p:spPr>
            <a:xfrm>
              <a:off x="4512839"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63"/>
            <p:cNvSpPr/>
            <p:nvPr/>
          </p:nvSpPr>
          <p:spPr>
            <a:xfrm>
              <a:off x="4601628"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63"/>
            <p:cNvSpPr/>
            <p:nvPr/>
          </p:nvSpPr>
          <p:spPr>
            <a:xfrm>
              <a:off x="4690417"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63"/>
            <p:cNvSpPr/>
            <p:nvPr/>
          </p:nvSpPr>
          <p:spPr>
            <a:xfrm>
              <a:off x="4246471"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63"/>
            <p:cNvSpPr/>
            <p:nvPr/>
          </p:nvSpPr>
          <p:spPr>
            <a:xfrm>
              <a:off x="4335261"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63"/>
            <p:cNvSpPr/>
            <p:nvPr/>
          </p:nvSpPr>
          <p:spPr>
            <a:xfrm>
              <a:off x="4424050"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63"/>
            <p:cNvSpPr/>
            <p:nvPr/>
          </p:nvSpPr>
          <p:spPr>
            <a:xfrm>
              <a:off x="4512839"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63"/>
            <p:cNvSpPr/>
            <p:nvPr/>
          </p:nvSpPr>
          <p:spPr>
            <a:xfrm>
              <a:off x="4601628"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63"/>
            <p:cNvSpPr/>
            <p:nvPr/>
          </p:nvSpPr>
          <p:spPr>
            <a:xfrm>
              <a:off x="4690417"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63"/>
            <p:cNvSpPr/>
            <p:nvPr/>
          </p:nvSpPr>
          <p:spPr>
            <a:xfrm>
              <a:off x="4246471"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63"/>
            <p:cNvSpPr/>
            <p:nvPr/>
          </p:nvSpPr>
          <p:spPr>
            <a:xfrm>
              <a:off x="4335261"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63"/>
            <p:cNvSpPr/>
            <p:nvPr/>
          </p:nvSpPr>
          <p:spPr>
            <a:xfrm>
              <a:off x="4424050"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63"/>
            <p:cNvSpPr/>
            <p:nvPr/>
          </p:nvSpPr>
          <p:spPr>
            <a:xfrm>
              <a:off x="4512839"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63"/>
            <p:cNvSpPr/>
            <p:nvPr/>
          </p:nvSpPr>
          <p:spPr>
            <a:xfrm>
              <a:off x="4601628"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63"/>
            <p:cNvSpPr/>
            <p:nvPr/>
          </p:nvSpPr>
          <p:spPr>
            <a:xfrm>
              <a:off x="4690417"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63"/>
            <p:cNvSpPr/>
            <p:nvPr/>
          </p:nvSpPr>
          <p:spPr>
            <a:xfrm>
              <a:off x="4246471"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63"/>
            <p:cNvSpPr/>
            <p:nvPr/>
          </p:nvSpPr>
          <p:spPr>
            <a:xfrm>
              <a:off x="4335261"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63"/>
            <p:cNvSpPr/>
            <p:nvPr/>
          </p:nvSpPr>
          <p:spPr>
            <a:xfrm>
              <a:off x="4424050"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63"/>
            <p:cNvSpPr/>
            <p:nvPr/>
          </p:nvSpPr>
          <p:spPr>
            <a:xfrm>
              <a:off x="4512839"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63"/>
            <p:cNvSpPr/>
            <p:nvPr/>
          </p:nvSpPr>
          <p:spPr>
            <a:xfrm>
              <a:off x="4601628"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63"/>
            <p:cNvSpPr/>
            <p:nvPr/>
          </p:nvSpPr>
          <p:spPr>
            <a:xfrm>
              <a:off x="4690417"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63"/>
            <p:cNvSpPr/>
            <p:nvPr/>
          </p:nvSpPr>
          <p:spPr>
            <a:xfrm>
              <a:off x="4246471"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63"/>
            <p:cNvSpPr/>
            <p:nvPr/>
          </p:nvSpPr>
          <p:spPr>
            <a:xfrm>
              <a:off x="4335261"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63"/>
            <p:cNvSpPr/>
            <p:nvPr/>
          </p:nvSpPr>
          <p:spPr>
            <a:xfrm>
              <a:off x="4424050"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63"/>
            <p:cNvSpPr/>
            <p:nvPr/>
          </p:nvSpPr>
          <p:spPr>
            <a:xfrm>
              <a:off x="4512839"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63"/>
            <p:cNvSpPr/>
            <p:nvPr/>
          </p:nvSpPr>
          <p:spPr>
            <a:xfrm>
              <a:off x="4601628"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63"/>
            <p:cNvSpPr/>
            <p:nvPr/>
          </p:nvSpPr>
          <p:spPr>
            <a:xfrm>
              <a:off x="4690417"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63"/>
            <p:cNvSpPr/>
            <p:nvPr/>
          </p:nvSpPr>
          <p:spPr>
            <a:xfrm>
              <a:off x="4779206"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63"/>
            <p:cNvSpPr/>
            <p:nvPr/>
          </p:nvSpPr>
          <p:spPr>
            <a:xfrm>
              <a:off x="4779206"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63"/>
            <p:cNvSpPr/>
            <p:nvPr/>
          </p:nvSpPr>
          <p:spPr>
            <a:xfrm>
              <a:off x="4779206"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63"/>
            <p:cNvSpPr/>
            <p:nvPr/>
          </p:nvSpPr>
          <p:spPr>
            <a:xfrm>
              <a:off x="4779206"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63"/>
            <p:cNvSpPr/>
            <p:nvPr/>
          </p:nvSpPr>
          <p:spPr>
            <a:xfrm>
              <a:off x="4779206"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63"/>
            <p:cNvSpPr/>
            <p:nvPr/>
          </p:nvSpPr>
          <p:spPr>
            <a:xfrm>
              <a:off x="4779206"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63"/>
            <p:cNvSpPr/>
            <p:nvPr/>
          </p:nvSpPr>
          <p:spPr>
            <a:xfrm>
              <a:off x="4779206"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63"/>
            <p:cNvSpPr/>
            <p:nvPr/>
          </p:nvSpPr>
          <p:spPr>
            <a:xfrm>
              <a:off x="4779206"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63"/>
            <p:cNvSpPr/>
            <p:nvPr/>
          </p:nvSpPr>
          <p:spPr>
            <a:xfrm>
              <a:off x="4779206"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63"/>
            <p:cNvSpPr/>
            <p:nvPr/>
          </p:nvSpPr>
          <p:spPr>
            <a:xfrm>
              <a:off x="4779206"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63"/>
            <p:cNvSpPr/>
            <p:nvPr/>
          </p:nvSpPr>
          <p:spPr>
            <a:xfrm>
              <a:off x="4779206"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63"/>
            <p:cNvSpPr/>
            <p:nvPr/>
          </p:nvSpPr>
          <p:spPr>
            <a:xfrm>
              <a:off x="4779206"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63"/>
            <p:cNvSpPr/>
            <p:nvPr/>
          </p:nvSpPr>
          <p:spPr>
            <a:xfrm>
              <a:off x="4779206"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63"/>
            <p:cNvSpPr/>
            <p:nvPr/>
          </p:nvSpPr>
          <p:spPr>
            <a:xfrm>
              <a:off x="4867996"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63"/>
            <p:cNvSpPr/>
            <p:nvPr/>
          </p:nvSpPr>
          <p:spPr>
            <a:xfrm>
              <a:off x="4867996"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63"/>
            <p:cNvSpPr/>
            <p:nvPr/>
          </p:nvSpPr>
          <p:spPr>
            <a:xfrm>
              <a:off x="4867996"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63"/>
            <p:cNvSpPr/>
            <p:nvPr/>
          </p:nvSpPr>
          <p:spPr>
            <a:xfrm>
              <a:off x="4867996"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63"/>
            <p:cNvSpPr/>
            <p:nvPr/>
          </p:nvSpPr>
          <p:spPr>
            <a:xfrm>
              <a:off x="4867996"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63"/>
            <p:cNvSpPr/>
            <p:nvPr/>
          </p:nvSpPr>
          <p:spPr>
            <a:xfrm>
              <a:off x="4867996"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63"/>
            <p:cNvSpPr/>
            <p:nvPr/>
          </p:nvSpPr>
          <p:spPr>
            <a:xfrm>
              <a:off x="4867996"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63"/>
            <p:cNvSpPr/>
            <p:nvPr/>
          </p:nvSpPr>
          <p:spPr>
            <a:xfrm>
              <a:off x="4867996"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63"/>
            <p:cNvSpPr/>
            <p:nvPr/>
          </p:nvSpPr>
          <p:spPr>
            <a:xfrm>
              <a:off x="4867996"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63"/>
            <p:cNvSpPr/>
            <p:nvPr/>
          </p:nvSpPr>
          <p:spPr>
            <a:xfrm>
              <a:off x="4867996"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63"/>
            <p:cNvSpPr/>
            <p:nvPr/>
          </p:nvSpPr>
          <p:spPr>
            <a:xfrm>
              <a:off x="4867996"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63"/>
            <p:cNvSpPr/>
            <p:nvPr/>
          </p:nvSpPr>
          <p:spPr>
            <a:xfrm>
              <a:off x="4867996"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63"/>
            <p:cNvSpPr/>
            <p:nvPr/>
          </p:nvSpPr>
          <p:spPr>
            <a:xfrm>
              <a:off x="4867996"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63"/>
            <p:cNvSpPr/>
            <p:nvPr/>
          </p:nvSpPr>
          <p:spPr>
            <a:xfrm>
              <a:off x="4956785"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63"/>
            <p:cNvSpPr/>
            <p:nvPr/>
          </p:nvSpPr>
          <p:spPr>
            <a:xfrm>
              <a:off x="4956785"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63"/>
            <p:cNvSpPr/>
            <p:nvPr/>
          </p:nvSpPr>
          <p:spPr>
            <a:xfrm>
              <a:off x="4956785"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63"/>
            <p:cNvSpPr/>
            <p:nvPr/>
          </p:nvSpPr>
          <p:spPr>
            <a:xfrm>
              <a:off x="4956785"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63"/>
            <p:cNvSpPr/>
            <p:nvPr/>
          </p:nvSpPr>
          <p:spPr>
            <a:xfrm>
              <a:off x="495678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63"/>
            <p:cNvSpPr/>
            <p:nvPr/>
          </p:nvSpPr>
          <p:spPr>
            <a:xfrm>
              <a:off x="4956785"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63"/>
            <p:cNvSpPr/>
            <p:nvPr/>
          </p:nvSpPr>
          <p:spPr>
            <a:xfrm>
              <a:off x="4956785"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63"/>
            <p:cNvSpPr/>
            <p:nvPr/>
          </p:nvSpPr>
          <p:spPr>
            <a:xfrm>
              <a:off x="4956785"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63"/>
            <p:cNvSpPr/>
            <p:nvPr/>
          </p:nvSpPr>
          <p:spPr>
            <a:xfrm>
              <a:off x="4956785"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63"/>
            <p:cNvSpPr/>
            <p:nvPr/>
          </p:nvSpPr>
          <p:spPr>
            <a:xfrm>
              <a:off x="4956785"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63"/>
            <p:cNvSpPr/>
            <p:nvPr/>
          </p:nvSpPr>
          <p:spPr>
            <a:xfrm>
              <a:off x="4956785"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63"/>
            <p:cNvSpPr/>
            <p:nvPr/>
          </p:nvSpPr>
          <p:spPr>
            <a:xfrm>
              <a:off x="4956785"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63"/>
            <p:cNvSpPr/>
            <p:nvPr/>
          </p:nvSpPr>
          <p:spPr>
            <a:xfrm>
              <a:off x="4956785"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63"/>
            <p:cNvSpPr/>
            <p:nvPr/>
          </p:nvSpPr>
          <p:spPr>
            <a:xfrm>
              <a:off x="5045574"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63"/>
            <p:cNvSpPr/>
            <p:nvPr/>
          </p:nvSpPr>
          <p:spPr>
            <a:xfrm>
              <a:off x="5045574"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63"/>
            <p:cNvSpPr/>
            <p:nvPr/>
          </p:nvSpPr>
          <p:spPr>
            <a:xfrm>
              <a:off x="5045574"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63"/>
            <p:cNvSpPr/>
            <p:nvPr/>
          </p:nvSpPr>
          <p:spPr>
            <a:xfrm>
              <a:off x="5045574"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63"/>
            <p:cNvSpPr/>
            <p:nvPr/>
          </p:nvSpPr>
          <p:spPr>
            <a:xfrm>
              <a:off x="504557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63"/>
            <p:cNvSpPr/>
            <p:nvPr/>
          </p:nvSpPr>
          <p:spPr>
            <a:xfrm>
              <a:off x="5045574"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63"/>
            <p:cNvSpPr/>
            <p:nvPr/>
          </p:nvSpPr>
          <p:spPr>
            <a:xfrm>
              <a:off x="5045574"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63"/>
            <p:cNvSpPr/>
            <p:nvPr/>
          </p:nvSpPr>
          <p:spPr>
            <a:xfrm>
              <a:off x="5045574"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63"/>
            <p:cNvSpPr/>
            <p:nvPr/>
          </p:nvSpPr>
          <p:spPr>
            <a:xfrm>
              <a:off x="5045574"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63"/>
            <p:cNvSpPr/>
            <p:nvPr/>
          </p:nvSpPr>
          <p:spPr>
            <a:xfrm>
              <a:off x="5045574"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63"/>
            <p:cNvSpPr/>
            <p:nvPr/>
          </p:nvSpPr>
          <p:spPr>
            <a:xfrm>
              <a:off x="5045574"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63"/>
            <p:cNvSpPr/>
            <p:nvPr/>
          </p:nvSpPr>
          <p:spPr>
            <a:xfrm>
              <a:off x="5045574"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63"/>
            <p:cNvSpPr/>
            <p:nvPr/>
          </p:nvSpPr>
          <p:spPr>
            <a:xfrm>
              <a:off x="5045574"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63"/>
            <p:cNvSpPr/>
            <p:nvPr/>
          </p:nvSpPr>
          <p:spPr>
            <a:xfrm>
              <a:off x="5134363"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63"/>
            <p:cNvSpPr/>
            <p:nvPr/>
          </p:nvSpPr>
          <p:spPr>
            <a:xfrm>
              <a:off x="5134363"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63"/>
            <p:cNvSpPr/>
            <p:nvPr/>
          </p:nvSpPr>
          <p:spPr>
            <a:xfrm>
              <a:off x="5134363"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63"/>
            <p:cNvSpPr/>
            <p:nvPr/>
          </p:nvSpPr>
          <p:spPr>
            <a:xfrm>
              <a:off x="5134363"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63"/>
            <p:cNvSpPr/>
            <p:nvPr/>
          </p:nvSpPr>
          <p:spPr>
            <a:xfrm>
              <a:off x="5134363"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63"/>
            <p:cNvSpPr/>
            <p:nvPr/>
          </p:nvSpPr>
          <p:spPr>
            <a:xfrm>
              <a:off x="5134363"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63"/>
            <p:cNvSpPr/>
            <p:nvPr/>
          </p:nvSpPr>
          <p:spPr>
            <a:xfrm>
              <a:off x="5134363"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63"/>
            <p:cNvSpPr/>
            <p:nvPr/>
          </p:nvSpPr>
          <p:spPr>
            <a:xfrm>
              <a:off x="5134363"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63"/>
            <p:cNvSpPr/>
            <p:nvPr/>
          </p:nvSpPr>
          <p:spPr>
            <a:xfrm>
              <a:off x="5134363"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63"/>
            <p:cNvSpPr/>
            <p:nvPr/>
          </p:nvSpPr>
          <p:spPr>
            <a:xfrm>
              <a:off x="5134363"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63"/>
            <p:cNvSpPr/>
            <p:nvPr/>
          </p:nvSpPr>
          <p:spPr>
            <a:xfrm>
              <a:off x="5134363"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63"/>
            <p:cNvSpPr/>
            <p:nvPr/>
          </p:nvSpPr>
          <p:spPr>
            <a:xfrm>
              <a:off x="5134363"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63"/>
            <p:cNvSpPr/>
            <p:nvPr/>
          </p:nvSpPr>
          <p:spPr>
            <a:xfrm>
              <a:off x="5134363"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63"/>
            <p:cNvSpPr/>
            <p:nvPr/>
          </p:nvSpPr>
          <p:spPr>
            <a:xfrm>
              <a:off x="5223152"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63"/>
            <p:cNvSpPr/>
            <p:nvPr/>
          </p:nvSpPr>
          <p:spPr>
            <a:xfrm>
              <a:off x="5223152"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63"/>
            <p:cNvSpPr/>
            <p:nvPr/>
          </p:nvSpPr>
          <p:spPr>
            <a:xfrm>
              <a:off x="5223152"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63"/>
            <p:cNvSpPr/>
            <p:nvPr/>
          </p:nvSpPr>
          <p:spPr>
            <a:xfrm>
              <a:off x="5223152"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63"/>
            <p:cNvSpPr/>
            <p:nvPr/>
          </p:nvSpPr>
          <p:spPr>
            <a:xfrm>
              <a:off x="522315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63"/>
            <p:cNvSpPr/>
            <p:nvPr/>
          </p:nvSpPr>
          <p:spPr>
            <a:xfrm>
              <a:off x="5223152"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63"/>
            <p:cNvSpPr/>
            <p:nvPr/>
          </p:nvSpPr>
          <p:spPr>
            <a:xfrm>
              <a:off x="5223152"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63"/>
            <p:cNvSpPr/>
            <p:nvPr/>
          </p:nvSpPr>
          <p:spPr>
            <a:xfrm>
              <a:off x="5223152"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63"/>
            <p:cNvSpPr/>
            <p:nvPr/>
          </p:nvSpPr>
          <p:spPr>
            <a:xfrm>
              <a:off x="5223152"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63"/>
            <p:cNvSpPr/>
            <p:nvPr/>
          </p:nvSpPr>
          <p:spPr>
            <a:xfrm>
              <a:off x="5223152"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63"/>
            <p:cNvSpPr/>
            <p:nvPr/>
          </p:nvSpPr>
          <p:spPr>
            <a:xfrm>
              <a:off x="5223152"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63"/>
            <p:cNvSpPr/>
            <p:nvPr/>
          </p:nvSpPr>
          <p:spPr>
            <a:xfrm>
              <a:off x="5223152"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63"/>
            <p:cNvSpPr/>
            <p:nvPr/>
          </p:nvSpPr>
          <p:spPr>
            <a:xfrm>
              <a:off x="5223152"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63"/>
            <p:cNvSpPr/>
            <p:nvPr/>
          </p:nvSpPr>
          <p:spPr>
            <a:xfrm>
              <a:off x="5311941"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63"/>
            <p:cNvSpPr/>
            <p:nvPr/>
          </p:nvSpPr>
          <p:spPr>
            <a:xfrm>
              <a:off x="5311941"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63"/>
            <p:cNvSpPr/>
            <p:nvPr/>
          </p:nvSpPr>
          <p:spPr>
            <a:xfrm>
              <a:off x="5311941"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63"/>
            <p:cNvSpPr/>
            <p:nvPr/>
          </p:nvSpPr>
          <p:spPr>
            <a:xfrm>
              <a:off x="5311941"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63"/>
            <p:cNvSpPr/>
            <p:nvPr/>
          </p:nvSpPr>
          <p:spPr>
            <a:xfrm>
              <a:off x="531194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63"/>
            <p:cNvSpPr/>
            <p:nvPr/>
          </p:nvSpPr>
          <p:spPr>
            <a:xfrm>
              <a:off x="5311941"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63"/>
            <p:cNvSpPr/>
            <p:nvPr/>
          </p:nvSpPr>
          <p:spPr>
            <a:xfrm>
              <a:off x="5311941"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63"/>
            <p:cNvSpPr/>
            <p:nvPr/>
          </p:nvSpPr>
          <p:spPr>
            <a:xfrm>
              <a:off x="5311941"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63"/>
            <p:cNvSpPr/>
            <p:nvPr/>
          </p:nvSpPr>
          <p:spPr>
            <a:xfrm>
              <a:off x="5311941"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63"/>
            <p:cNvSpPr/>
            <p:nvPr/>
          </p:nvSpPr>
          <p:spPr>
            <a:xfrm>
              <a:off x="5311941"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63"/>
            <p:cNvSpPr/>
            <p:nvPr/>
          </p:nvSpPr>
          <p:spPr>
            <a:xfrm>
              <a:off x="5311941"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63"/>
            <p:cNvSpPr/>
            <p:nvPr/>
          </p:nvSpPr>
          <p:spPr>
            <a:xfrm>
              <a:off x="5311941"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63"/>
            <p:cNvSpPr/>
            <p:nvPr/>
          </p:nvSpPr>
          <p:spPr>
            <a:xfrm>
              <a:off x="5311941"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63"/>
            <p:cNvSpPr/>
            <p:nvPr/>
          </p:nvSpPr>
          <p:spPr>
            <a:xfrm>
              <a:off x="5400731"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63"/>
            <p:cNvSpPr/>
            <p:nvPr/>
          </p:nvSpPr>
          <p:spPr>
            <a:xfrm>
              <a:off x="5400731"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63"/>
            <p:cNvSpPr/>
            <p:nvPr/>
          </p:nvSpPr>
          <p:spPr>
            <a:xfrm>
              <a:off x="5400731"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63"/>
            <p:cNvSpPr/>
            <p:nvPr/>
          </p:nvSpPr>
          <p:spPr>
            <a:xfrm>
              <a:off x="5400731"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63"/>
            <p:cNvSpPr/>
            <p:nvPr/>
          </p:nvSpPr>
          <p:spPr>
            <a:xfrm>
              <a:off x="540073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63"/>
            <p:cNvSpPr/>
            <p:nvPr/>
          </p:nvSpPr>
          <p:spPr>
            <a:xfrm>
              <a:off x="5400731"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63"/>
            <p:cNvSpPr/>
            <p:nvPr/>
          </p:nvSpPr>
          <p:spPr>
            <a:xfrm>
              <a:off x="5400731"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63"/>
            <p:cNvSpPr/>
            <p:nvPr/>
          </p:nvSpPr>
          <p:spPr>
            <a:xfrm>
              <a:off x="5400731"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63"/>
            <p:cNvSpPr/>
            <p:nvPr/>
          </p:nvSpPr>
          <p:spPr>
            <a:xfrm>
              <a:off x="5400731"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63"/>
            <p:cNvSpPr/>
            <p:nvPr/>
          </p:nvSpPr>
          <p:spPr>
            <a:xfrm>
              <a:off x="5400731"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63"/>
            <p:cNvSpPr/>
            <p:nvPr/>
          </p:nvSpPr>
          <p:spPr>
            <a:xfrm>
              <a:off x="5400731"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63"/>
            <p:cNvSpPr/>
            <p:nvPr/>
          </p:nvSpPr>
          <p:spPr>
            <a:xfrm>
              <a:off x="5400731"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63"/>
            <p:cNvSpPr/>
            <p:nvPr/>
          </p:nvSpPr>
          <p:spPr>
            <a:xfrm>
              <a:off x="5400731"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63"/>
            <p:cNvSpPr/>
            <p:nvPr/>
          </p:nvSpPr>
          <p:spPr>
            <a:xfrm>
              <a:off x="5489520"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63"/>
            <p:cNvSpPr/>
            <p:nvPr/>
          </p:nvSpPr>
          <p:spPr>
            <a:xfrm>
              <a:off x="5489520"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63"/>
            <p:cNvSpPr/>
            <p:nvPr/>
          </p:nvSpPr>
          <p:spPr>
            <a:xfrm>
              <a:off x="5489520"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63"/>
            <p:cNvSpPr/>
            <p:nvPr/>
          </p:nvSpPr>
          <p:spPr>
            <a:xfrm>
              <a:off x="5489520"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63"/>
            <p:cNvSpPr/>
            <p:nvPr/>
          </p:nvSpPr>
          <p:spPr>
            <a:xfrm>
              <a:off x="5489520"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63"/>
            <p:cNvSpPr/>
            <p:nvPr/>
          </p:nvSpPr>
          <p:spPr>
            <a:xfrm>
              <a:off x="5489520"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63"/>
            <p:cNvSpPr/>
            <p:nvPr/>
          </p:nvSpPr>
          <p:spPr>
            <a:xfrm>
              <a:off x="5489520"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63"/>
            <p:cNvSpPr/>
            <p:nvPr/>
          </p:nvSpPr>
          <p:spPr>
            <a:xfrm>
              <a:off x="5489520"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63"/>
            <p:cNvSpPr/>
            <p:nvPr/>
          </p:nvSpPr>
          <p:spPr>
            <a:xfrm>
              <a:off x="5489520"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63"/>
            <p:cNvSpPr/>
            <p:nvPr/>
          </p:nvSpPr>
          <p:spPr>
            <a:xfrm>
              <a:off x="5489520"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63"/>
            <p:cNvSpPr/>
            <p:nvPr/>
          </p:nvSpPr>
          <p:spPr>
            <a:xfrm>
              <a:off x="5489520"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63"/>
            <p:cNvSpPr/>
            <p:nvPr/>
          </p:nvSpPr>
          <p:spPr>
            <a:xfrm>
              <a:off x="5489520"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63"/>
            <p:cNvSpPr/>
            <p:nvPr/>
          </p:nvSpPr>
          <p:spPr>
            <a:xfrm>
              <a:off x="5489520"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63"/>
            <p:cNvSpPr/>
            <p:nvPr/>
          </p:nvSpPr>
          <p:spPr>
            <a:xfrm>
              <a:off x="5578309"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63"/>
            <p:cNvSpPr/>
            <p:nvPr/>
          </p:nvSpPr>
          <p:spPr>
            <a:xfrm>
              <a:off x="5578309"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63"/>
            <p:cNvSpPr/>
            <p:nvPr/>
          </p:nvSpPr>
          <p:spPr>
            <a:xfrm>
              <a:off x="5578309"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63"/>
            <p:cNvSpPr/>
            <p:nvPr/>
          </p:nvSpPr>
          <p:spPr>
            <a:xfrm>
              <a:off x="5578309"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63"/>
            <p:cNvSpPr/>
            <p:nvPr/>
          </p:nvSpPr>
          <p:spPr>
            <a:xfrm>
              <a:off x="5578309"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63"/>
            <p:cNvSpPr/>
            <p:nvPr/>
          </p:nvSpPr>
          <p:spPr>
            <a:xfrm>
              <a:off x="5578309"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63"/>
            <p:cNvSpPr/>
            <p:nvPr/>
          </p:nvSpPr>
          <p:spPr>
            <a:xfrm>
              <a:off x="5578309"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63"/>
            <p:cNvSpPr/>
            <p:nvPr/>
          </p:nvSpPr>
          <p:spPr>
            <a:xfrm>
              <a:off x="5578309"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63"/>
            <p:cNvSpPr/>
            <p:nvPr/>
          </p:nvSpPr>
          <p:spPr>
            <a:xfrm>
              <a:off x="5578309"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63"/>
            <p:cNvSpPr/>
            <p:nvPr/>
          </p:nvSpPr>
          <p:spPr>
            <a:xfrm>
              <a:off x="5578309"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63"/>
            <p:cNvSpPr/>
            <p:nvPr/>
          </p:nvSpPr>
          <p:spPr>
            <a:xfrm>
              <a:off x="5578309"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63"/>
            <p:cNvSpPr/>
            <p:nvPr/>
          </p:nvSpPr>
          <p:spPr>
            <a:xfrm>
              <a:off x="5578309"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63"/>
            <p:cNvSpPr/>
            <p:nvPr/>
          </p:nvSpPr>
          <p:spPr>
            <a:xfrm>
              <a:off x="5578309"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63"/>
            <p:cNvSpPr/>
            <p:nvPr/>
          </p:nvSpPr>
          <p:spPr>
            <a:xfrm>
              <a:off x="5667098"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63"/>
            <p:cNvSpPr/>
            <p:nvPr/>
          </p:nvSpPr>
          <p:spPr>
            <a:xfrm>
              <a:off x="5667098"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63"/>
            <p:cNvSpPr/>
            <p:nvPr/>
          </p:nvSpPr>
          <p:spPr>
            <a:xfrm>
              <a:off x="5667098"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63"/>
            <p:cNvSpPr/>
            <p:nvPr/>
          </p:nvSpPr>
          <p:spPr>
            <a:xfrm>
              <a:off x="5667098"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63"/>
            <p:cNvSpPr/>
            <p:nvPr/>
          </p:nvSpPr>
          <p:spPr>
            <a:xfrm>
              <a:off x="5667098"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63"/>
            <p:cNvSpPr/>
            <p:nvPr/>
          </p:nvSpPr>
          <p:spPr>
            <a:xfrm>
              <a:off x="5667098"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63"/>
            <p:cNvSpPr/>
            <p:nvPr/>
          </p:nvSpPr>
          <p:spPr>
            <a:xfrm>
              <a:off x="5667098"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63"/>
            <p:cNvSpPr/>
            <p:nvPr/>
          </p:nvSpPr>
          <p:spPr>
            <a:xfrm>
              <a:off x="5667098"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63"/>
            <p:cNvSpPr/>
            <p:nvPr/>
          </p:nvSpPr>
          <p:spPr>
            <a:xfrm>
              <a:off x="5667098"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63"/>
            <p:cNvSpPr/>
            <p:nvPr/>
          </p:nvSpPr>
          <p:spPr>
            <a:xfrm>
              <a:off x="5667098"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63"/>
            <p:cNvSpPr/>
            <p:nvPr/>
          </p:nvSpPr>
          <p:spPr>
            <a:xfrm>
              <a:off x="5667098"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63"/>
            <p:cNvSpPr/>
            <p:nvPr/>
          </p:nvSpPr>
          <p:spPr>
            <a:xfrm>
              <a:off x="5667098"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63"/>
            <p:cNvSpPr/>
            <p:nvPr/>
          </p:nvSpPr>
          <p:spPr>
            <a:xfrm>
              <a:off x="5667098"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63"/>
            <p:cNvSpPr/>
            <p:nvPr/>
          </p:nvSpPr>
          <p:spPr>
            <a:xfrm>
              <a:off x="5755887"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63"/>
            <p:cNvSpPr/>
            <p:nvPr/>
          </p:nvSpPr>
          <p:spPr>
            <a:xfrm>
              <a:off x="5755887"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63"/>
            <p:cNvSpPr/>
            <p:nvPr/>
          </p:nvSpPr>
          <p:spPr>
            <a:xfrm>
              <a:off x="5755887"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63"/>
            <p:cNvSpPr/>
            <p:nvPr/>
          </p:nvSpPr>
          <p:spPr>
            <a:xfrm>
              <a:off x="5755887"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63"/>
            <p:cNvSpPr/>
            <p:nvPr/>
          </p:nvSpPr>
          <p:spPr>
            <a:xfrm>
              <a:off x="575588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63"/>
            <p:cNvSpPr/>
            <p:nvPr/>
          </p:nvSpPr>
          <p:spPr>
            <a:xfrm>
              <a:off x="5755887"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63"/>
            <p:cNvSpPr/>
            <p:nvPr/>
          </p:nvSpPr>
          <p:spPr>
            <a:xfrm>
              <a:off x="5755887"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63"/>
            <p:cNvSpPr/>
            <p:nvPr/>
          </p:nvSpPr>
          <p:spPr>
            <a:xfrm>
              <a:off x="5755887"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63"/>
            <p:cNvSpPr/>
            <p:nvPr/>
          </p:nvSpPr>
          <p:spPr>
            <a:xfrm>
              <a:off x="5755887"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63"/>
            <p:cNvSpPr/>
            <p:nvPr/>
          </p:nvSpPr>
          <p:spPr>
            <a:xfrm>
              <a:off x="5755887"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63"/>
            <p:cNvSpPr/>
            <p:nvPr/>
          </p:nvSpPr>
          <p:spPr>
            <a:xfrm>
              <a:off x="5755887"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63"/>
            <p:cNvSpPr/>
            <p:nvPr/>
          </p:nvSpPr>
          <p:spPr>
            <a:xfrm>
              <a:off x="5755887"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63"/>
            <p:cNvSpPr/>
            <p:nvPr/>
          </p:nvSpPr>
          <p:spPr>
            <a:xfrm>
              <a:off x="5755887"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63"/>
            <p:cNvSpPr/>
            <p:nvPr/>
          </p:nvSpPr>
          <p:spPr>
            <a:xfrm>
              <a:off x="5844677"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63"/>
            <p:cNvSpPr/>
            <p:nvPr/>
          </p:nvSpPr>
          <p:spPr>
            <a:xfrm>
              <a:off x="5844677"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63"/>
            <p:cNvSpPr/>
            <p:nvPr/>
          </p:nvSpPr>
          <p:spPr>
            <a:xfrm>
              <a:off x="5844677"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63"/>
            <p:cNvSpPr/>
            <p:nvPr/>
          </p:nvSpPr>
          <p:spPr>
            <a:xfrm>
              <a:off x="5844677"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63"/>
            <p:cNvSpPr/>
            <p:nvPr/>
          </p:nvSpPr>
          <p:spPr>
            <a:xfrm>
              <a:off x="584467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63"/>
            <p:cNvSpPr/>
            <p:nvPr/>
          </p:nvSpPr>
          <p:spPr>
            <a:xfrm>
              <a:off x="5844677"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63"/>
            <p:cNvSpPr/>
            <p:nvPr/>
          </p:nvSpPr>
          <p:spPr>
            <a:xfrm>
              <a:off x="5844677"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63"/>
            <p:cNvSpPr/>
            <p:nvPr/>
          </p:nvSpPr>
          <p:spPr>
            <a:xfrm>
              <a:off x="5844677"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63"/>
            <p:cNvSpPr/>
            <p:nvPr/>
          </p:nvSpPr>
          <p:spPr>
            <a:xfrm>
              <a:off x="5844677"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63"/>
            <p:cNvSpPr/>
            <p:nvPr/>
          </p:nvSpPr>
          <p:spPr>
            <a:xfrm>
              <a:off x="5844677"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63"/>
            <p:cNvSpPr/>
            <p:nvPr/>
          </p:nvSpPr>
          <p:spPr>
            <a:xfrm>
              <a:off x="5844677"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63"/>
            <p:cNvSpPr/>
            <p:nvPr/>
          </p:nvSpPr>
          <p:spPr>
            <a:xfrm>
              <a:off x="5844677"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63"/>
            <p:cNvSpPr/>
            <p:nvPr/>
          </p:nvSpPr>
          <p:spPr>
            <a:xfrm>
              <a:off x="5844677"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63"/>
            <p:cNvSpPr/>
            <p:nvPr/>
          </p:nvSpPr>
          <p:spPr>
            <a:xfrm>
              <a:off x="5933466"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63"/>
            <p:cNvSpPr/>
            <p:nvPr/>
          </p:nvSpPr>
          <p:spPr>
            <a:xfrm>
              <a:off x="5933466"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63"/>
            <p:cNvSpPr/>
            <p:nvPr/>
          </p:nvSpPr>
          <p:spPr>
            <a:xfrm>
              <a:off x="5933466"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63"/>
            <p:cNvSpPr/>
            <p:nvPr/>
          </p:nvSpPr>
          <p:spPr>
            <a:xfrm>
              <a:off x="5933466"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63"/>
            <p:cNvSpPr/>
            <p:nvPr/>
          </p:nvSpPr>
          <p:spPr>
            <a:xfrm>
              <a:off x="5933466"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63"/>
            <p:cNvSpPr/>
            <p:nvPr/>
          </p:nvSpPr>
          <p:spPr>
            <a:xfrm>
              <a:off x="5933466"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63"/>
            <p:cNvSpPr/>
            <p:nvPr/>
          </p:nvSpPr>
          <p:spPr>
            <a:xfrm>
              <a:off x="5933466"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63"/>
            <p:cNvSpPr/>
            <p:nvPr/>
          </p:nvSpPr>
          <p:spPr>
            <a:xfrm>
              <a:off x="5933466"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63"/>
            <p:cNvSpPr/>
            <p:nvPr/>
          </p:nvSpPr>
          <p:spPr>
            <a:xfrm>
              <a:off x="5933466"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63"/>
            <p:cNvSpPr/>
            <p:nvPr/>
          </p:nvSpPr>
          <p:spPr>
            <a:xfrm>
              <a:off x="5933466"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63"/>
            <p:cNvSpPr/>
            <p:nvPr/>
          </p:nvSpPr>
          <p:spPr>
            <a:xfrm>
              <a:off x="5933466"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63"/>
            <p:cNvSpPr/>
            <p:nvPr/>
          </p:nvSpPr>
          <p:spPr>
            <a:xfrm>
              <a:off x="5933466"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63"/>
            <p:cNvSpPr/>
            <p:nvPr/>
          </p:nvSpPr>
          <p:spPr>
            <a:xfrm>
              <a:off x="5933466"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63"/>
            <p:cNvSpPr/>
            <p:nvPr/>
          </p:nvSpPr>
          <p:spPr>
            <a:xfrm>
              <a:off x="6022255"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63"/>
            <p:cNvSpPr/>
            <p:nvPr/>
          </p:nvSpPr>
          <p:spPr>
            <a:xfrm>
              <a:off x="6022255"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63"/>
            <p:cNvSpPr/>
            <p:nvPr/>
          </p:nvSpPr>
          <p:spPr>
            <a:xfrm>
              <a:off x="6022255"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63"/>
            <p:cNvSpPr/>
            <p:nvPr/>
          </p:nvSpPr>
          <p:spPr>
            <a:xfrm>
              <a:off x="6022255"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63"/>
            <p:cNvSpPr/>
            <p:nvPr/>
          </p:nvSpPr>
          <p:spPr>
            <a:xfrm>
              <a:off x="602225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63"/>
            <p:cNvSpPr/>
            <p:nvPr/>
          </p:nvSpPr>
          <p:spPr>
            <a:xfrm>
              <a:off x="6022255"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63"/>
            <p:cNvSpPr/>
            <p:nvPr/>
          </p:nvSpPr>
          <p:spPr>
            <a:xfrm>
              <a:off x="6022255"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63"/>
            <p:cNvSpPr/>
            <p:nvPr/>
          </p:nvSpPr>
          <p:spPr>
            <a:xfrm>
              <a:off x="6022255"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63"/>
            <p:cNvSpPr/>
            <p:nvPr/>
          </p:nvSpPr>
          <p:spPr>
            <a:xfrm>
              <a:off x="6022255"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63"/>
            <p:cNvSpPr/>
            <p:nvPr/>
          </p:nvSpPr>
          <p:spPr>
            <a:xfrm>
              <a:off x="6022255"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63"/>
            <p:cNvSpPr/>
            <p:nvPr/>
          </p:nvSpPr>
          <p:spPr>
            <a:xfrm>
              <a:off x="6022255"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63"/>
            <p:cNvSpPr/>
            <p:nvPr/>
          </p:nvSpPr>
          <p:spPr>
            <a:xfrm>
              <a:off x="6022255"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63"/>
            <p:cNvSpPr/>
            <p:nvPr/>
          </p:nvSpPr>
          <p:spPr>
            <a:xfrm>
              <a:off x="6022255"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63"/>
            <p:cNvSpPr/>
            <p:nvPr/>
          </p:nvSpPr>
          <p:spPr>
            <a:xfrm>
              <a:off x="4246471"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63"/>
            <p:cNvSpPr/>
            <p:nvPr/>
          </p:nvSpPr>
          <p:spPr>
            <a:xfrm>
              <a:off x="4335261"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63"/>
            <p:cNvSpPr/>
            <p:nvPr/>
          </p:nvSpPr>
          <p:spPr>
            <a:xfrm>
              <a:off x="4424050"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63"/>
            <p:cNvSpPr/>
            <p:nvPr/>
          </p:nvSpPr>
          <p:spPr>
            <a:xfrm>
              <a:off x="4512839"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63"/>
            <p:cNvSpPr/>
            <p:nvPr/>
          </p:nvSpPr>
          <p:spPr>
            <a:xfrm>
              <a:off x="4601628"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63"/>
            <p:cNvSpPr/>
            <p:nvPr/>
          </p:nvSpPr>
          <p:spPr>
            <a:xfrm>
              <a:off x="4690417"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63"/>
            <p:cNvSpPr/>
            <p:nvPr/>
          </p:nvSpPr>
          <p:spPr>
            <a:xfrm>
              <a:off x="4779206"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63"/>
            <p:cNvSpPr/>
            <p:nvPr/>
          </p:nvSpPr>
          <p:spPr>
            <a:xfrm>
              <a:off x="4867996"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63"/>
            <p:cNvSpPr/>
            <p:nvPr/>
          </p:nvSpPr>
          <p:spPr>
            <a:xfrm>
              <a:off x="4956785"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63"/>
            <p:cNvSpPr/>
            <p:nvPr/>
          </p:nvSpPr>
          <p:spPr>
            <a:xfrm>
              <a:off x="5045574"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63"/>
            <p:cNvSpPr/>
            <p:nvPr/>
          </p:nvSpPr>
          <p:spPr>
            <a:xfrm>
              <a:off x="5134363"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63"/>
            <p:cNvSpPr/>
            <p:nvPr/>
          </p:nvSpPr>
          <p:spPr>
            <a:xfrm>
              <a:off x="5223152"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63"/>
            <p:cNvSpPr/>
            <p:nvPr/>
          </p:nvSpPr>
          <p:spPr>
            <a:xfrm>
              <a:off x="5311941"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63"/>
            <p:cNvSpPr/>
            <p:nvPr/>
          </p:nvSpPr>
          <p:spPr>
            <a:xfrm>
              <a:off x="5400731"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63"/>
            <p:cNvSpPr/>
            <p:nvPr/>
          </p:nvSpPr>
          <p:spPr>
            <a:xfrm>
              <a:off x="5489520"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63"/>
            <p:cNvSpPr/>
            <p:nvPr/>
          </p:nvSpPr>
          <p:spPr>
            <a:xfrm>
              <a:off x="5578309"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63"/>
            <p:cNvSpPr/>
            <p:nvPr/>
          </p:nvSpPr>
          <p:spPr>
            <a:xfrm>
              <a:off x="5667098"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63"/>
            <p:cNvSpPr/>
            <p:nvPr/>
          </p:nvSpPr>
          <p:spPr>
            <a:xfrm>
              <a:off x="5755887"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63"/>
            <p:cNvSpPr/>
            <p:nvPr/>
          </p:nvSpPr>
          <p:spPr>
            <a:xfrm>
              <a:off x="5844677"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63"/>
            <p:cNvSpPr/>
            <p:nvPr/>
          </p:nvSpPr>
          <p:spPr>
            <a:xfrm>
              <a:off x="5933466"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63"/>
            <p:cNvSpPr/>
            <p:nvPr/>
          </p:nvSpPr>
          <p:spPr>
            <a:xfrm>
              <a:off x="6022255"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63"/>
            <p:cNvSpPr/>
            <p:nvPr/>
          </p:nvSpPr>
          <p:spPr>
            <a:xfrm>
              <a:off x="4246471"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63"/>
            <p:cNvSpPr/>
            <p:nvPr/>
          </p:nvSpPr>
          <p:spPr>
            <a:xfrm>
              <a:off x="4335261"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63"/>
            <p:cNvSpPr/>
            <p:nvPr/>
          </p:nvSpPr>
          <p:spPr>
            <a:xfrm>
              <a:off x="4424050"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63"/>
            <p:cNvSpPr/>
            <p:nvPr/>
          </p:nvSpPr>
          <p:spPr>
            <a:xfrm>
              <a:off x="4512839"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63"/>
            <p:cNvSpPr/>
            <p:nvPr/>
          </p:nvSpPr>
          <p:spPr>
            <a:xfrm>
              <a:off x="4601628"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63"/>
            <p:cNvSpPr/>
            <p:nvPr/>
          </p:nvSpPr>
          <p:spPr>
            <a:xfrm>
              <a:off x="4690417"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63"/>
            <p:cNvSpPr/>
            <p:nvPr/>
          </p:nvSpPr>
          <p:spPr>
            <a:xfrm>
              <a:off x="4779206"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63"/>
            <p:cNvSpPr/>
            <p:nvPr/>
          </p:nvSpPr>
          <p:spPr>
            <a:xfrm>
              <a:off x="4867996"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63"/>
            <p:cNvSpPr/>
            <p:nvPr/>
          </p:nvSpPr>
          <p:spPr>
            <a:xfrm>
              <a:off x="4956785"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63"/>
            <p:cNvSpPr/>
            <p:nvPr/>
          </p:nvSpPr>
          <p:spPr>
            <a:xfrm>
              <a:off x="5045574"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63"/>
            <p:cNvSpPr/>
            <p:nvPr/>
          </p:nvSpPr>
          <p:spPr>
            <a:xfrm>
              <a:off x="5134363"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63"/>
            <p:cNvSpPr/>
            <p:nvPr/>
          </p:nvSpPr>
          <p:spPr>
            <a:xfrm>
              <a:off x="5223152"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63"/>
            <p:cNvSpPr/>
            <p:nvPr/>
          </p:nvSpPr>
          <p:spPr>
            <a:xfrm>
              <a:off x="5311941"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63"/>
            <p:cNvSpPr/>
            <p:nvPr/>
          </p:nvSpPr>
          <p:spPr>
            <a:xfrm>
              <a:off x="5400731"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63"/>
            <p:cNvSpPr/>
            <p:nvPr/>
          </p:nvSpPr>
          <p:spPr>
            <a:xfrm>
              <a:off x="5489520"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63"/>
            <p:cNvSpPr/>
            <p:nvPr/>
          </p:nvSpPr>
          <p:spPr>
            <a:xfrm>
              <a:off x="5578309"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63"/>
            <p:cNvSpPr/>
            <p:nvPr/>
          </p:nvSpPr>
          <p:spPr>
            <a:xfrm>
              <a:off x="5667098"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63"/>
            <p:cNvSpPr/>
            <p:nvPr/>
          </p:nvSpPr>
          <p:spPr>
            <a:xfrm>
              <a:off x="5755887"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63"/>
            <p:cNvSpPr/>
            <p:nvPr/>
          </p:nvSpPr>
          <p:spPr>
            <a:xfrm>
              <a:off x="5844677"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63"/>
            <p:cNvSpPr/>
            <p:nvPr/>
          </p:nvSpPr>
          <p:spPr>
            <a:xfrm>
              <a:off x="5933466"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63"/>
            <p:cNvSpPr/>
            <p:nvPr/>
          </p:nvSpPr>
          <p:spPr>
            <a:xfrm>
              <a:off x="6022255"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63"/>
            <p:cNvSpPr/>
            <p:nvPr/>
          </p:nvSpPr>
          <p:spPr>
            <a:xfrm>
              <a:off x="6114544"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63"/>
            <p:cNvSpPr/>
            <p:nvPr/>
          </p:nvSpPr>
          <p:spPr>
            <a:xfrm>
              <a:off x="6114544"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63"/>
            <p:cNvSpPr/>
            <p:nvPr/>
          </p:nvSpPr>
          <p:spPr>
            <a:xfrm>
              <a:off x="6114544"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63"/>
            <p:cNvSpPr/>
            <p:nvPr/>
          </p:nvSpPr>
          <p:spPr>
            <a:xfrm>
              <a:off x="6114544"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63"/>
            <p:cNvSpPr/>
            <p:nvPr/>
          </p:nvSpPr>
          <p:spPr>
            <a:xfrm>
              <a:off x="611454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63"/>
            <p:cNvSpPr/>
            <p:nvPr/>
          </p:nvSpPr>
          <p:spPr>
            <a:xfrm>
              <a:off x="6114544"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63"/>
            <p:cNvSpPr/>
            <p:nvPr/>
          </p:nvSpPr>
          <p:spPr>
            <a:xfrm>
              <a:off x="6114544"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63"/>
            <p:cNvSpPr/>
            <p:nvPr/>
          </p:nvSpPr>
          <p:spPr>
            <a:xfrm>
              <a:off x="6114544"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63"/>
            <p:cNvSpPr/>
            <p:nvPr/>
          </p:nvSpPr>
          <p:spPr>
            <a:xfrm>
              <a:off x="6114544"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63"/>
            <p:cNvSpPr/>
            <p:nvPr/>
          </p:nvSpPr>
          <p:spPr>
            <a:xfrm>
              <a:off x="6114544"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63"/>
            <p:cNvSpPr/>
            <p:nvPr/>
          </p:nvSpPr>
          <p:spPr>
            <a:xfrm>
              <a:off x="6114544"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63"/>
            <p:cNvSpPr/>
            <p:nvPr/>
          </p:nvSpPr>
          <p:spPr>
            <a:xfrm>
              <a:off x="6114544"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63"/>
            <p:cNvSpPr/>
            <p:nvPr/>
          </p:nvSpPr>
          <p:spPr>
            <a:xfrm>
              <a:off x="6114544"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63"/>
            <p:cNvSpPr/>
            <p:nvPr/>
          </p:nvSpPr>
          <p:spPr>
            <a:xfrm>
              <a:off x="6114544"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63"/>
            <p:cNvSpPr/>
            <p:nvPr/>
          </p:nvSpPr>
          <p:spPr>
            <a:xfrm>
              <a:off x="6114544"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63"/>
            <p:cNvSpPr/>
            <p:nvPr/>
          </p:nvSpPr>
          <p:spPr>
            <a:xfrm>
              <a:off x="4157682"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63"/>
            <p:cNvSpPr/>
            <p:nvPr/>
          </p:nvSpPr>
          <p:spPr>
            <a:xfrm>
              <a:off x="4157682"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63"/>
            <p:cNvSpPr/>
            <p:nvPr/>
          </p:nvSpPr>
          <p:spPr>
            <a:xfrm>
              <a:off x="4157682"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63"/>
            <p:cNvSpPr/>
            <p:nvPr/>
          </p:nvSpPr>
          <p:spPr>
            <a:xfrm>
              <a:off x="4157682"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63"/>
            <p:cNvSpPr/>
            <p:nvPr/>
          </p:nvSpPr>
          <p:spPr>
            <a:xfrm>
              <a:off x="415768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63"/>
            <p:cNvSpPr/>
            <p:nvPr/>
          </p:nvSpPr>
          <p:spPr>
            <a:xfrm>
              <a:off x="4157682"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63"/>
            <p:cNvSpPr/>
            <p:nvPr/>
          </p:nvSpPr>
          <p:spPr>
            <a:xfrm>
              <a:off x="4157682"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63"/>
            <p:cNvSpPr/>
            <p:nvPr/>
          </p:nvSpPr>
          <p:spPr>
            <a:xfrm>
              <a:off x="4157682"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63"/>
            <p:cNvSpPr/>
            <p:nvPr/>
          </p:nvSpPr>
          <p:spPr>
            <a:xfrm>
              <a:off x="4157682"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63"/>
            <p:cNvSpPr/>
            <p:nvPr/>
          </p:nvSpPr>
          <p:spPr>
            <a:xfrm>
              <a:off x="4157682"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63"/>
            <p:cNvSpPr/>
            <p:nvPr/>
          </p:nvSpPr>
          <p:spPr>
            <a:xfrm>
              <a:off x="4157682"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63"/>
            <p:cNvSpPr/>
            <p:nvPr/>
          </p:nvSpPr>
          <p:spPr>
            <a:xfrm>
              <a:off x="4157682"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63"/>
            <p:cNvSpPr/>
            <p:nvPr/>
          </p:nvSpPr>
          <p:spPr>
            <a:xfrm>
              <a:off x="4157682"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63"/>
            <p:cNvSpPr/>
            <p:nvPr/>
          </p:nvSpPr>
          <p:spPr>
            <a:xfrm>
              <a:off x="4157682"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63"/>
            <p:cNvSpPr/>
            <p:nvPr/>
          </p:nvSpPr>
          <p:spPr>
            <a:xfrm>
              <a:off x="4157682"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63"/>
            <p:cNvSpPr/>
            <p:nvPr/>
          </p:nvSpPr>
          <p:spPr>
            <a:xfrm>
              <a:off x="4068893"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63"/>
            <p:cNvSpPr/>
            <p:nvPr/>
          </p:nvSpPr>
          <p:spPr>
            <a:xfrm>
              <a:off x="4068893"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63"/>
            <p:cNvSpPr/>
            <p:nvPr/>
          </p:nvSpPr>
          <p:spPr>
            <a:xfrm>
              <a:off x="4068893"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63"/>
            <p:cNvSpPr/>
            <p:nvPr/>
          </p:nvSpPr>
          <p:spPr>
            <a:xfrm>
              <a:off x="4068893"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63"/>
            <p:cNvSpPr/>
            <p:nvPr/>
          </p:nvSpPr>
          <p:spPr>
            <a:xfrm>
              <a:off x="4068893"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63"/>
            <p:cNvSpPr/>
            <p:nvPr/>
          </p:nvSpPr>
          <p:spPr>
            <a:xfrm>
              <a:off x="4068893"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63"/>
            <p:cNvSpPr/>
            <p:nvPr/>
          </p:nvSpPr>
          <p:spPr>
            <a:xfrm>
              <a:off x="4068893"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63"/>
            <p:cNvSpPr/>
            <p:nvPr/>
          </p:nvSpPr>
          <p:spPr>
            <a:xfrm>
              <a:off x="4068893"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63"/>
            <p:cNvSpPr/>
            <p:nvPr/>
          </p:nvSpPr>
          <p:spPr>
            <a:xfrm>
              <a:off x="4068893"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63"/>
            <p:cNvSpPr/>
            <p:nvPr/>
          </p:nvSpPr>
          <p:spPr>
            <a:xfrm>
              <a:off x="4068893"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63"/>
            <p:cNvSpPr/>
            <p:nvPr/>
          </p:nvSpPr>
          <p:spPr>
            <a:xfrm>
              <a:off x="4068893"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63"/>
            <p:cNvSpPr/>
            <p:nvPr/>
          </p:nvSpPr>
          <p:spPr>
            <a:xfrm>
              <a:off x="4068893"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63"/>
            <p:cNvSpPr/>
            <p:nvPr/>
          </p:nvSpPr>
          <p:spPr>
            <a:xfrm>
              <a:off x="4068893"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63"/>
            <p:cNvSpPr/>
            <p:nvPr/>
          </p:nvSpPr>
          <p:spPr>
            <a:xfrm>
              <a:off x="4068893"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63"/>
            <p:cNvSpPr/>
            <p:nvPr/>
          </p:nvSpPr>
          <p:spPr>
            <a:xfrm>
              <a:off x="4068893"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63"/>
            <p:cNvSpPr/>
            <p:nvPr/>
          </p:nvSpPr>
          <p:spPr>
            <a:xfrm>
              <a:off x="3980104" y="163082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63"/>
            <p:cNvSpPr/>
            <p:nvPr/>
          </p:nvSpPr>
          <p:spPr>
            <a:xfrm>
              <a:off x="3980104" y="17287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63"/>
            <p:cNvSpPr/>
            <p:nvPr/>
          </p:nvSpPr>
          <p:spPr>
            <a:xfrm>
              <a:off x="3980104" y="18267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63"/>
            <p:cNvSpPr/>
            <p:nvPr/>
          </p:nvSpPr>
          <p:spPr>
            <a:xfrm>
              <a:off x="3980104" y="1924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63"/>
            <p:cNvSpPr/>
            <p:nvPr/>
          </p:nvSpPr>
          <p:spPr>
            <a:xfrm>
              <a:off x="398010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63"/>
            <p:cNvSpPr/>
            <p:nvPr/>
          </p:nvSpPr>
          <p:spPr>
            <a:xfrm>
              <a:off x="3980104" y="21205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63"/>
            <p:cNvSpPr/>
            <p:nvPr/>
          </p:nvSpPr>
          <p:spPr>
            <a:xfrm>
              <a:off x="3980104" y="22184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63"/>
            <p:cNvSpPr/>
            <p:nvPr/>
          </p:nvSpPr>
          <p:spPr>
            <a:xfrm>
              <a:off x="3980104" y="231638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63"/>
            <p:cNvSpPr/>
            <p:nvPr/>
          </p:nvSpPr>
          <p:spPr>
            <a:xfrm>
              <a:off x="3980104" y="24143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63"/>
            <p:cNvSpPr/>
            <p:nvPr/>
          </p:nvSpPr>
          <p:spPr>
            <a:xfrm>
              <a:off x="3980104" y="251226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63"/>
            <p:cNvSpPr/>
            <p:nvPr/>
          </p:nvSpPr>
          <p:spPr>
            <a:xfrm>
              <a:off x="3980104" y="26102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63"/>
            <p:cNvSpPr/>
            <p:nvPr/>
          </p:nvSpPr>
          <p:spPr>
            <a:xfrm>
              <a:off x="3980104" y="27081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63"/>
            <p:cNvSpPr/>
            <p:nvPr/>
          </p:nvSpPr>
          <p:spPr>
            <a:xfrm>
              <a:off x="3980104" y="280607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63"/>
            <p:cNvSpPr/>
            <p:nvPr/>
          </p:nvSpPr>
          <p:spPr>
            <a:xfrm>
              <a:off x="3980104" y="29040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63"/>
            <p:cNvSpPr/>
            <p:nvPr/>
          </p:nvSpPr>
          <p:spPr>
            <a:xfrm>
              <a:off x="3980104" y="300195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63"/>
            <p:cNvSpPr/>
            <p:nvPr/>
          </p:nvSpPr>
          <p:spPr>
            <a:xfrm>
              <a:off x="4246471"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63"/>
            <p:cNvSpPr/>
            <p:nvPr/>
          </p:nvSpPr>
          <p:spPr>
            <a:xfrm>
              <a:off x="4335261"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63"/>
            <p:cNvSpPr/>
            <p:nvPr/>
          </p:nvSpPr>
          <p:spPr>
            <a:xfrm>
              <a:off x="4424050"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63"/>
            <p:cNvSpPr/>
            <p:nvPr/>
          </p:nvSpPr>
          <p:spPr>
            <a:xfrm>
              <a:off x="4512839"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63"/>
            <p:cNvSpPr/>
            <p:nvPr/>
          </p:nvSpPr>
          <p:spPr>
            <a:xfrm>
              <a:off x="4601628"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63"/>
            <p:cNvSpPr/>
            <p:nvPr/>
          </p:nvSpPr>
          <p:spPr>
            <a:xfrm>
              <a:off x="4690417"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63"/>
            <p:cNvSpPr/>
            <p:nvPr/>
          </p:nvSpPr>
          <p:spPr>
            <a:xfrm>
              <a:off x="4246471"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63"/>
            <p:cNvSpPr/>
            <p:nvPr/>
          </p:nvSpPr>
          <p:spPr>
            <a:xfrm>
              <a:off x="4335261"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63"/>
            <p:cNvSpPr/>
            <p:nvPr/>
          </p:nvSpPr>
          <p:spPr>
            <a:xfrm>
              <a:off x="4424050"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63"/>
            <p:cNvSpPr/>
            <p:nvPr/>
          </p:nvSpPr>
          <p:spPr>
            <a:xfrm>
              <a:off x="4512839"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63"/>
            <p:cNvSpPr/>
            <p:nvPr/>
          </p:nvSpPr>
          <p:spPr>
            <a:xfrm>
              <a:off x="4601628"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63"/>
            <p:cNvSpPr/>
            <p:nvPr/>
          </p:nvSpPr>
          <p:spPr>
            <a:xfrm>
              <a:off x="4690417"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63"/>
            <p:cNvSpPr/>
            <p:nvPr/>
          </p:nvSpPr>
          <p:spPr>
            <a:xfrm>
              <a:off x="4246471"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63"/>
            <p:cNvSpPr/>
            <p:nvPr/>
          </p:nvSpPr>
          <p:spPr>
            <a:xfrm>
              <a:off x="4335261"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63"/>
            <p:cNvSpPr/>
            <p:nvPr/>
          </p:nvSpPr>
          <p:spPr>
            <a:xfrm>
              <a:off x="4424050"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63"/>
            <p:cNvSpPr/>
            <p:nvPr/>
          </p:nvSpPr>
          <p:spPr>
            <a:xfrm>
              <a:off x="4512839"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63"/>
            <p:cNvSpPr/>
            <p:nvPr/>
          </p:nvSpPr>
          <p:spPr>
            <a:xfrm>
              <a:off x="4601628"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63"/>
            <p:cNvSpPr/>
            <p:nvPr/>
          </p:nvSpPr>
          <p:spPr>
            <a:xfrm>
              <a:off x="4690417"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63"/>
            <p:cNvSpPr/>
            <p:nvPr/>
          </p:nvSpPr>
          <p:spPr>
            <a:xfrm>
              <a:off x="4246471"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63"/>
            <p:cNvSpPr/>
            <p:nvPr/>
          </p:nvSpPr>
          <p:spPr>
            <a:xfrm>
              <a:off x="4335261"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63"/>
            <p:cNvSpPr/>
            <p:nvPr/>
          </p:nvSpPr>
          <p:spPr>
            <a:xfrm>
              <a:off x="4424050"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63"/>
            <p:cNvSpPr/>
            <p:nvPr/>
          </p:nvSpPr>
          <p:spPr>
            <a:xfrm>
              <a:off x="4512839"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63"/>
            <p:cNvSpPr/>
            <p:nvPr/>
          </p:nvSpPr>
          <p:spPr>
            <a:xfrm>
              <a:off x="4601628"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63"/>
            <p:cNvSpPr/>
            <p:nvPr/>
          </p:nvSpPr>
          <p:spPr>
            <a:xfrm>
              <a:off x="4690417"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63"/>
            <p:cNvSpPr/>
            <p:nvPr/>
          </p:nvSpPr>
          <p:spPr>
            <a:xfrm>
              <a:off x="424647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63"/>
            <p:cNvSpPr/>
            <p:nvPr/>
          </p:nvSpPr>
          <p:spPr>
            <a:xfrm>
              <a:off x="433526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63"/>
            <p:cNvSpPr/>
            <p:nvPr/>
          </p:nvSpPr>
          <p:spPr>
            <a:xfrm>
              <a:off x="4424050"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63"/>
            <p:cNvSpPr/>
            <p:nvPr/>
          </p:nvSpPr>
          <p:spPr>
            <a:xfrm>
              <a:off x="4512839"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63"/>
            <p:cNvSpPr/>
            <p:nvPr/>
          </p:nvSpPr>
          <p:spPr>
            <a:xfrm>
              <a:off x="4601628"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63"/>
            <p:cNvSpPr/>
            <p:nvPr/>
          </p:nvSpPr>
          <p:spPr>
            <a:xfrm>
              <a:off x="469041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63"/>
            <p:cNvSpPr/>
            <p:nvPr/>
          </p:nvSpPr>
          <p:spPr>
            <a:xfrm>
              <a:off x="4246471"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63"/>
            <p:cNvSpPr/>
            <p:nvPr/>
          </p:nvSpPr>
          <p:spPr>
            <a:xfrm>
              <a:off x="4335261"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63"/>
            <p:cNvSpPr/>
            <p:nvPr/>
          </p:nvSpPr>
          <p:spPr>
            <a:xfrm>
              <a:off x="4424050"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63"/>
            <p:cNvSpPr/>
            <p:nvPr/>
          </p:nvSpPr>
          <p:spPr>
            <a:xfrm>
              <a:off x="4512839"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63"/>
            <p:cNvSpPr/>
            <p:nvPr/>
          </p:nvSpPr>
          <p:spPr>
            <a:xfrm>
              <a:off x="4601628"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63"/>
            <p:cNvSpPr/>
            <p:nvPr/>
          </p:nvSpPr>
          <p:spPr>
            <a:xfrm>
              <a:off x="4690417"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63"/>
            <p:cNvSpPr/>
            <p:nvPr/>
          </p:nvSpPr>
          <p:spPr>
            <a:xfrm>
              <a:off x="4246471"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63"/>
            <p:cNvSpPr/>
            <p:nvPr/>
          </p:nvSpPr>
          <p:spPr>
            <a:xfrm>
              <a:off x="4335261"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63"/>
            <p:cNvSpPr/>
            <p:nvPr/>
          </p:nvSpPr>
          <p:spPr>
            <a:xfrm>
              <a:off x="4424050"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63"/>
            <p:cNvSpPr/>
            <p:nvPr/>
          </p:nvSpPr>
          <p:spPr>
            <a:xfrm>
              <a:off x="4512839"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63"/>
            <p:cNvSpPr/>
            <p:nvPr/>
          </p:nvSpPr>
          <p:spPr>
            <a:xfrm>
              <a:off x="4601628"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63"/>
            <p:cNvSpPr/>
            <p:nvPr/>
          </p:nvSpPr>
          <p:spPr>
            <a:xfrm>
              <a:off x="4690417"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63"/>
            <p:cNvSpPr/>
            <p:nvPr/>
          </p:nvSpPr>
          <p:spPr>
            <a:xfrm>
              <a:off x="4246471"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63"/>
            <p:cNvSpPr/>
            <p:nvPr/>
          </p:nvSpPr>
          <p:spPr>
            <a:xfrm>
              <a:off x="4335261"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63"/>
            <p:cNvSpPr/>
            <p:nvPr/>
          </p:nvSpPr>
          <p:spPr>
            <a:xfrm>
              <a:off x="4424050"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63"/>
            <p:cNvSpPr/>
            <p:nvPr/>
          </p:nvSpPr>
          <p:spPr>
            <a:xfrm>
              <a:off x="4512839"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63"/>
            <p:cNvSpPr/>
            <p:nvPr/>
          </p:nvSpPr>
          <p:spPr>
            <a:xfrm>
              <a:off x="4601628"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63"/>
            <p:cNvSpPr/>
            <p:nvPr/>
          </p:nvSpPr>
          <p:spPr>
            <a:xfrm>
              <a:off x="4690417"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63"/>
            <p:cNvSpPr/>
            <p:nvPr/>
          </p:nvSpPr>
          <p:spPr>
            <a:xfrm>
              <a:off x="4246471"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63"/>
            <p:cNvSpPr/>
            <p:nvPr/>
          </p:nvSpPr>
          <p:spPr>
            <a:xfrm>
              <a:off x="4335261"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63"/>
            <p:cNvSpPr/>
            <p:nvPr/>
          </p:nvSpPr>
          <p:spPr>
            <a:xfrm>
              <a:off x="4424050"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63"/>
            <p:cNvSpPr/>
            <p:nvPr/>
          </p:nvSpPr>
          <p:spPr>
            <a:xfrm>
              <a:off x="4512839"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63"/>
            <p:cNvSpPr/>
            <p:nvPr/>
          </p:nvSpPr>
          <p:spPr>
            <a:xfrm>
              <a:off x="4601628"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63"/>
            <p:cNvSpPr/>
            <p:nvPr/>
          </p:nvSpPr>
          <p:spPr>
            <a:xfrm>
              <a:off x="4690417"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63"/>
            <p:cNvSpPr/>
            <p:nvPr/>
          </p:nvSpPr>
          <p:spPr>
            <a:xfrm>
              <a:off x="4246471"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63"/>
            <p:cNvSpPr/>
            <p:nvPr/>
          </p:nvSpPr>
          <p:spPr>
            <a:xfrm>
              <a:off x="4335261"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63"/>
            <p:cNvSpPr/>
            <p:nvPr/>
          </p:nvSpPr>
          <p:spPr>
            <a:xfrm>
              <a:off x="4424050"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63"/>
            <p:cNvSpPr/>
            <p:nvPr/>
          </p:nvSpPr>
          <p:spPr>
            <a:xfrm>
              <a:off x="4512839"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63"/>
            <p:cNvSpPr/>
            <p:nvPr/>
          </p:nvSpPr>
          <p:spPr>
            <a:xfrm>
              <a:off x="4601628"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63"/>
            <p:cNvSpPr/>
            <p:nvPr/>
          </p:nvSpPr>
          <p:spPr>
            <a:xfrm>
              <a:off x="4690417"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63"/>
            <p:cNvSpPr/>
            <p:nvPr/>
          </p:nvSpPr>
          <p:spPr>
            <a:xfrm>
              <a:off x="4246471"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63"/>
            <p:cNvSpPr/>
            <p:nvPr/>
          </p:nvSpPr>
          <p:spPr>
            <a:xfrm>
              <a:off x="4335261"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63"/>
            <p:cNvSpPr/>
            <p:nvPr/>
          </p:nvSpPr>
          <p:spPr>
            <a:xfrm>
              <a:off x="4424050"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63"/>
            <p:cNvSpPr/>
            <p:nvPr/>
          </p:nvSpPr>
          <p:spPr>
            <a:xfrm>
              <a:off x="4512839"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63"/>
            <p:cNvSpPr/>
            <p:nvPr/>
          </p:nvSpPr>
          <p:spPr>
            <a:xfrm>
              <a:off x="4601628"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63"/>
            <p:cNvSpPr/>
            <p:nvPr/>
          </p:nvSpPr>
          <p:spPr>
            <a:xfrm>
              <a:off x="4690417"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63"/>
            <p:cNvSpPr/>
            <p:nvPr/>
          </p:nvSpPr>
          <p:spPr>
            <a:xfrm>
              <a:off x="4246471"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63"/>
            <p:cNvSpPr/>
            <p:nvPr/>
          </p:nvSpPr>
          <p:spPr>
            <a:xfrm>
              <a:off x="4335261"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63"/>
            <p:cNvSpPr/>
            <p:nvPr/>
          </p:nvSpPr>
          <p:spPr>
            <a:xfrm>
              <a:off x="4424050"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63"/>
            <p:cNvSpPr/>
            <p:nvPr/>
          </p:nvSpPr>
          <p:spPr>
            <a:xfrm>
              <a:off x="4512839"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63"/>
            <p:cNvSpPr/>
            <p:nvPr/>
          </p:nvSpPr>
          <p:spPr>
            <a:xfrm>
              <a:off x="4601628"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63"/>
            <p:cNvSpPr/>
            <p:nvPr/>
          </p:nvSpPr>
          <p:spPr>
            <a:xfrm>
              <a:off x="4690417"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63"/>
            <p:cNvSpPr/>
            <p:nvPr/>
          </p:nvSpPr>
          <p:spPr>
            <a:xfrm>
              <a:off x="4246471"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63"/>
            <p:cNvSpPr/>
            <p:nvPr/>
          </p:nvSpPr>
          <p:spPr>
            <a:xfrm>
              <a:off x="4335261"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63"/>
            <p:cNvSpPr/>
            <p:nvPr/>
          </p:nvSpPr>
          <p:spPr>
            <a:xfrm>
              <a:off x="4424050"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63"/>
            <p:cNvSpPr/>
            <p:nvPr/>
          </p:nvSpPr>
          <p:spPr>
            <a:xfrm>
              <a:off x="4512839"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63"/>
            <p:cNvSpPr/>
            <p:nvPr/>
          </p:nvSpPr>
          <p:spPr>
            <a:xfrm>
              <a:off x="4601628"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63"/>
            <p:cNvSpPr/>
            <p:nvPr/>
          </p:nvSpPr>
          <p:spPr>
            <a:xfrm>
              <a:off x="4690417"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63"/>
            <p:cNvSpPr/>
            <p:nvPr/>
          </p:nvSpPr>
          <p:spPr>
            <a:xfrm>
              <a:off x="4779206"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63"/>
            <p:cNvSpPr/>
            <p:nvPr/>
          </p:nvSpPr>
          <p:spPr>
            <a:xfrm>
              <a:off x="4779206"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63"/>
            <p:cNvSpPr/>
            <p:nvPr/>
          </p:nvSpPr>
          <p:spPr>
            <a:xfrm>
              <a:off x="4779206"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63"/>
            <p:cNvSpPr/>
            <p:nvPr/>
          </p:nvSpPr>
          <p:spPr>
            <a:xfrm>
              <a:off x="4779206"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63"/>
            <p:cNvSpPr/>
            <p:nvPr/>
          </p:nvSpPr>
          <p:spPr>
            <a:xfrm>
              <a:off x="4779206"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63"/>
            <p:cNvSpPr/>
            <p:nvPr/>
          </p:nvSpPr>
          <p:spPr>
            <a:xfrm>
              <a:off x="4779206"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63"/>
            <p:cNvSpPr/>
            <p:nvPr/>
          </p:nvSpPr>
          <p:spPr>
            <a:xfrm>
              <a:off x="4779206"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63"/>
            <p:cNvSpPr/>
            <p:nvPr/>
          </p:nvSpPr>
          <p:spPr>
            <a:xfrm>
              <a:off x="4779206"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63"/>
            <p:cNvSpPr/>
            <p:nvPr/>
          </p:nvSpPr>
          <p:spPr>
            <a:xfrm>
              <a:off x="4779206"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63"/>
            <p:cNvSpPr/>
            <p:nvPr/>
          </p:nvSpPr>
          <p:spPr>
            <a:xfrm>
              <a:off x="4779206"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63"/>
            <p:cNvSpPr/>
            <p:nvPr/>
          </p:nvSpPr>
          <p:spPr>
            <a:xfrm>
              <a:off x="4779206"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63"/>
            <p:cNvSpPr/>
            <p:nvPr/>
          </p:nvSpPr>
          <p:spPr>
            <a:xfrm>
              <a:off x="4779206"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63"/>
            <p:cNvSpPr/>
            <p:nvPr/>
          </p:nvSpPr>
          <p:spPr>
            <a:xfrm>
              <a:off x="4779206"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63"/>
            <p:cNvSpPr/>
            <p:nvPr/>
          </p:nvSpPr>
          <p:spPr>
            <a:xfrm>
              <a:off x="4867996"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63"/>
            <p:cNvSpPr/>
            <p:nvPr/>
          </p:nvSpPr>
          <p:spPr>
            <a:xfrm>
              <a:off x="4867996"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63"/>
            <p:cNvSpPr/>
            <p:nvPr/>
          </p:nvSpPr>
          <p:spPr>
            <a:xfrm>
              <a:off x="4867996"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63"/>
            <p:cNvSpPr/>
            <p:nvPr/>
          </p:nvSpPr>
          <p:spPr>
            <a:xfrm>
              <a:off x="4867996"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63"/>
            <p:cNvSpPr/>
            <p:nvPr/>
          </p:nvSpPr>
          <p:spPr>
            <a:xfrm>
              <a:off x="4867996"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63"/>
            <p:cNvSpPr/>
            <p:nvPr/>
          </p:nvSpPr>
          <p:spPr>
            <a:xfrm>
              <a:off x="4867996"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63"/>
            <p:cNvSpPr/>
            <p:nvPr/>
          </p:nvSpPr>
          <p:spPr>
            <a:xfrm>
              <a:off x="4867996"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63"/>
            <p:cNvSpPr/>
            <p:nvPr/>
          </p:nvSpPr>
          <p:spPr>
            <a:xfrm>
              <a:off x="4867996"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63"/>
            <p:cNvSpPr/>
            <p:nvPr/>
          </p:nvSpPr>
          <p:spPr>
            <a:xfrm>
              <a:off x="4867996"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63"/>
            <p:cNvSpPr/>
            <p:nvPr/>
          </p:nvSpPr>
          <p:spPr>
            <a:xfrm>
              <a:off x="4867996"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63"/>
            <p:cNvSpPr/>
            <p:nvPr/>
          </p:nvSpPr>
          <p:spPr>
            <a:xfrm>
              <a:off x="4867996"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63"/>
            <p:cNvSpPr/>
            <p:nvPr/>
          </p:nvSpPr>
          <p:spPr>
            <a:xfrm>
              <a:off x="4867996"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63"/>
            <p:cNvSpPr/>
            <p:nvPr/>
          </p:nvSpPr>
          <p:spPr>
            <a:xfrm>
              <a:off x="4867996"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63"/>
            <p:cNvSpPr/>
            <p:nvPr/>
          </p:nvSpPr>
          <p:spPr>
            <a:xfrm>
              <a:off x="4956785"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63"/>
            <p:cNvSpPr/>
            <p:nvPr/>
          </p:nvSpPr>
          <p:spPr>
            <a:xfrm>
              <a:off x="4956785"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63"/>
            <p:cNvSpPr/>
            <p:nvPr/>
          </p:nvSpPr>
          <p:spPr>
            <a:xfrm>
              <a:off x="4956785"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63"/>
            <p:cNvSpPr/>
            <p:nvPr/>
          </p:nvSpPr>
          <p:spPr>
            <a:xfrm>
              <a:off x="4956785"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63"/>
            <p:cNvSpPr/>
            <p:nvPr/>
          </p:nvSpPr>
          <p:spPr>
            <a:xfrm>
              <a:off x="495678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63"/>
            <p:cNvSpPr/>
            <p:nvPr/>
          </p:nvSpPr>
          <p:spPr>
            <a:xfrm>
              <a:off x="4956785"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63"/>
            <p:cNvSpPr/>
            <p:nvPr/>
          </p:nvSpPr>
          <p:spPr>
            <a:xfrm>
              <a:off x="4956785"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63"/>
            <p:cNvSpPr/>
            <p:nvPr/>
          </p:nvSpPr>
          <p:spPr>
            <a:xfrm>
              <a:off x="4956785"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63"/>
            <p:cNvSpPr/>
            <p:nvPr/>
          </p:nvSpPr>
          <p:spPr>
            <a:xfrm>
              <a:off x="4956785"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63"/>
            <p:cNvSpPr/>
            <p:nvPr/>
          </p:nvSpPr>
          <p:spPr>
            <a:xfrm>
              <a:off x="4956785"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63"/>
            <p:cNvSpPr/>
            <p:nvPr/>
          </p:nvSpPr>
          <p:spPr>
            <a:xfrm>
              <a:off x="4956785"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63"/>
            <p:cNvSpPr/>
            <p:nvPr/>
          </p:nvSpPr>
          <p:spPr>
            <a:xfrm>
              <a:off x="4956785"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63"/>
            <p:cNvSpPr/>
            <p:nvPr/>
          </p:nvSpPr>
          <p:spPr>
            <a:xfrm>
              <a:off x="4956785"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63"/>
            <p:cNvSpPr/>
            <p:nvPr/>
          </p:nvSpPr>
          <p:spPr>
            <a:xfrm>
              <a:off x="5045574"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63"/>
            <p:cNvSpPr/>
            <p:nvPr/>
          </p:nvSpPr>
          <p:spPr>
            <a:xfrm>
              <a:off x="5045574"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63"/>
            <p:cNvSpPr/>
            <p:nvPr/>
          </p:nvSpPr>
          <p:spPr>
            <a:xfrm>
              <a:off x="5045574"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63"/>
            <p:cNvSpPr/>
            <p:nvPr/>
          </p:nvSpPr>
          <p:spPr>
            <a:xfrm>
              <a:off x="5045574"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63"/>
            <p:cNvSpPr/>
            <p:nvPr/>
          </p:nvSpPr>
          <p:spPr>
            <a:xfrm>
              <a:off x="504557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63"/>
            <p:cNvSpPr/>
            <p:nvPr/>
          </p:nvSpPr>
          <p:spPr>
            <a:xfrm>
              <a:off x="5045574"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63"/>
            <p:cNvSpPr/>
            <p:nvPr/>
          </p:nvSpPr>
          <p:spPr>
            <a:xfrm>
              <a:off x="5045574"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63"/>
            <p:cNvSpPr/>
            <p:nvPr/>
          </p:nvSpPr>
          <p:spPr>
            <a:xfrm>
              <a:off x="5045574"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63"/>
            <p:cNvSpPr/>
            <p:nvPr/>
          </p:nvSpPr>
          <p:spPr>
            <a:xfrm>
              <a:off x="5045574"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63"/>
            <p:cNvSpPr/>
            <p:nvPr/>
          </p:nvSpPr>
          <p:spPr>
            <a:xfrm>
              <a:off x="5045574"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63"/>
            <p:cNvSpPr/>
            <p:nvPr/>
          </p:nvSpPr>
          <p:spPr>
            <a:xfrm>
              <a:off x="5045574"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63"/>
            <p:cNvSpPr/>
            <p:nvPr/>
          </p:nvSpPr>
          <p:spPr>
            <a:xfrm>
              <a:off x="5045574"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63"/>
            <p:cNvSpPr/>
            <p:nvPr/>
          </p:nvSpPr>
          <p:spPr>
            <a:xfrm>
              <a:off x="5045574"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63"/>
            <p:cNvSpPr/>
            <p:nvPr/>
          </p:nvSpPr>
          <p:spPr>
            <a:xfrm>
              <a:off x="5134363"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63"/>
            <p:cNvSpPr/>
            <p:nvPr/>
          </p:nvSpPr>
          <p:spPr>
            <a:xfrm>
              <a:off x="5134363"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63"/>
            <p:cNvSpPr/>
            <p:nvPr/>
          </p:nvSpPr>
          <p:spPr>
            <a:xfrm>
              <a:off x="5134363"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63"/>
            <p:cNvSpPr/>
            <p:nvPr/>
          </p:nvSpPr>
          <p:spPr>
            <a:xfrm>
              <a:off x="5134363"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63"/>
            <p:cNvSpPr/>
            <p:nvPr/>
          </p:nvSpPr>
          <p:spPr>
            <a:xfrm>
              <a:off x="5134363"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63"/>
            <p:cNvSpPr/>
            <p:nvPr/>
          </p:nvSpPr>
          <p:spPr>
            <a:xfrm>
              <a:off x="5134363"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63"/>
            <p:cNvSpPr/>
            <p:nvPr/>
          </p:nvSpPr>
          <p:spPr>
            <a:xfrm>
              <a:off x="5134363"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63"/>
            <p:cNvSpPr/>
            <p:nvPr/>
          </p:nvSpPr>
          <p:spPr>
            <a:xfrm>
              <a:off x="5134363"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63"/>
            <p:cNvSpPr/>
            <p:nvPr/>
          </p:nvSpPr>
          <p:spPr>
            <a:xfrm>
              <a:off x="5134363"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63"/>
            <p:cNvSpPr/>
            <p:nvPr/>
          </p:nvSpPr>
          <p:spPr>
            <a:xfrm>
              <a:off x="5134363"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63"/>
            <p:cNvSpPr/>
            <p:nvPr/>
          </p:nvSpPr>
          <p:spPr>
            <a:xfrm>
              <a:off x="5134363"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63"/>
            <p:cNvSpPr/>
            <p:nvPr/>
          </p:nvSpPr>
          <p:spPr>
            <a:xfrm>
              <a:off x="5134363"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63"/>
            <p:cNvSpPr/>
            <p:nvPr/>
          </p:nvSpPr>
          <p:spPr>
            <a:xfrm>
              <a:off x="5134363"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63"/>
            <p:cNvSpPr/>
            <p:nvPr/>
          </p:nvSpPr>
          <p:spPr>
            <a:xfrm>
              <a:off x="5223152"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63"/>
            <p:cNvSpPr/>
            <p:nvPr/>
          </p:nvSpPr>
          <p:spPr>
            <a:xfrm>
              <a:off x="5223152"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63"/>
            <p:cNvSpPr/>
            <p:nvPr/>
          </p:nvSpPr>
          <p:spPr>
            <a:xfrm>
              <a:off x="5223152"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63"/>
            <p:cNvSpPr/>
            <p:nvPr/>
          </p:nvSpPr>
          <p:spPr>
            <a:xfrm>
              <a:off x="5223152"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63"/>
            <p:cNvSpPr/>
            <p:nvPr/>
          </p:nvSpPr>
          <p:spPr>
            <a:xfrm>
              <a:off x="522315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63"/>
            <p:cNvSpPr/>
            <p:nvPr/>
          </p:nvSpPr>
          <p:spPr>
            <a:xfrm>
              <a:off x="5223152"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63"/>
            <p:cNvSpPr/>
            <p:nvPr/>
          </p:nvSpPr>
          <p:spPr>
            <a:xfrm>
              <a:off x="5223152"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63"/>
            <p:cNvSpPr/>
            <p:nvPr/>
          </p:nvSpPr>
          <p:spPr>
            <a:xfrm>
              <a:off x="5223152"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63"/>
            <p:cNvSpPr/>
            <p:nvPr/>
          </p:nvSpPr>
          <p:spPr>
            <a:xfrm>
              <a:off x="5223152"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63"/>
            <p:cNvSpPr/>
            <p:nvPr/>
          </p:nvSpPr>
          <p:spPr>
            <a:xfrm>
              <a:off x="5223152"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63"/>
            <p:cNvSpPr/>
            <p:nvPr/>
          </p:nvSpPr>
          <p:spPr>
            <a:xfrm>
              <a:off x="5223152"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63"/>
            <p:cNvSpPr/>
            <p:nvPr/>
          </p:nvSpPr>
          <p:spPr>
            <a:xfrm>
              <a:off x="5223152"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63"/>
            <p:cNvSpPr/>
            <p:nvPr/>
          </p:nvSpPr>
          <p:spPr>
            <a:xfrm>
              <a:off x="5223152"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63"/>
            <p:cNvSpPr/>
            <p:nvPr/>
          </p:nvSpPr>
          <p:spPr>
            <a:xfrm>
              <a:off x="5311941"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63"/>
            <p:cNvSpPr/>
            <p:nvPr/>
          </p:nvSpPr>
          <p:spPr>
            <a:xfrm>
              <a:off x="5311941"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63"/>
            <p:cNvSpPr/>
            <p:nvPr/>
          </p:nvSpPr>
          <p:spPr>
            <a:xfrm>
              <a:off x="5311941"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63"/>
            <p:cNvSpPr/>
            <p:nvPr/>
          </p:nvSpPr>
          <p:spPr>
            <a:xfrm>
              <a:off x="5311941"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63"/>
            <p:cNvSpPr/>
            <p:nvPr/>
          </p:nvSpPr>
          <p:spPr>
            <a:xfrm>
              <a:off x="531194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63"/>
            <p:cNvSpPr/>
            <p:nvPr/>
          </p:nvSpPr>
          <p:spPr>
            <a:xfrm>
              <a:off x="5311941"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63"/>
            <p:cNvSpPr/>
            <p:nvPr/>
          </p:nvSpPr>
          <p:spPr>
            <a:xfrm>
              <a:off x="5311941"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63"/>
            <p:cNvSpPr/>
            <p:nvPr/>
          </p:nvSpPr>
          <p:spPr>
            <a:xfrm>
              <a:off x="5311941"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63"/>
            <p:cNvSpPr/>
            <p:nvPr/>
          </p:nvSpPr>
          <p:spPr>
            <a:xfrm>
              <a:off x="5311941"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63"/>
            <p:cNvSpPr/>
            <p:nvPr/>
          </p:nvSpPr>
          <p:spPr>
            <a:xfrm>
              <a:off x="5311941"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63"/>
            <p:cNvSpPr/>
            <p:nvPr/>
          </p:nvSpPr>
          <p:spPr>
            <a:xfrm>
              <a:off x="5311941"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63"/>
            <p:cNvSpPr/>
            <p:nvPr/>
          </p:nvSpPr>
          <p:spPr>
            <a:xfrm>
              <a:off x="5311941"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63"/>
            <p:cNvSpPr/>
            <p:nvPr/>
          </p:nvSpPr>
          <p:spPr>
            <a:xfrm>
              <a:off x="5311941"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63"/>
            <p:cNvSpPr/>
            <p:nvPr/>
          </p:nvSpPr>
          <p:spPr>
            <a:xfrm>
              <a:off x="5400731"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63"/>
            <p:cNvSpPr/>
            <p:nvPr/>
          </p:nvSpPr>
          <p:spPr>
            <a:xfrm>
              <a:off x="5400731"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63"/>
            <p:cNvSpPr/>
            <p:nvPr/>
          </p:nvSpPr>
          <p:spPr>
            <a:xfrm>
              <a:off x="5400731"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63"/>
            <p:cNvSpPr/>
            <p:nvPr/>
          </p:nvSpPr>
          <p:spPr>
            <a:xfrm>
              <a:off x="5400731"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63"/>
            <p:cNvSpPr/>
            <p:nvPr/>
          </p:nvSpPr>
          <p:spPr>
            <a:xfrm>
              <a:off x="540073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63"/>
            <p:cNvSpPr/>
            <p:nvPr/>
          </p:nvSpPr>
          <p:spPr>
            <a:xfrm>
              <a:off x="5400731"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63"/>
            <p:cNvSpPr/>
            <p:nvPr/>
          </p:nvSpPr>
          <p:spPr>
            <a:xfrm>
              <a:off x="5400731"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63"/>
            <p:cNvSpPr/>
            <p:nvPr/>
          </p:nvSpPr>
          <p:spPr>
            <a:xfrm>
              <a:off x="5400731"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63"/>
            <p:cNvSpPr/>
            <p:nvPr/>
          </p:nvSpPr>
          <p:spPr>
            <a:xfrm>
              <a:off x="5400731"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63"/>
            <p:cNvSpPr/>
            <p:nvPr/>
          </p:nvSpPr>
          <p:spPr>
            <a:xfrm>
              <a:off x="5400731"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63"/>
            <p:cNvSpPr/>
            <p:nvPr/>
          </p:nvSpPr>
          <p:spPr>
            <a:xfrm>
              <a:off x="5400731"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63"/>
            <p:cNvSpPr/>
            <p:nvPr/>
          </p:nvSpPr>
          <p:spPr>
            <a:xfrm>
              <a:off x="5400731"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63"/>
            <p:cNvSpPr/>
            <p:nvPr/>
          </p:nvSpPr>
          <p:spPr>
            <a:xfrm>
              <a:off x="5400731"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63"/>
            <p:cNvSpPr/>
            <p:nvPr/>
          </p:nvSpPr>
          <p:spPr>
            <a:xfrm>
              <a:off x="5489520"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63"/>
            <p:cNvSpPr/>
            <p:nvPr/>
          </p:nvSpPr>
          <p:spPr>
            <a:xfrm>
              <a:off x="5489520"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63"/>
            <p:cNvSpPr/>
            <p:nvPr/>
          </p:nvSpPr>
          <p:spPr>
            <a:xfrm>
              <a:off x="5489520"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63"/>
            <p:cNvSpPr/>
            <p:nvPr/>
          </p:nvSpPr>
          <p:spPr>
            <a:xfrm>
              <a:off x="5489520"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63"/>
            <p:cNvSpPr/>
            <p:nvPr/>
          </p:nvSpPr>
          <p:spPr>
            <a:xfrm>
              <a:off x="5489520"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63"/>
            <p:cNvSpPr/>
            <p:nvPr/>
          </p:nvSpPr>
          <p:spPr>
            <a:xfrm>
              <a:off x="5489520"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63"/>
            <p:cNvSpPr/>
            <p:nvPr/>
          </p:nvSpPr>
          <p:spPr>
            <a:xfrm>
              <a:off x="5489520"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63"/>
            <p:cNvSpPr/>
            <p:nvPr/>
          </p:nvSpPr>
          <p:spPr>
            <a:xfrm>
              <a:off x="5489520"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63"/>
            <p:cNvSpPr/>
            <p:nvPr/>
          </p:nvSpPr>
          <p:spPr>
            <a:xfrm>
              <a:off x="5489520"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63"/>
            <p:cNvSpPr/>
            <p:nvPr/>
          </p:nvSpPr>
          <p:spPr>
            <a:xfrm>
              <a:off x="5489520"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63"/>
            <p:cNvSpPr/>
            <p:nvPr/>
          </p:nvSpPr>
          <p:spPr>
            <a:xfrm>
              <a:off x="5489520"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63"/>
            <p:cNvSpPr/>
            <p:nvPr/>
          </p:nvSpPr>
          <p:spPr>
            <a:xfrm>
              <a:off x="5489520"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63"/>
            <p:cNvSpPr/>
            <p:nvPr/>
          </p:nvSpPr>
          <p:spPr>
            <a:xfrm>
              <a:off x="5489520"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63"/>
            <p:cNvSpPr/>
            <p:nvPr/>
          </p:nvSpPr>
          <p:spPr>
            <a:xfrm>
              <a:off x="5578309"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63"/>
            <p:cNvSpPr/>
            <p:nvPr/>
          </p:nvSpPr>
          <p:spPr>
            <a:xfrm>
              <a:off x="5578309"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63"/>
            <p:cNvSpPr/>
            <p:nvPr/>
          </p:nvSpPr>
          <p:spPr>
            <a:xfrm>
              <a:off x="5578309"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63"/>
            <p:cNvSpPr/>
            <p:nvPr/>
          </p:nvSpPr>
          <p:spPr>
            <a:xfrm>
              <a:off x="5578309"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63"/>
            <p:cNvSpPr/>
            <p:nvPr/>
          </p:nvSpPr>
          <p:spPr>
            <a:xfrm>
              <a:off x="5578309"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63"/>
            <p:cNvSpPr/>
            <p:nvPr/>
          </p:nvSpPr>
          <p:spPr>
            <a:xfrm>
              <a:off x="5578309"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63"/>
            <p:cNvSpPr/>
            <p:nvPr/>
          </p:nvSpPr>
          <p:spPr>
            <a:xfrm>
              <a:off x="5578309"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63"/>
            <p:cNvSpPr/>
            <p:nvPr/>
          </p:nvSpPr>
          <p:spPr>
            <a:xfrm>
              <a:off x="5578309"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63"/>
            <p:cNvSpPr/>
            <p:nvPr/>
          </p:nvSpPr>
          <p:spPr>
            <a:xfrm>
              <a:off x="5578309"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63"/>
            <p:cNvSpPr/>
            <p:nvPr/>
          </p:nvSpPr>
          <p:spPr>
            <a:xfrm>
              <a:off x="5578309"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63"/>
            <p:cNvSpPr/>
            <p:nvPr/>
          </p:nvSpPr>
          <p:spPr>
            <a:xfrm>
              <a:off x="5578309"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63"/>
            <p:cNvSpPr/>
            <p:nvPr/>
          </p:nvSpPr>
          <p:spPr>
            <a:xfrm>
              <a:off x="5578309"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63"/>
            <p:cNvSpPr/>
            <p:nvPr/>
          </p:nvSpPr>
          <p:spPr>
            <a:xfrm>
              <a:off x="5578309"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63"/>
            <p:cNvSpPr/>
            <p:nvPr/>
          </p:nvSpPr>
          <p:spPr>
            <a:xfrm>
              <a:off x="5667098"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63"/>
            <p:cNvSpPr/>
            <p:nvPr/>
          </p:nvSpPr>
          <p:spPr>
            <a:xfrm>
              <a:off x="5667098"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63"/>
            <p:cNvSpPr/>
            <p:nvPr/>
          </p:nvSpPr>
          <p:spPr>
            <a:xfrm>
              <a:off x="5667098"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63"/>
            <p:cNvSpPr/>
            <p:nvPr/>
          </p:nvSpPr>
          <p:spPr>
            <a:xfrm>
              <a:off x="5667098"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63"/>
            <p:cNvSpPr/>
            <p:nvPr/>
          </p:nvSpPr>
          <p:spPr>
            <a:xfrm>
              <a:off x="5667098"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63"/>
            <p:cNvSpPr/>
            <p:nvPr/>
          </p:nvSpPr>
          <p:spPr>
            <a:xfrm>
              <a:off x="5667098"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63"/>
            <p:cNvSpPr/>
            <p:nvPr/>
          </p:nvSpPr>
          <p:spPr>
            <a:xfrm>
              <a:off x="5667098"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63"/>
            <p:cNvSpPr/>
            <p:nvPr/>
          </p:nvSpPr>
          <p:spPr>
            <a:xfrm>
              <a:off x="5667098"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63"/>
            <p:cNvSpPr/>
            <p:nvPr/>
          </p:nvSpPr>
          <p:spPr>
            <a:xfrm>
              <a:off x="5667098"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63"/>
            <p:cNvSpPr/>
            <p:nvPr/>
          </p:nvSpPr>
          <p:spPr>
            <a:xfrm>
              <a:off x="5667098"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63"/>
            <p:cNvSpPr/>
            <p:nvPr/>
          </p:nvSpPr>
          <p:spPr>
            <a:xfrm>
              <a:off x="5667098"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63"/>
            <p:cNvSpPr/>
            <p:nvPr/>
          </p:nvSpPr>
          <p:spPr>
            <a:xfrm>
              <a:off x="5667098"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63"/>
            <p:cNvSpPr/>
            <p:nvPr/>
          </p:nvSpPr>
          <p:spPr>
            <a:xfrm>
              <a:off x="5667098"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63"/>
            <p:cNvSpPr/>
            <p:nvPr/>
          </p:nvSpPr>
          <p:spPr>
            <a:xfrm>
              <a:off x="5755887"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63"/>
            <p:cNvSpPr/>
            <p:nvPr/>
          </p:nvSpPr>
          <p:spPr>
            <a:xfrm>
              <a:off x="5755887"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63"/>
            <p:cNvSpPr/>
            <p:nvPr/>
          </p:nvSpPr>
          <p:spPr>
            <a:xfrm>
              <a:off x="5755887"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63"/>
            <p:cNvSpPr/>
            <p:nvPr/>
          </p:nvSpPr>
          <p:spPr>
            <a:xfrm>
              <a:off x="5755887"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63"/>
            <p:cNvSpPr/>
            <p:nvPr/>
          </p:nvSpPr>
          <p:spPr>
            <a:xfrm>
              <a:off x="575588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63"/>
            <p:cNvSpPr/>
            <p:nvPr/>
          </p:nvSpPr>
          <p:spPr>
            <a:xfrm>
              <a:off x="5755887"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63"/>
            <p:cNvSpPr/>
            <p:nvPr/>
          </p:nvSpPr>
          <p:spPr>
            <a:xfrm>
              <a:off x="5755887"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63"/>
            <p:cNvSpPr/>
            <p:nvPr/>
          </p:nvSpPr>
          <p:spPr>
            <a:xfrm>
              <a:off x="5755887"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63"/>
            <p:cNvSpPr/>
            <p:nvPr/>
          </p:nvSpPr>
          <p:spPr>
            <a:xfrm>
              <a:off x="5755887"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63"/>
            <p:cNvSpPr/>
            <p:nvPr/>
          </p:nvSpPr>
          <p:spPr>
            <a:xfrm>
              <a:off x="5755887"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63"/>
            <p:cNvSpPr/>
            <p:nvPr/>
          </p:nvSpPr>
          <p:spPr>
            <a:xfrm>
              <a:off x="5755887"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63"/>
            <p:cNvSpPr/>
            <p:nvPr/>
          </p:nvSpPr>
          <p:spPr>
            <a:xfrm>
              <a:off x="5755887"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63"/>
            <p:cNvSpPr/>
            <p:nvPr/>
          </p:nvSpPr>
          <p:spPr>
            <a:xfrm>
              <a:off x="5755887"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63"/>
            <p:cNvSpPr/>
            <p:nvPr/>
          </p:nvSpPr>
          <p:spPr>
            <a:xfrm>
              <a:off x="5844677"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63"/>
            <p:cNvSpPr/>
            <p:nvPr/>
          </p:nvSpPr>
          <p:spPr>
            <a:xfrm>
              <a:off x="5844677"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63"/>
            <p:cNvSpPr/>
            <p:nvPr/>
          </p:nvSpPr>
          <p:spPr>
            <a:xfrm>
              <a:off x="5844677"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63"/>
            <p:cNvSpPr/>
            <p:nvPr/>
          </p:nvSpPr>
          <p:spPr>
            <a:xfrm>
              <a:off x="5844677"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63"/>
            <p:cNvSpPr/>
            <p:nvPr/>
          </p:nvSpPr>
          <p:spPr>
            <a:xfrm>
              <a:off x="584467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63"/>
            <p:cNvSpPr/>
            <p:nvPr/>
          </p:nvSpPr>
          <p:spPr>
            <a:xfrm>
              <a:off x="5844677"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63"/>
            <p:cNvSpPr/>
            <p:nvPr/>
          </p:nvSpPr>
          <p:spPr>
            <a:xfrm>
              <a:off x="5844677"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63"/>
            <p:cNvSpPr/>
            <p:nvPr/>
          </p:nvSpPr>
          <p:spPr>
            <a:xfrm>
              <a:off x="5844677"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63"/>
            <p:cNvSpPr/>
            <p:nvPr/>
          </p:nvSpPr>
          <p:spPr>
            <a:xfrm>
              <a:off x="5844677"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63"/>
            <p:cNvSpPr/>
            <p:nvPr/>
          </p:nvSpPr>
          <p:spPr>
            <a:xfrm>
              <a:off x="5844677"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63"/>
            <p:cNvSpPr/>
            <p:nvPr/>
          </p:nvSpPr>
          <p:spPr>
            <a:xfrm>
              <a:off x="5844677"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63"/>
            <p:cNvSpPr/>
            <p:nvPr/>
          </p:nvSpPr>
          <p:spPr>
            <a:xfrm>
              <a:off x="5844677"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63"/>
            <p:cNvSpPr/>
            <p:nvPr/>
          </p:nvSpPr>
          <p:spPr>
            <a:xfrm>
              <a:off x="5844677"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63"/>
            <p:cNvSpPr/>
            <p:nvPr/>
          </p:nvSpPr>
          <p:spPr>
            <a:xfrm>
              <a:off x="5933466"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63"/>
            <p:cNvSpPr/>
            <p:nvPr/>
          </p:nvSpPr>
          <p:spPr>
            <a:xfrm>
              <a:off x="5933466"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63"/>
            <p:cNvSpPr/>
            <p:nvPr/>
          </p:nvSpPr>
          <p:spPr>
            <a:xfrm>
              <a:off x="5933466"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63"/>
            <p:cNvSpPr/>
            <p:nvPr/>
          </p:nvSpPr>
          <p:spPr>
            <a:xfrm>
              <a:off x="5933466"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63"/>
            <p:cNvSpPr/>
            <p:nvPr/>
          </p:nvSpPr>
          <p:spPr>
            <a:xfrm>
              <a:off x="5933466"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63"/>
            <p:cNvSpPr/>
            <p:nvPr/>
          </p:nvSpPr>
          <p:spPr>
            <a:xfrm>
              <a:off x="5933466"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63"/>
            <p:cNvSpPr/>
            <p:nvPr/>
          </p:nvSpPr>
          <p:spPr>
            <a:xfrm>
              <a:off x="5933466"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63"/>
            <p:cNvSpPr/>
            <p:nvPr/>
          </p:nvSpPr>
          <p:spPr>
            <a:xfrm>
              <a:off x="5933466"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63"/>
            <p:cNvSpPr/>
            <p:nvPr/>
          </p:nvSpPr>
          <p:spPr>
            <a:xfrm>
              <a:off x="5933466"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63"/>
            <p:cNvSpPr/>
            <p:nvPr/>
          </p:nvSpPr>
          <p:spPr>
            <a:xfrm>
              <a:off x="5933466"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63"/>
            <p:cNvSpPr/>
            <p:nvPr/>
          </p:nvSpPr>
          <p:spPr>
            <a:xfrm>
              <a:off x="5933466"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63"/>
            <p:cNvSpPr/>
            <p:nvPr/>
          </p:nvSpPr>
          <p:spPr>
            <a:xfrm>
              <a:off x="5933466"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63"/>
            <p:cNvSpPr/>
            <p:nvPr/>
          </p:nvSpPr>
          <p:spPr>
            <a:xfrm>
              <a:off x="5933466"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63"/>
            <p:cNvSpPr/>
            <p:nvPr/>
          </p:nvSpPr>
          <p:spPr>
            <a:xfrm>
              <a:off x="6022255"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63"/>
            <p:cNvSpPr/>
            <p:nvPr/>
          </p:nvSpPr>
          <p:spPr>
            <a:xfrm>
              <a:off x="6022255"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63"/>
            <p:cNvSpPr/>
            <p:nvPr/>
          </p:nvSpPr>
          <p:spPr>
            <a:xfrm>
              <a:off x="6022255"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63"/>
            <p:cNvSpPr/>
            <p:nvPr/>
          </p:nvSpPr>
          <p:spPr>
            <a:xfrm>
              <a:off x="6022255"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63"/>
            <p:cNvSpPr/>
            <p:nvPr/>
          </p:nvSpPr>
          <p:spPr>
            <a:xfrm>
              <a:off x="602225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63"/>
            <p:cNvSpPr/>
            <p:nvPr/>
          </p:nvSpPr>
          <p:spPr>
            <a:xfrm>
              <a:off x="6022255"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63"/>
            <p:cNvSpPr/>
            <p:nvPr/>
          </p:nvSpPr>
          <p:spPr>
            <a:xfrm>
              <a:off x="6022255"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63"/>
            <p:cNvSpPr/>
            <p:nvPr/>
          </p:nvSpPr>
          <p:spPr>
            <a:xfrm>
              <a:off x="6022255"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63"/>
            <p:cNvSpPr/>
            <p:nvPr/>
          </p:nvSpPr>
          <p:spPr>
            <a:xfrm>
              <a:off x="6022255"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63"/>
            <p:cNvSpPr/>
            <p:nvPr/>
          </p:nvSpPr>
          <p:spPr>
            <a:xfrm>
              <a:off x="6022255"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63"/>
            <p:cNvSpPr/>
            <p:nvPr/>
          </p:nvSpPr>
          <p:spPr>
            <a:xfrm>
              <a:off x="6022255"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63"/>
            <p:cNvSpPr/>
            <p:nvPr/>
          </p:nvSpPr>
          <p:spPr>
            <a:xfrm>
              <a:off x="6022255"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63"/>
            <p:cNvSpPr/>
            <p:nvPr/>
          </p:nvSpPr>
          <p:spPr>
            <a:xfrm>
              <a:off x="6022255"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63"/>
            <p:cNvSpPr/>
            <p:nvPr/>
          </p:nvSpPr>
          <p:spPr>
            <a:xfrm>
              <a:off x="4246471"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63"/>
            <p:cNvSpPr/>
            <p:nvPr/>
          </p:nvSpPr>
          <p:spPr>
            <a:xfrm>
              <a:off x="4335261"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63"/>
            <p:cNvSpPr/>
            <p:nvPr/>
          </p:nvSpPr>
          <p:spPr>
            <a:xfrm>
              <a:off x="4424050"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63"/>
            <p:cNvSpPr/>
            <p:nvPr/>
          </p:nvSpPr>
          <p:spPr>
            <a:xfrm>
              <a:off x="4512839"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63"/>
            <p:cNvSpPr/>
            <p:nvPr/>
          </p:nvSpPr>
          <p:spPr>
            <a:xfrm>
              <a:off x="4601628"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63"/>
            <p:cNvSpPr/>
            <p:nvPr/>
          </p:nvSpPr>
          <p:spPr>
            <a:xfrm>
              <a:off x="4690417"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63"/>
            <p:cNvSpPr/>
            <p:nvPr/>
          </p:nvSpPr>
          <p:spPr>
            <a:xfrm>
              <a:off x="4779206"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63"/>
            <p:cNvSpPr/>
            <p:nvPr/>
          </p:nvSpPr>
          <p:spPr>
            <a:xfrm>
              <a:off x="4867996"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63"/>
            <p:cNvSpPr/>
            <p:nvPr/>
          </p:nvSpPr>
          <p:spPr>
            <a:xfrm>
              <a:off x="4956785"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63"/>
            <p:cNvSpPr/>
            <p:nvPr/>
          </p:nvSpPr>
          <p:spPr>
            <a:xfrm>
              <a:off x="5045574"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63"/>
            <p:cNvSpPr/>
            <p:nvPr/>
          </p:nvSpPr>
          <p:spPr>
            <a:xfrm>
              <a:off x="5134363"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63"/>
            <p:cNvSpPr/>
            <p:nvPr/>
          </p:nvSpPr>
          <p:spPr>
            <a:xfrm>
              <a:off x="5223152"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63"/>
            <p:cNvSpPr/>
            <p:nvPr/>
          </p:nvSpPr>
          <p:spPr>
            <a:xfrm>
              <a:off x="5311941"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63"/>
            <p:cNvSpPr/>
            <p:nvPr/>
          </p:nvSpPr>
          <p:spPr>
            <a:xfrm>
              <a:off x="5400731"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63"/>
            <p:cNvSpPr/>
            <p:nvPr/>
          </p:nvSpPr>
          <p:spPr>
            <a:xfrm>
              <a:off x="5489520"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63"/>
            <p:cNvSpPr/>
            <p:nvPr/>
          </p:nvSpPr>
          <p:spPr>
            <a:xfrm>
              <a:off x="5578309"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63"/>
            <p:cNvSpPr/>
            <p:nvPr/>
          </p:nvSpPr>
          <p:spPr>
            <a:xfrm>
              <a:off x="5667098"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63"/>
            <p:cNvSpPr/>
            <p:nvPr/>
          </p:nvSpPr>
          <p:spPr>
            <a:xfrm>
              <a:off x="5755887"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63"/>
            <p:cNvSpPr/>
            <p:nvPr/>
          </p:nvSpPr>
          <p:spPr>
            <a:xfrm>
              <a:off x="5844677"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63"/>
            <p:cNvSpPr/>
            <p:nvPr/>
          </p:nvSpPr>
          <p:spPr>
            <a:xfrm>
              <a:off x="5933466"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63"/>
            <p:cNvSpPr/>
            <p:nvPr/>
          </p:nvSpPr>
          <p:spPr>
            <a:xfrm>
              <a:off x="6022255"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63"/>
            <p:cNvSpPr/>
            <p:nvPr/>
          </p:nvSpPr>
          <p:spPr>
            <a:xfrm>
              <a:off x="4246471"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63"/>
            <p:cNvSpPr/>
            <p:nvPr/>
          </p:nvSpPr>
          <p:spPr>
            <a:xfrm>
              <a:off x="4335261"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63"/>
            <p:cNvSpPr/>
            <p:nvPr/>
          </p:nvSpPr>
          <p:spPr>
            <a:xfrm>
              <a:off x="4424050"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63"/>
            <p:cNvSpPr/>
            <p:nvPr/>
          </p:nvSpPr>
          <p:spPr>
            <a:xfrm>
              <a:off x="4512839"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63"/>
            <p:cNvSpPr/>
            <p:nvPr/>
          </p:nvSpPr>
          <p:spPr>
            <a:xfrm>
              <a:off x="4601628"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63"/>
            <p:cNvSpPr/>
            <p:nvPr/>
          </p:nvSpPr>
          <p:spPr>
            <a:xfrm>
              <a:off x="4690417"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63"/>
            <p:cNvSpPr/>
            <p:nvPr/>
          </p:nvSpPr>
          <p:spPr>
            <a:xfrm>
              <a:off x="4779206"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63"/>
            <p:cNvSpPr/>
            <p:nvPr/>
          </p:nvSpPr>
          <p:spPr>
            <a:xfrm>
              <a:off x="4867996"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63"/>
            <p:cNvSpPr/>
            <p:nvPr/>
          </p:nvSpPr>
          <p:spPr>
            <a:xfrm>
              <a:off x="4956785"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63"/>
            <p:cNvSpPr/>
            <p:nvPr/>
          </p:nvSpPr>
          <p:spPr>
            <a:xfrm>
              <a:off x="5045574"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63"/>
            <p:cNvSpPr/>
            <p:nvPr/>
          </p:nvSpPr>
          <p:spPr>
            <a:xfrm>
              <a:off x="5134363"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63"/>
            <p:cNvSpPr/>
            <p:nvPr/>
          </p:nvSpPr>
          <p:spPr>
            <a:xfrm>
              <a:off x="5223152"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63"/>
            <p:cNvSpPr/>
            <p:nvPr/>
          </p:nvSpPr>
          <p:spPr>
            <a:xfrm>
              <a:off x="5311941"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63"/>
            <p:cNvSpPr/>
            <p:nvPr/>
          </p:nvSpPr>
          <p:spPr>
            <a:xfrm>
              <a:off x="5400731"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63"/>
            <p:cNvSpPr/>
            <p:nvPr/>
          </p:nvSpPr>
          <p:spPr>
            <a:xfrm>
              <a:off x="5489520"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63"/>
            <p:cNvSpPr/>
            <p:nvPr/>
          </p:nvSpPr>
          <p:spPr>
            <a:xfrm>
              <a:off x="5578309"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63"/>
            <p:cNvSpPr/>
            <p:nvPr/>
          </p:nvSpPr>
          <p:spPr>
            <a:xfrm>
              <a:off x="5667098"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63"/>
            <p:cNvSpPr/>
            <p:nvPr/>
          </p:nvSpPr>
          <p:spPr>
            <a:xfrm>
              <a:off x="5755887"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63"/>
            <p:cNvSpPr/>
            <p:nvPr/>
          </p:nvSpPr>
          <p:spPr>
            <a:xfrm>
              <a:off x="5844677"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63"/>
            <p:cNvSpPr/>
            <p:nvPr/>
          </p:nvSpPr>
          <p:spPr>
            <a:xfrm>
              <a:off x="5933466"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63"/>
            <p:cNvSpPr/>
            <p:nvPr/>
          </p:nvSpPr>
          <p:spPr>
            <a:xfrm>
              <a:off x="6022255"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63"/>
            <p:cNvSpPr/>
            <p:nvPr/>
          </p:nvSpPr>
          <p:spPr>
            <a:xfrm>
              <a:off x="6114544"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63"/>
            <p:cNvSpPr/>
            <p:nvPr/>
          </p:nvSpPr>
          <p:spPr>
            <a:xfrm>
              <a:off x="6114544"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63"/>
            <p:cNvSpPr/>
            <p:nvPr/>
          </p:nvSpPr>
          <p:spPr>
            <a:xfrm>
              <a:off x="6114544"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63"/>
            <p:cNvSpPr/>
            <p:nvPr/>
          </p:nvSpPr>
          <p:spPr>
            <a:xfrm>
              <a:off x="6114544"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63"/>
            <p:cNvSpPr/>
            <p:nvPr/>
          </p:nvSpPr>
          <p:spPr>
            <a:xfrm>
              <a:off x="611454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63"/>
            <p:cNvSpPr/>
            <p:nvPr/>
          </p:nvSpPr>
          <p:spPr>
            <a:xfrm>
              <a:off x="6114544"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63"/>
            <p:cNvSpPr/>
            <p:nvPr/>
          </p:nvSpPr>
          <p:spPr>
            <a:xfrm>
              <a:off x="6114544"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63"/>
            <p:cNvSpPr/>
            <p:nvPr/>
          </p:nvSpPr>
          <p:spPr>
            <a:xfrm>
              <a:off x="6114544"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63"/>
            <p:cNvSpPr/>
            <p:nvPr/>
          </p:nvSpPr>
          <p:spPr>
            <a:xfrm>
              <a:off x="6114544"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63"/>
            <p:cNvSpPr/>
            <p:nvPr/>
          </p:nvSpPr>
          <p:spPr>
            <a:xfrm>
              <a:off x="6114544"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63"/>
            <p:cNvSpPr/>
            <p:nvPr/>
          </p:nvSpPr>
          <p:spPr>
            <a:xfrm>
              <a:off x="6114544"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63"/>
            <p:cNvSpPr/>
            <p:nvPr/>
          </p:nvSpPr>
          <p:spPr>
            <a:xfrm>
              <a:off x="6114544"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63"/>
            <p:cNvSpPr/>
            <p:nvPr/>
          </p:nvSpPr>
          <p:spPr>
            <a:xfrm>
              <a:off x="6114544"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63"/>
            <p:cNvSpPr/>
            <p:nvPr/>
          </p:nvSpPr>
          <p:spPr>
            <a:xfrm>
              <a:off x="6114544"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63"/>
            <p:cNvSpPr/>
            <p:nvPr/>
          </p:nvSpPr>
          <p:spPr>
            <a:xfrm>
              <a:off x="6114544"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63"/>
            <p:cNvSpPr/>
            <p:nvPr/>
          </p:nvSpPr>
          <p:spPr>
            <a:xfrm>
              <a:off x="4157682"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63"/>
            <p:cNvSpPr/>
            <p:nvPr/>
          </p:nvSpPr>
          <p:spPr>
            <a:xfrm>
              <a:off x="4157682"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63"/>
            <p:cNvSpPr/>
            <p:nvPr/>
          </p:nvSpPr>
          <p:spPr>
            <a:xfrm>
              <a:off x="4157682"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63"/>
            <p:cNvSpPr/>
            <p:nvPr/>
          </p:nvSpPr>
          <p:spPr>
            <a:xfrm>
              <a:off x="4157682"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63"/>
            <p:cNvSpPr/>
            <p:nvPr/>
          </p:nvSpPr>
          <p:spPr>
            <a:xfrm>
              <a:off x="415768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63"/>
            <p:cNvSpPr/>
            <p:nvPr/>
          </p:nvSpPr>
          <p:spPr>
            <a:xfrm>
              <a:off x="4157682"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63"/>
            <p:cNvSpPr/>
            <p:nvPr/>
          </p:nvSpPr>
          <p:spPr>
            <a:xfrm>
              <a:off x="4157682"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63"/>
            <p:cNvSpPr/>
            <p:nvPr/>
          </p:nvSpPr>
          <p:spPr>
            <a:xfrm>
              <a:off x="4157682"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63"/>
            <p:cNvSpPr/>
            <p:nvPr/>
          </p:nvSpPr>
          <p:spPr>
            <a:xfrm>
              <a:off x="4157682"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63"/>
            <p:cNvSpPr/>
            <p:nvPr/>
          </p:nvSpPr>
          <p:spPr>
            <a:xfrm>
              <a:off x="4157682"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63"/>
            <p:cNvSpPr/>
            <p:nvPr/>
          </p:nvSpPr>
          <p:spPr>
            <a:xfrm>
              <a:off x="4157682"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63"/>
            <p:cNvSpPr/>
            <p:nvPr/>
          </p:nvSpPr>
          <p:spPr>
            <a:xfrm>
              <a:off x="4157682"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63"/>
            <p:cNvSpPr/>
            <p:nvPr/>
          </p:nvSpPr>
          <p:spPr>
            <a:xfrm>
              <a:off x="4157682"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63"/>
            <p:cNvSpPr/>
            <p:nvPr/>
          </p:nvSpPr>
          <p:spPr>
            <a:xfrm>
              <a:off x="4157682"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63"/>
            <p:cNvSpPr/>
            <p:nvPr/>
          </p:nvSpPr>
          <p:spPr>
            <a:xfrm>
              <a:off x="4157682"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63"/>
            <p:cNvSpPr/>
            <p:nvPr/>
          </p:nvSpPr>
          <p:spPr>
            <a:xfrm>
              <a:off x="4068893"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63"/>
            <p:cNvSpPr/>
            <p:nvPr/>
          </p:nvSpPr>
          <p:spPr>
            <a:xfrm>
              <a:off x="4068893"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63"/>
            <p:cNvSpPr/>
            <p:nvPr/>
          </p:nvSpPr>
          <p:spPr>
            <a:xfrm>
              <a:off x="4068893"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63"/>
            <p:cNvSpPr/>
            <p:nvPr/>
          </p:nvSpPr>
          <p:spPr>
            <a:xfrm>
              <a:off x="4068893"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63"/>
            <p:cNvSpPr/>
            <p:nvPr/>
          </p:nvSpPr>
          <p:spPr>
            <a:xfrm>
              <a:off x="4068893"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63"/>
            <p:cNvSpPr/>
            <p:nvPr/>
          </p:nvSpPr>
          <p:spPr>
            <a:xfrm>
              <a:off x="4068893"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63"/>
            <p:cNvSpPr/>
            <p:nvPr/>
          </p:nvSpPr>
          <p:spPr>
            <a:xfrm>
              <a:off x="4068893"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63"/>
            <p:cNvSpPr/>
            <p:nvPr/>
          </p:nvSpPr>
          <p:spPr>
            <a:xfrm>
              <a:off x="4068893"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63"/>
            <p:cNvSpPr/>
            <p:nvPr/>
          </p:nvSpPr>
          <p:spPr>
            <a:xfrm>
              <a:off x="4068893"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63"/>
            <p:cNvSpPr/>
            <p:nvPr/>
          </p:nvSpPr>
          <p:spPr>
            <a:xfrm>
              <a:off x="4068893"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63"/>
            <p:cNvSpPr/>
            <p:nvPr/>
          </p:nvSpPr>
          <p:spPr>
            <a:xfrm>
              <a:off x="4068893"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63"/>
            <p:cNvSpPr/>
            <p:nvPr/>
          </p:nvSpPr>
          <p:spPr>
            <a:xfrm>
              <a:off x="4068893"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63"/>
            <p:cNvSpPr/>
            <p:nvPr/>
          </p:nvSpPr>
          <p:spPr>
            <a:xfrm>
              <a:off x="4068893"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63"/>
            <p:cNvSpPr/>
            <p:nvPr/>
          </p:nvSpPr>
          <p:spPr>
            <a:xfrm>
              <a:off x="4068893"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63"/>
            <p:cNvSpPr/>
            <p:nvPr/>
          </p:nvSpPr>
          <p:spPr>
            <a:xfrm>
              <a:off x="4068893"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63"/>
            <p:cNvSpPr/>
            <p:nvPr/>
          </p:nvSpPr>
          <p:spPr>
            <a:xfrm>
              <a:off x="3980104" y="31064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63"/>
            <p:cNvSpPr/>
            <p:nvPr/>
          </p:nvSpPr>
          <p:spPr>
            <a:xfrm>
              <a:off x="3980104" y="320443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63"/>
            <p:cNvSpPr/>
            <p:nvPr/>
          </p:nvSpPr>
          <p:spPr>
            <a:xfrm>
              <a:off x="3980104" y="33023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63"/>
            <p:cNvSpPr/>
            <p:nvPr/>
          </p:nvSpPr>
          <p:spPr>
            <a:xfrm>
              <a:off x="3980104" y="340030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63"/>
            <p:cNvSpPr/>
            <p:nvPr/>
          </p:nvSpPr>
          <p:spPr>
            <a:xfrm>
              <a:off x="398010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63"/>
            <p:cNvSpPr/>
            <p:nvPr/>
          </p:nvSpPr>
          <p:spPr>
            <a:xfrm>
              <a:off x="3980104" y="35961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63"/>
            <p:cNvSpPr/>
            <p:nvPr/>
          </p:nvSpPr>
          <p:spPr>
            <a:xfrm>
              <a:off x="3980104" y="36941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63"/>
            <p:cNvSpPr/>
            <p:nvPr/>
          </p:nvSpPr>
          <p:spPr>
            <a:xfrm>
              <a:off x="3980104" y="37920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63"/>
            <p:cNvSpPr/>
            <p:nvPr/>
          </p:nvSpPr>
          <p:spPr>
            <a:xfrm>
              <a:off x="3980104" y="388999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63"/>
            <p:cNvSpPr/>
            <p:nvPr/>
          </p:nvSpPr>
          <p:spPr>
            <a:xfrm>
              <a:off x="3980104" y="39879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63"/>
            <p:cNvSpPr/>
            <p:nvPr/>
          </p:nvSpPr>
          <p:spPr>
            <a:xfrm>
              <a:off x="3980104" y="408586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63"/>
            <p:cNvSpPr/>
            <p:nvPr/>
          </p:nvSpPr>
          <p:spPr>
            <a:xfrm>
              <a:off x="3980104" y="41838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63"/>
            <p:cNvSpPr/>
            <p:nvPr/>
          </p:nvSpPr>
          <p:spPr>
            <a:xfrm>
              <a:off x="3980104" y="42817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63"/>
            <p:cNvSpPr/>
            <p:nvPr/>
          </p:nvSpPr>
          <p:spPr>
            <a:xfrm>
              <a:off x="3980104" y="437967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63"/>
            <p:cNvSpPr/>
            <p:nvPr/>
          </p:nvSpPr>
          <p:spPr>
            <a:xfrm>
              <a:off x="3980104" y="4477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63"/>
            <p:cNvSpPr/>
            <p:nvPr/>
          </p:nvSpPr>
          <p:spPr>
            <a:xfrm>
              <a:off x="2027752"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63"/>
            <p:cNvSpPr/>
            <p:nvPr/>
          </p:nvSpPr>
          <p:spPr>
            <a:xfrm>
              <a:off x="211654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63"/>
            <p:cNvSpPr/>
            <p:nvPr/>
          </p:nvSpPr>
          <p:spPr>
            <a:xfrm>
              <a:off x="2205328"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63"/>
            <p:cNvSpPr/>
            <p:nvPr/>
          </p:nvSpPr>
          <p:spPr>
            <a:xfrm>
              <a:off x="2294116"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63"/>
            <p:cNvSpPr/>
            <p:nvPr/>
          </p:nvSpPr>
          <p:spPr>
            <a:xfrm>
              <a:off x="2382904"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63"/>
            <p:cNvSpPr/>
            <p:nvPr/>
          </p:nvSpPr>
          <p:spPr>
            <a:xfrm>
              <a:off x="2471691"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63"/>
            <p:cNvSpPr/>
            <p:nvPr/>
          </p:nvSpPr>
          <p:spPr>
            <a:xfrm>
              <a:off x="2027752"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63"/>
            <p:cNvSpPr/>
            <p:nvPr/>
          </p:nvSpPr>
          <p:spPr>
            <a:xfrm>
              <a:off x="211654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63"/>
            <p:cNvSpPr/>
            <p:nvPr/>
          </p:nvSpPr>
          <p:spPr>
            <a:xfrm>
              <a:off x="2205328"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63"/>
            <p:cNvSpPr/>
            <p:nvPr/>
          </p:nvSpPr>
          <p:spPr>
            <a:xfrm>
              <a:off x="2294116"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63"/>
            <p:cNvSpPr/>
            <p:nvPr/>
          </p:nvSpPr>
          <p:spPr>
            <a:xfrm>
              <a:off x="2382904"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63"/>
            <p:cNvSpPr/>
            <p:nvPr/>
          </p:nvSpPr>
          <p:spPr>
            <a:xfrm>
              <a:off x="2471691"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63"/>
            <p:cNvSpPr/>
            <p:nvPr/>
          </p:nvSpPr>
          <p:spPr>
            <a:xfrm>
              <a:off x="2027752"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63"/>
            <p:cNvSpPr/>
            <p:nvPr/>
          </p:nvSpPr>
          <p:spPr>
            <a:xfrm>
              <a:off x="211654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63"/>
            <p:cNvSpPr/>
            <p:nvPr/>
          </p:nvSpPr>
          <p:spPr>
            <a:xfrm>
              <a:off x="2205328"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63"/>
            <p:cNvSpPr/>
            <p:nvPr/>
          </p:nvSpPr>
          <p:spPr>
            <a:xfrm>
              <a:off x="2294116"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63"/>
            <p:cNvSpPr/>
            <p:nvPr/>
          </p:nvSpPr>
          <p:spPr>
            <a:xfrm>
              <a:off x="2382904"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63"/>
            <p:cNvSpPr/>
            <p:nvPr/>
          </p:nvSpPr>
          <p:spPr>
            <a:xfrm>
              <a:off x="2471691"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63"/>
            <p:cNvSpPr/>
            <p:nvPr/>
          </p:nvSpPr>
          <p:spPr>
            <a:xfrm>
              <a:off x="2027752"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63"/>
            <p:cNvSpPr/>
            <p:nvPr/>
          </p:nvSpPr>
          <p:spPr>
            <a:xfrm>
              <a:off x="211654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63"/>
            <p:cNvSpPr/>
            <p:nvPr/>
          </p:nvSpPr>
          <p:spPr>
            <a:xfrm>
              <a:off x="2205328"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63"/>
            <p:cNvSpPr/>
            <p:nvPr/>
          </p:nvSpPr>
          <p:spPr>
            <a:xfrm>
              <a:off x="2294116"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63"/>
            <p:cNvSpPr/>
            <p:nvPr/>
          </p:nvSpPr>
          <p:spPr>
            <a:xfrm>
              <a:off x="2382904"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63"/>
            <p:cNvSpPr/>
            <p:nvPr/>
          </p:nvSpPr>
          <p:spPr>
            <a:xfrm>
              <a:off x="2471691"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63"/>
            <p:cNvSpPr/>
            <p:nvPr/>
          </p:nvSpPr>
          <p:spPr>
            <a:xfrm>
              <a:off x="2027752"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63"/>
            <p:cNvSpPr/>
            <p:nvPr/>
          </p:nvSpPr>
          <p:spPr>
            <a:xfrm>
              <a:off x="211654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63"/>
            <p:cNvSpPr/>
            <p:nvPr/>
          </p:nvSpPr>
          <p:spPr>
            <a:xfrm>
              <a:off x="2205328"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63"/>
            <p:cNvSpPr/>
            <p:nvPr/>
          </p:nvSpPr>
          <p:spPr>
            <a:xfrm>
              <a:off x="2294116"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63"/>
            <p:cNvSpPr/>
            <p:nvPr/>
          </p:nvSpPr>
          <p:spPr>
            <a:xfrm>
              <a:off x="2382904"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63"/>
            <p:cNvSpPr/>
            <p:nvPr/>
          </p:nvSpPr>
          <p:spPr>
            <a:xfrm>
              <a:off x="2471691"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63"/>
            <p:cNvSpPr/>
            <p:nvPr/>
          </p:nvSpPr>
          <p:spPr>
            <a:xfrm>
              <a:off x="2027752"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63"/>
            <p:cNvSpPr/>
            <p:nvPr/>
          </p:nvSpPr>
          <p:spPr>
            <a:xfrm>
              <a:off x="211654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63"/>
            <p:cNvSpPr/>
            <p:nvPr/>
          </p:nvSpPr>
          <p:spPr>
            <a:xfrm>
              <a:off x="2205328"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63"/>
            <p:cNvSpPr/>
            <p:nvPr/>
          </p:nvSpPr>
          <p:spPr>
            <a:xfrm>
              <a:off x="2294116"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63"/>
            <p:cNvSpPr/>
            <p:nvPr/>
          </p:nvSpPr>
          <p:spPr>
            <a:xfrm>
              <a:off x="2382904"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63"/>
            <p:cNvSpPr/>
            <p:nvPr/>
          </p:nvSpPr>
          <p:spPr>
            <a:xfrm>
              <a:off x="2471691"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63"/>
            <p:cNvSpPr/>
            <p:nvPr/>
          </p:nvSpPr>
          <p:spPr>
            <a:xfrm>
              <a:off x="2027752"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63"/>
            <p:cNvSpPr/>
            <p:nvPr/>
          </p:nvSpPr>
          <p:spPr>
            <a:xfrm>
              <a:off x="211654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63"/>
            <p:cNvSpPr/>
            <p:nvPr/>
          </p:nvSpPr>
          <p:spPr>
            <a:xfrm>
              <a:off x="2205328"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63"/>
            <p:cNvSpPr/>
            <p:nvPr/>
          </p:nvSpPr>
          <p:spPr>
            <a:xfrm>
              <a:off x="2294116"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63"/>
            <p:cNvSpPr/>
            <p:nvPr/>
          </p:nvSpPr>
          <p:spPr>
            <a:xfrm>
              <a:off x="2382904"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63"/>
            <p:cNvSpPr/>
            <p:nvPr/>
          </p:nvSpPr>
          <p:spPr>
            <a:xfrm>
              <a:off x="2471691"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63"/>
            <p:cNvSpPr/>
            <p:nvPr/>
          </p:nvSpPr>
          <p:spPr>
            <a:xfrm>
              <a:off x="2027752"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63"/>
            <p:cNvSpPr/>
            <p:nvPr/>
          </p:nvSpPr>
          <p:spPr>
            <a:xfrm>
              <a:off x="211654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63"/>
            <p:cNvSpPr/>
            <p:nvPr/>
          </p:nvSpPr>
          <p:spPr>
            <a:xfrm>
              <a:off x="2205328"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63"/>
            <p:cNvSpPr/>
            <p:nvPr/>
          </p:nvSpPr>
          <p:spPr>
            <a:xfrm>
              <a:off x="2294116"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63"/>
            <p:cNvSpPr/>
            <p:nvPr/>
          </p:nvSpPr>
          <p:spPr>
            <a:xfrm>
              <a:off x="2382904"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63"/>
            <p:cNvSpPr/>
            <p:nvPr/>
          </p:nvSpPr>
          <p:spPr>
            <a:xfrm>
              <a:off x="2471691"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63"/>
            <p:cNvSpPr/>
            <p:nvPr/>
          </p:nvSpPr>
          <p:spPr>
            <a:xfrm>
              <a:off x="2027752"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63"/>
            <p:cNvSpPr/>
            <p:nvPr/>
          </p:nvSpPr>
          <p:spPr>
            <a:xfrm>
              <a:off x="211654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63"/>
            <p:cNvSpPr/>
            <p:nvPr/>
          </p:nvSpPr>
          <p:spPr>
            <a:xfrm>
              <a:off x="2205328"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63"/>
            <p:cNvSpPr/>
            <p:nvPr/>
          </p:nvSpPr>
          <p:spPr>
            <a:xfrm>
              <a:off x="2294116"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63"/>
            <p:cNvSpPr/>
            <p:nvPr/>
          </p:nvSpPr>
          <p:spPr>
            <a:xfrm>
              <a:off x="2382904"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63"/>
            <p:cNvSpPr/>
            <p:nvPr/>
          </p:nvSpPr>
          <p:spPr>
            <a:xfrm>
              <a:off x="2471691"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63"/>
            <p:cNvSpPr/>
            <p:nvPr/>
          </p:nvSpPr>
          <p:spPr>
            <a:xfrm>
              <a:off x="2027752"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63"/>
            <p:cNvSpPr/>
            <p:nvPr/>
          </p:nvSpPr>
          <p:spPr>
            <a:xfrm>
              <a:off x="211654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63"/>
            <p:cNvSpPr/>
            <p:nvPr/>
          </p:nvSpPr>
          <p:spPr>
            <a:xfrm>
              <a:off x="2205328"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63"/>
            <p:cNvSpPr/>
            <p:nvPr/>
          </p:nvSpPr>
          <p:spPr>
            <a:xfrm>
              <a:off x="2294116"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63"/>
            <p:cNvSpPr/>
            <p:nvPr/>
          </p:nvSpPr>
          <p:spPr>
            <a:xfrm>
              <a:off x="2382904"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63"/>
            <p:cNvSpPr/>
            <p:nvPr/>
          </p:nvSpPr>
          <p:spPr>
            <a:xfrm>
              <a:off x="2471691"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63"/>
            <p:cNvSpPr/>
            <p:nvPr/>
          </p:nvSpPr>
          <p:spPr>
            <a:xfrm>
              <a:off x="2027752"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63"/>
            <p:cNvSpPr/>
            <p:nvPr/>
          </p:nvSpPr>
          <p:spPr>
            <a:xfrm>
              <a:off x="211654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63"/>
            <p:cNvSpPr/>
            <p:nvPr/>
          </p:nvSpPr>
          <p:spPr>
            <a:xfrm>
              <a:off x="2205328"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63"/>
            <p:cNvSpPr/>
            <p:nvPr/>
          </p:nvSpPr>
          <p:spPr>
            <a:xfrm>
              <a:off x="2294116"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63"/>
            <p:cNvSpPr/>
            <p:nvPr/>
          </p:nvSpPr>
          <p:spPr>
            <a:xfrm>
              <a:off x="2382904"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63"/>
            <p:cNvSpPr/>
            <p:nvPr/>
          </p:nvSpPr>
          <p:spPr>
            <a:xfrm>
              <a:off x="2471691"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63"/>
            <p:cNvSpPr/>
            <p:nvPr/>
          </p:nvSpPr>
          <p:spPr>
            <a:xfrm>
              <a:off x="2027752"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63"/>
            <p:cNvSpPr/>
            <p:nvPr/>
          </p:nvSpPr>
          <p:spPr>
            <a:xfrm>
              <a:off x="211654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63"/>
            <p:cNvSpPr/>
            <p:nvPr/>
          </p:nvSpPr>
          <p:spPr>
            <a:xfrm>
              <a:off x="2205328"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63"/>
            <p:cNvSpPr/>
            <p:nvPr/>
          </p:nvSpPr>
          <p:spPr>
            <a:xfrm>
              <a:off x="2294116"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63"/>
            <p:cNvSpPr/>
            <p:nvPr/>
          </p:nvSpPr>
          <p:spPr>
            <a:xfrm>
              <a:off x="2382904"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63"/>
            <p:cNvSpPr/>
            <p:nvPr/>
          </p:nvSpPr>
          <p:spPr>
            <a:xfrm>
              <a:off x="2471691"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63"/>
            <p:cNvSpPr/>
            <p:nvPr/>
          </p:nvSpPr>
          <p:spPr>
            <a:xfrm>
              <a:off x="2027752"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63"/>
            <p:cNvSpPr/>
            <p:nvPr/>
          </p:nvSpPr>
          <p:spPr>
            <a:xfrm>
              <a:off x="211654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63"/>
            <p:cNvSpPr/>
            <p:nvPr/>
          </p:nvSpPr>
          <p:spPr>
            <a:xfrm>
              <a:off x="2205328"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63"/>
            <p:cNvSpPr/>
            <p:nvPr/>
          </p:nvSpPr>
          <p:spPr>
            <a:xfrm>
              <a:off x="2294116"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63"/>
            <p:cNvSpPr/>
            <p:nvPr/>
          </p:nvSpPr>
          <p:spPr>
            <a:xfrm>
              <a:off x="2382904"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63"/>
            <p:cNvSpPr/>
            <p:nvPr/>
          </p:nvSpPr>
          <p:spPr>
            <a:xfrm>
              <a:off x="2471691"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63"/>
            <p:cNvSpPr/>
            <p:nvPr/>
          </p:nvSpPr>
          <p:spPr>
            <a:xfrm>
              <a:off x="2560479"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63"/>
            <p:cNvSpPr/>
            <p:nvPr/>
          </p:nvSpPr>
          <p:spPr>
            <a:xfrm>
              <a:off x="2560479"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63"/>
            <p:cNvSpPr/>
            <p:nvPr/>
          </p:nvSpPr>
          <p:spPr>
            <a:xfrm>
              <a:off x="2560479"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63"/>
            <p:cNvSpPr/>
            <p:nvPr/>
          </p:nvSpPr>
          <p:spPr>
            <a:xfrm>
              <a:off x="2560479"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63"/>
            <p:cNvSpPr/>
            <p:nvPr/>
          </p:nvSpPr>
          <p:spPr>
            <a:xfrm>
              <a:off x="2560479"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63"/>
            <p:cNvSpPr/>
            <p:nvPr/>
          </p:nvSpPr>
          <p:spPr>
            <a:xfrm>
              <a:off x="2560479"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63"/>
            <p:cNvSpPr/>
            <p:nvPr/>
          </p:nvSpPr>
          <p:spPr>
            <a:xfrm>
              <a:off x="2560479"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63"/>
            <p:cNvSpPr/>
            <p:nvPr/>
          </p:nvSpPr>
          <p:spPr>
            <a:xfrm>
              <a:off x="2560479"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63"/>
            <p:cNvSpPr/>
            <p:nvPr/>
          </p:nvSpPr>
          <p:spPr>
            <a:xfrm>
              <a:off x="2560479"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63"/>
            <p:cNvSpPr/>
            <p:nvPr/>
          </p:nvSpPr>
          <p:spPr>
            <a:xfrm>
              <a:off x="2560479"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63"/>
            <p:cNvSpPr/>
            <p:nvPr/>
          </p:nvSpPr>
          <p:spPr>
            <a:xfrm>
              <a:off x="2560479"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63"/>
            <p:cNvSpPr/>
            <p:nvPr/>
          </p:nvSpPr>
          <p:spPr>
            <a:xfrm>
              <a:off x="2560479"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63"/>
            <p:cNvSpPr/>
            <p:nvPr/>
          </p:nvSpPr>
          <p:spPr>
            <a:xfrm>
              <a:off x="2560479"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63"/>
            <p:cNvSpPr/>
            <p:nvPr/>
          </p:nvSpPr>
          <p:spPr>
            <a:xfrm>
              <a:off x="264926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63"/>
            <p:cNvSpPr/>
            <p:nvPr/>
          </p:nvSpPr>
          <p:spPr>
            <a:xfrm>
              <a:off x="264926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63"/>
            <p:cNvSpPr/>
            <p:nvPr/>
          </p:nvSpPr>
          <p:spPr>
            <a:xfrm>
              <a:off x="264926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63"/>
            <p:cNvSpPr/>
            <p:nvPr/>
          </p:nvSpPr>
          <p:spPr>
            <a:xfrm>
              <a:off x="264926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63"/>
            <p:cNvSpPr/>
            <p:nvPr/>
          </p:nvSpPr>
          <p:spPr>
            <a:xfrm>
              <a:off x="264926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63"/>
            <p:cNvSpPr/>
            <p:nvPr/>
          </p:nvSpPr>
          <p:spPr>
            <a:xfrm>
              <a:off x="264926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63"/>
            <p:cNvSpPr/>
            <p:nvPr/>
          </p:nvSpPr>
          <p:spPr>
            <a:xfrm>
              <a:off x="264926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63"/>
            <p:cNvSpPr/>
            <p:nvPr/>
          </p:nvSpPr>
          <p:spPr>
            <a:xfrm>
              <a:off x="264926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63"/>
            <p:cNvSpPr/>
            <p:nvPr/>
          </p:nvSpPr>
          <p:spPr>
            <a:xfrm>
              <a:off x="264926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63"/>
            <p:cNvSpPr/>
            <p:nvPr/>
          </p:nvSpPr>
          <p:spPr>
            <a:xfrm>
              <a:off x="264926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63"/>
            <p:cNvSpPr/>
            <p:nvPr/>
          </p:nvSpPr>
          <p:spPr>
            <a:xfrm>
              <a:off x="264926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63"/>
            <p:cNvSpPr/>
            <p:nvPr/>
          </p:nvSpPr>
          <p:spPr>
            <a:xfrm>
              <a:off x="264926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63"/>
            <p:cNvSpPr/>
            <p:nvPr/>
          </p:nvSpPr>
          <p:spPr>
            <a:xfrm>
              <a:off x="264926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63"/>
            <p:cNvSpPr/>
            <p:nvPr/>
          </p:nvSpPr>
          <p:spPr>
            <a:xfrm>
              <a:off x="2738055"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63"/>
            <p:cNvSpPr/>
            <p:nvPr/>
          </p:nvSpPr>
          <p:spPr>
            <a:xfrm>
              <a:off x="2738055"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63"/>
            <p:cNvSpPr/>
            <p:nvPr/>
          </p:nvSpPr>
          <p:spPr>
            <a:xfrm>
              <a:off x="2738055"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63"/>
            <p:cNvSpPr/>
            <p:nvPr/>
          </p:nvSpPr>
          <p:spPr>
            <a:xfrm>
              <a:off x="2738055"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63"/>
            <p:cNvSpPr/>
            <p:nvPr/>
          </p:nvSpPr>
          <p:spPr>
            <a:xfrm>
              <a:off x="2738055"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63"/>
            <p:cNvSpPr/>
            <p:nvPr/>
          </p:nvSpPr>
          <p:spPr>
            <a:xfrm>
              <a:off x="2738055"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63"/>
            <p:cNvSpPr/>
            <p:nvPr/>
          </p:nvSpPr>
          <p:spPr>
            <a:xfrm>
              <a:off x="2738055"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63"/>
            <p:cNvSpPr/>
            <p:nvPr/>
          </p:nvSpPr>
          <p:spPr>
            <a:xfrm>
              <a:off x="2738055"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63"/>
            <p:cNvSpPr/>
            <p:nvPr/>
          </p:nvSpPr>
          <p:spPr>
            <a:xfrm>
              <a:off x="2738055"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63"/>
            <p:cNvSpPr/>
            <p:nvPr/>
          </p:nvSpPr>
          <p:spPr>
            <a:xfrm>
              <a:off x="2738055"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63"/>
            <p:cNvSpPr/>
            <p:nvPr/>
          </p:nvSpPr>
          <p:spPr>
            <a:xfrm>
              <a:off x="2738055"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63"/>
            <p:cNvSpPr/>
            <p:nvPr/>
          </p:nvSpPr>
          <p:spPr>
            <a:xfrm>
              <a:off x="2738055"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63"/>
            <p:cNvSpPr/>
            <p:nvPr/>
          </p:nvSpPr>
          <p:spPr>
            <a:xfrm>
              <a:off x="2738055"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63"/>
            <p:cNvSpPr/>
            <p:nvPr/>
          </p:nvSpPr>
          <p:spPr>
            <a:xfrm>
              <a:off x="2826842"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63"/>
            <p:cNvSpPr/>
            <p:nvPr/>
          </p:nvSpPr>
          <p:spPr>
            <a:xfrm>
              <a:off x="2826842"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63"/>
            <p:cNvSpPr/>
            <p:nvPr/>
          </p:nvSpPr>
          <p:spPr>
            <a:xfrm>
              <a:off x="2826842"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63"/>
            <p:cNvSpPr/>
            <p:nvPr/>
          </p:nvSpPr>
          <p:spPr>
            <a:xfrm>
              <a:off x="2826842"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63"/>
            <p:cNvSpPr/>
            <p:nvPr/>
          </p:nvSpPr>
          <p:spPr>
            <a:xfrm>
              <a:off x="2826842"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63"/>
            <p:cNvSpPr/>
            <p:nvPr/>
          </p:nvSpPr>
          <p:spPr>
            <a:xfrm>
              <a:off x="2826842"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63"/>
            <p:cNvSpPr/>
            <p:nvPr/>
          </p:nvSpPr>
          <p:spPr>
            <a:xfrm>
              <a:off x="2826842"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63"/>
            <p:cNvSpPr/>
            <p:nvPr/>
          </p:nvSpPr>
          <p:spPr>
            <a:xfrm>
              <a:off x="2826842"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63"/>
            <p:cNvSpPr/>
            <p:nvPr/>
          </p:nvSpPr>
          <p:spPr>
            <a:xfrm>
              <a:off x="2826842"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63"/>
            <p:cNvSpPr/>
            <p:nvPr/>
          </p:nvSpPr>
          <p:spPr>
            <a:xfrm>
              <a:off x="2826842"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63"/>
            <p:cNvSpPr/>
            <p:nvPr/>
          </p:nvSpPr>
          <p:spPr>
            <a:xfrm>
              <a:off x="2826842"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63"/>
            <p:cNvSpPr/>
            <p:nvPr/>
          </p:nvSpPr>
          <p:spPr>
            <a:xfrm>
              <a:off x="2826842"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63"/>
            <p:cNvSpPr/>
            <p:nvPr/>
          </p:nvSpPr>
          <p:spPr>
            <a:xfrm>
              <a:off x="2826842"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63"/>
            <p:cNvSpPr/>
            <p:nvPr/>
          </p:nvSpPr>
          <p:spPr>
            <a:xfrm>
              <a:off x="291563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63"/>
            <p:cNvSpPr/>
            <p:nvPr/>
          </p:nvSpPr>
          <p:spPr>
            <a:xfrm>
              <a:off x="291563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63"/>
            <p:cNvSpPr/>
            <p:nvPr/>
          </p:nvSpPr>
          <p:spPr>
            <a:xfrm>
              <a:off x="291563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63"/>
            <p:cNvSpPr/>
            <p:nvPr/>
          </p:nvSpPr>
          <p:spPr>
            <a:xfrm>
              <a:off x="291563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63"/>
            <p:cNvSpPr/>
            <p:nvPr/>
          </p:nvSpPr>
          <p:spPr>
            <a:xfrm>
              <a:off x="291563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63"/>
            <p:cNvSpPr/>
            <p:nvPr/>
          </p:nvSpPr>
          <p:spPr>
            <a:xfrm>
              <a:off x="291563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63"/>
            <p:cNvSpPr/>
            <p:nvPr/>
          </p:nvSpPr>
          <p:spPr>
            <a:xfrm>
              <a:off x="291563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63"/>
            <p:cNvSpPr/>
            <p:nvPr/>
          </p:nvSpPr>
          <p:spPr>
            <a:xfrm>
              <a:off x="291563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63"/>
            <p:cNvSpPr/>
            <p:nvPr/>
          </p:nvSpPr>
          <p:spPr>
            <a:xfrm>
              <a:off x="291563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63"/>
            <p:cNvSpPr/>
            <p:nvPr/>
          </p:nvSpPr>
          <p:spPr>
            <a:xfrm>
              <a:off x="291563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63"/>
            <p:cNvSpPr/>
            <p:nvPr/>
          </p:nvSpPr>
          <p:spPr>
            <a:xfrm>
              <a:off x="291563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63"/>
            <p:cNvSpPr/>
            <p:nvPr/>
          </p:nvSpPr>
          <p:spPr>
            <a:xfrm>
              <a:off x="291563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63"/>
            <p:cNvSpPr/>
            <p:nvPr/>
          </p:nvSpPr>
          <p:spPr>
            <a:xfrm>
              <a:off x="291563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63"/>
            <p:cNvSpPr/>
            <p:nvPr/>
          </p:nvSpPr>
          <p:spPr>
            <a:xfrm>
              <a:off x="3004418"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63"/>
            <p:cNvSpPr/>
            <p:nvPr/>
          </p:nvSpPr>
          <p:spPr>
            <a:xfrm>
              <a:off x="3004418"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63"/>
            <p:cNvSpPr/>
            <p:nvPr/>
          </p:nvSpPr>
          <p:spPr>
            <a:xfrm>
              <a:off x="3004418"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63"/>
            <p:cNvSpPr/>
            <p:nvPr/>
          </p:nvSpPr>
          <p:spPr>
            <a:xfrm>
              <a:off x="3004418"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63"/>
            <p:cNvSpPr/>
            <p:nvPr/>
          </p:nvSpPr>
          <p:spPr>
            <a:xfrm>
              <a:off x="3004418"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63"/>
            <p:cNvSpPr/>
            <p:nvPr/>
          </p:nvSpPr>
          <p:spPr>
            <a:xfrm>
              <a:off x="3004418"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63"/>
            <p:cNvSpPr/>
            <p:nvPr/>
          </p:nvSpPr>
          <p:spPr>
            <a:xfrm>
              <a:off x="3004418"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63"/>
            <p:cNvSpPr/>
            <p:nvPr/>
          </p:nvSpPr>
          <p:spPr>
            <a:xfrm>
              <a:off x="3004418"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63"/>
            <p:cNvSpPr/>
            <p:nvPr/>
          </p:nvSpPr>
          <p:spPr>
            <a:xfrm>
              <a:off x="3004418"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63"/>
            <p:cNvSpPr/>
            <p:nvPr/>
          </p:nvSpPr>
          <p:spPr>
            <a:xfrm>
              <a:off x="3004418"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63"/>
            <p:cNvSpPr/>
            <p:nvPr/>
          </p:nvSpPr>
          <p:spPr>
            <a:xfrm>
              <a:off x="3004418"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63"/>
            <p:cNvSpPr/>
            <p:nvPr/>
          </p:nvSpPr>
          <p:spPr>
            <a:xfrm>
              <a:off x="3004418"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63"/>
            <p:cNvSpPr/>
            <p:nvPr/>
          </p:nvSpPr>
          <p:spPr>
            <a:xfrm>
              <a:off x="3004418"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63"/>
            <p:cNvSpPr/>
            <p:nvPr/>
          </p:nvSpPr>
          <p:spPr>
            <a:xfrm>
              <a:off x="3093206"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63"/>
            <p:cNvSpPr/>
            <p:nvPr/>
          </p:nvSpPr>
          <p:spPr>
            <a:xfrm>
              <a:off x="3093206"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63"/>
            <p:cNvSpPr/>
            <p:nvPr/>
          </p:nvSpPr>
          <p:spPr>
            <a:xfrm>
              <a:off x="3093206"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63"/>
            <p:cNvSpPr/>
            <p:nvPr/>
          </p:nvSpPr>
          <p:spPr>
            <a:xfrm>
              <a:off x="3093206"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63"/>
            <p:cNvSpPr/>
            <p:nvPr/>
          </p:nvSpPr>
          <p:spPr>
            <a:xfrm>
              <a:off x="3093206"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63"/>
            <p:cNvSpPr/>
            <p:nvPr/>
          </p:nvSpPr>
          <p:spPr>
            <a:xfrm>
              <a:off x="3093206"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63"/>
            <p:cNvSpPr/>
            <p:nvPr/>
          </p:nvSpPr>
          <p:spPr>
            <a:xfrm>
              <a:off x="3093206"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63"/>
            <p:cNvSpPr/>
            <p:nvPr/>
          </p:nvSpPr>
          <p:spPr>
            <a:xfrm>
              <a:off x="3093206"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63"/>
            <p:cNvSpPr/>
            <p:nvPr/>
          </p:nvSpPr>
          <p:spPr>
            <a:xfrm>
              <a:off x="3093206"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63"/>
            <p:cNvSpPr/>
            <p:nvPr/>
          </p:nvSpPr>
          <p:spPr>
            <a:xfrm>
              <a:off x="3093206"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63"/>
            <p:cNvSpPr/>
            <p:nvPr/>
          </p:nvSpPr>
          <p:spPr>
            <a:xfrm>
              <a:off x="3093206"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63"/>
            <p:cNvSpPr/>
            <p:nvPr/>
          </p:nvSpPr>
          <p:spPr>
            <a:xfrm>
              <a:off x="3093206"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63"/>
            <p:cNvSpPr/>
            <p:nvPr/>
          </p:nvSpPr>
          <p:spPr>
            <a:xfrm>
              <a:off x="3093206"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63"/>
            <p:cNvSpPr/>
            <p:nvPr/>
          </p:nvSpPr>
          <p:spPr>
            <a:xfrm>
              <a:off x="3181993"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63"/>
            <p:cNvSpPr/>
            <p:nvPr/>
          </p:nvSpPr>
          <p:spPr>
            <a:xfrm>
              <a:off x="3181993"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63"/>
            <p:cNvSpPr/>
            <p:nvPr/>
          </p:nvSpPr>
          <p:spPr>
            <a:xfrm>
              <a:off x="3181993"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63"/>
            <p:cNvSpPr/>
            <p:nvPr/>
          </p:nvSpPr>
          <p:spPr>
            <a:xfrm>
              <a:off x="3181993"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63"/>
            <p:cNvSpPr/>
            <p:nvPr/>
          </p:nvSpPr>
          <p:spPr>
            <a:xfrm>
              <a:off x="3181993"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63"/>
            <p:cNvSpPr/>
            <p:nvPr/>
          </p:nvSpPr>
          <p:spPr>
            <a:xfrm>
              <a:off x="3181993"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63"/>
            <p:cNvSpPr/>
            <p:nvPr/>
          </p:nvSpPr>
          <p:spPr>
            <a:xfrm>
              <a:off x="3181993"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63"/>
            <p:cNvSpPr/>
            <p:nvPr/>
          </p:nvSpPr>
          <p:spPr>
            <a:xfrm>
              <a:off x="3181993"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63"/>
            <p:cNvSpPr/>
            <p:nvPr/>
          </p:nvSpPr>
          <p:spPr>
            <a:xfrm>
              <a:off x="3181993"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63"/>
            <p:cNvSpPr/>
            <p:nvPr/>
          </p:nvSpPr>
          <p:spPr>
            <a:xfrm>
              <a:off x="3181993"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63"/>
            <p:cNvSpPr/>
            <p:nvPr/>
          </p:nvSpPr>
          <p:spPr>
            <a:xfrm>
              <a:off x="3181993"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63"/>
            <p:cNvSpPr/>
            <p:nvPr/>
          </p:nvSpPr>
          <p:spPr>
            <a:xfrm>
              <a:off x="3181993"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63"/>
            <p:cNvSpPr/>
            <p:nvPr/>
          </p:nvSpPr>
          <p:spPr>
            <a:xfrm>
              <a:off x="3181993"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63"/>
            <p:cNvSpPr/>
            <p:nvPr/>
          </p:nvSpPr>
          <p:spPr>
            <a:xfrm>
              <a:off x="3270781"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63"/>
            <p:cNvSpPr/>
            <p:nvPr/>
          </p:nvSpPr>
          <p:spPr>
            <a:xfrm>
              <a:off x="3270781"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63"/>
            <p:cNvSpPr/>
            <p:nvPr/>
          </p:nvSpPr>
          <p:spPr>
            <a:xfrm>
              <a:off x="3270781"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63"/>
            <p:cNvSpPr/>
            <p:nvPr/>
          </p:nvSpPr>
          <p:spPr>
            <a:xfrm>
              <a:off x="3270781"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63"/>
            <p:cNvSpPr/>
            <p:nvPr/>
          </p:nvSpPr>
          <p:spPr>
            <a:xfrm>
              <a:off x="3270781"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63"/>
            <p:cNvSpPr/>
            <p:nvPr/>
          </p:nvSpPr>
          <p:spPr>
            <a:xfrm>
              <a:off x="3270781"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63"/>
            <p:cNvSpPr/>
            <p:nvPr/>
          </p:nvSpPr>
          <p:spPr>
            <a:xfrm>
              <a:off x="3270781"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63"/>
            <p:cNvSpPr/>
            <p:nvPr/>
          </p:nvSpPr>
          <p:spPr>
            <a:xfrm>
              <a:off x="3270781"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63"/>
            <p:cNvSpPr/>
            <p:nvPr/>
          </p:nvSpPr>
          <p:spPr>
            <a:xfrm>
              <a:off x="3270781"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63"/>
            <p:cNvSpPr/>
            <p:nvPr/>
          </p:nvSpPr>
          <p:spPr>
            <a:xfrm>
              <a:off x="3270781"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63"/>
            <p:cNvSpPr/>
            <p:nvPr/>
          </p:nvSpPr>
          <p:spPr>
            <a:xfrm>
              <a:off x="3270781"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63"/>
            <p:cNvSpPr/>
            <p:nvPr/>
          </p:nvSpPr>
          <p:spPr>
            <a:xfrm>
              <a:off x="3270781"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63"/>
            <p:cNvSpPr/>
            <p:nvPr/>
          </p:nvSpPr>
          <p:spPr>
            <a:xfrm>
              <a:off x="3270781"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63"/>
            <p:cNvSpPr/>
            <p:nvPr/>
          </p:nvSpPr>
          <p:spPr>
            <a:xfrm>
              <a:off x="3359569"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63"/>
            <p:cNvSpPr/>
            <p:nvPr/>
          </p:nvSpPr>
          <p:spPr>
            <a:xfrm>
              <a:off x="3359569"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63"/>
            <p:cNvSpPr/>
            <p:nvPr/>
          </p:nvSpPr>
          <p:spPr>
            <a:xfrm>
              <a:off x="3359569"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63"/>
            <p:cNvSpPr/>
            <p:nvPr/>
          </p:nvSpPr>
          <p:spPr>
            <a:xfrm>
              <a:off x="3359569"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63"/>
            <p:cNvSpPr/>
            <p:nvPr/>
          </p:nvSpPr>
          <p:spPr>
            <a:xfrm>
              <a:off x="3359569"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63"/>
            <p:cNvSpPr/>
            <p:nvPr/>
          </p:nvSpPr>
          <p:spPr>
            <a:xfrm>
              <a:off x="3359569"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63"/>
            <p:cNvSpPr/>
            <p:nvPr/>
          </p:nvSpPr>
          <p:spPr>
            <a:xfrm>
              <a:off x="3359569"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63"/>
            <p:cNvSpPr/>
            <p:nvPr/>
          </p:nvSpPr>
          <p:spPr>
            <a:xfrm>
              <a:off x="3359569"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63"/>
            <p:cNvSpPr/>
            <p:nvPr/>
          </p:nvSpPr>
          <p:spPr>
            <a:xfrm>
              <a:off x="3359569"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63"/>
            <p:cNvSpPr/>
            <p:nvPr/>
          </p:nvSpPr>
          <p:spPr>
            <a:xfrm>
              <a:off x="3359569"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63"/>
            <p:cNvSpPr/>
            <p:nvPr/>
          </p:nvSpPr>
          <p:spPr>
            <a:xfrm>
              <a:off x="3359569"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63"/>
            <p:cNvSpPr/>
            <p:nvPr/>
          </p:nvSpPr>
          <p:spPr>
            <a:xfrm>
              <a:off x="3359569"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63"/>
            <p:cNvSpPr/>
            <p:nvPr/>
          </p:nvSpPr>
          <p:spPr>
            <a:xfrm>
              <a:off x="3359569"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63"/>
            <p:cNvSpPr/>
            <p:nvPr/>
          </p:nvSpPr>
          <p:spPr>
            <a:xfrm>
              <a:off x="344835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63"/>
            <p:cNvSpPr/>
            <p:nvPr/>
          </p:nvSpPr>
          <p:spPr>
            <a:xfrm>
              <a:off x="344835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63"/>
            <p:cNvSpPr/>
            <p:nvPr/>
          </p:nvSpPr>
          <p:spPr>
            <a:xfrm>
              <a:off x="344835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63"/>
            <p:cNvSpPr/>
            <p:nvPr/>
          </p:nvSpPr>
          <p:spPr>
            <a:xfrm>
              <a:off x="344835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63"/>
            <p:cNvSpPr/>
            <p:nvPr/>
          </p:nvSpPr>
          <p:spPr>
            <a:xfrm>
              <a:off x="344835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63"/>
            <p:cNvSpPr/>
            <p:nvPr/>
          </p:nvSpPr>
          <p:spPr>
            <a:xfrm>
              <a:off x="344835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63"/>
            <p:cNvSpPr/>
            <p:nvPr/>
          </p:nvSpPr>
          <p:spPr>
            <a:xfrm>
              <a:off x="344835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63"/>
            <p:cNvSpPr/>
            <p:nvPr/>
          </p:nvSpPr>
          <p:spPr>
            <a:xfrm>
              <a:off x="344835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63"/>
            <p:cNvSpPr/>
            <p:nvPr/>
          </p:nvSpPr>
          <p:spPr>
            <a:xfrm>
              <a:off x="344835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63"/>
            <p:cNvSpPr/>
            <p:nvPr/>
          </p:nvSpPr>
          <p:spPr>
            <a:xfrm>
              <a:off x="344835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63"/>
            <p:cNvSpPr/>
            <p:nvPr/>
          </p:nvSpPr>
          <p:spPr>
            <a:xfrm>
              <a:off x="344835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63"/>
            <p:cNvSpPr/>
            <p:nvPr/>
          </p:nvSpPr>
          <p:spPr>
            <a:xfrm>
              <a:off x="344835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63"/>
            <p:cNvSpPr/>
            <p:nvPr/>
          </p:nvSpPr>
          <p:spPr>
            <a:xfrm>
              <a:off x="344835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63"/>
            <p:cNvSpPr/>
            <p:nvPr/>
          </p:nvSpPr>
          <p:spPr>
            <a:xfrm>
              <a:off x="3537144"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63"/>
            <p:cNvSpPr/>
            <p:nvPr/>
          </p:nvSpPr>
          <p:spPr>
            <a:xfrm>
              <a:off x="3537144"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63"/>
            <p:cNvSpPr/>
            <p:nvPr/>
          </p:nvSpPr>
          <p:spPr>
            <a:xfrm>
              <a:off x="3537144"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63"/>
            <p:cNvSpPr/>
            <p:nvPr/>
          </p:nvSpPr>
          <p:spPr>
            <a:xfrm>
              <a:off x="3537144"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63"/>
            <p:cNvSpPr/>
            <p:nvPr/>
          </p:nvSpPr>
          <p:spPr>
            <a:xfrm>
              <a:off x="3537144"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63"/>
            <p:cNvSpPr/>
            <p:nvPr/>
          </p:nvSpPr>
          <p:spPr>
            <a:xfrm>
              <a:off x="3537144"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63"/>
            <p:cNvSpPr/>
            <p:nvPr/>
          </p:nvSpPr>
          <p:spPr>
            <a:xfrm>
              <a:off x="3537144"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63"/>
            <p:cNvSpPr/>
            <p:nvPr/>
          </p:nvSpPr>
          <p:spPr>
            <a:xfrm>
              <a:off x="3537144"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63"/>
            <p:cNvSpPr/>
            <p:nvPr/>
          </p:nvSpPr>
          <p:spPr>
            <a:xfrm>
              <a:off x="3537144"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63"/>
            <p:cNvSpPr/>
            <p:nvPr/>
          </p:nvSpPr>
          <p:spPr>
            <a:xfrm>
              <a:off x="3537144"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63"/>
            <p:cNvSpPr/>
            <p:nvPr/>
          </p:nvSpPr>
          <p:spPr>
            <a:xfrm>
              <a:off x="3537144"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63"/>
            <p:cNvSpPr/>
            <p:nvPr/>
          </p:nvSpPr>
          <p:spPr>
            <a:xfrm>
              <a:off x="3537144"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63"/>
            <p:cNvSpPr/>
            <p:nvPr/>
          </p:nvSpPr>
          <p:spPr>
            <a:xfrm>
              <a:off x="3537144"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63"/>
            <p:cNvSpPr/>
            <p:nvPr/>
          </p:nvSpPr>
          <p:spPr>
            <a:xfrm>
              <a:off x="3625932"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63"/>
            <p:cNvSpPr/>
            <p:nvPr/>
          </p:nvSpPr>
          <p:spPr>
            <a:xfrm>
              <a:off x="3625932"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63"/>
            <p:cNvSpPr/>
            <p:nvPr/>
          </p:nvSpPr>
          <p:spPr>
            <a:xfrm>
              <a:off x="3625932"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63"/>
            <p:cNvSpPr/>
            <p:nvPr/>
          </p:nvSpPr>
          <p:spPr>
            <a:xfrm>
              <a:off x="3625932"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63"/>
            <p:cNvSpPr/>
            <p:nvPr/>
          </p:nvSpPr>
          <p:spPr>
            <a:xfrm>
              <a:off x="3625932"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63"/>
            <p:cNvSpPr/>
            <p:nvPr/>
          </p:nvSpPr>
          <p:spPr>
            <a:xfrm>
              <a:off x="3625932"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63"/>
            <p:cNvSpPr/>
            <p:nvPr/>
          </p:nvSpPr>
          <p:spPr>
            <a:xfrm>
              <a:off x="3625932"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63"/>
            <p:cNvSpPr/>
            <p:nvPr/>
          </p:nvSpPr>
          <p:spPr>
            <a:xfrm>
              <a:off x="3625932"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63"/>
            <p:cNvSpPr/>
            <p:nvPr/>
          </p:nvSpPr>
          <p:spPr>
            <a:xfrm>
              <a:off x="3625932"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63"/>
            <p:cNvSpPr/>
            <p:nvPr/>
          </p:nvSpPr>
          <p:spPr>
            <a:xfrm>
              <a:off x="3625932"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63"/>
            <p:cNvSpPr/>
            <p:nvPr/>
          </p:nvSpPr>
          <p:spPr>
            <a:xfrm>
              <a:off x="3625932"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63"/>
            <p:cNvSpPr/>
            <p:nvPr/>
          </p:nvSpPr>
          <p:spPr>
            <a:xfrm>
              <a:off x="3625932"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63"/>
            <p:cNvSpPr/>
            <p:nvPr/>
          </p:nvSpPr>
          <p:spPr>
            <a:xfrm>
              <a:off x="3625932"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63"/>
            <p:cNvSpPr/>
            <p:nvPr/>
          </p:nvSpPr>
          <p:spPr>
            <a:xfrm>
              <a:off x="371472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63"/>
            <p:cNvSpPr/>
            <p:nvPr/>
          </p:nvSpPr>
          <p:spPr>
            <a:xfrm>
              <a:off x="371472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63"/>
            <p:cNvSpPr/>
            <p:nvPr/>
          </p:nvSpPr>
          <p:spPr>
            <a:xfrm>
              <a:off x="371472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63"/>
            <p:cNvSpPr/>
            <p:nvPr/>
          </p:nvSpPr>
          <p:spPr>
            <a:xfrm>
              <a:off x="371472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63"/>
            <p:cNvSpPr/>
            <p:nvPr/>
          </p:nvSpPr>
          <p:spPr>
            <a:xfrm>
              <a:off x="371472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63"/>
            <p:cNvSpPr/>
            <p:nvPr/>
          </p:nvSpPr>
          <p:spPr>
            <a:xfrm>
              <a:off x="371472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63"/>
            <p:cNvSpPr/>
            <p:nvPr/>
          </p:nvSpPr>
          <p:spPr>
            <a:xfrm>
              <a:off x="371472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63"/>
            <p:cNvSpPr/>
            <p:nvPr/>
          </p:nvSpPr>
          <p:spPr>
            <a:xfrm>
              <a:off x="371472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63"/>
            <p:cNvSpPr/>
            <p:nvPr/>
          </p:nvSpPr>
          <p:spPr>
            <a:xfrm>
              <a:off x="371472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63"/>
            <p:cNvSpPr/>
            <p:nvPr/>
          </p:nvSpPr>
          <p:spPr>
            <a:xfrm>
              <a:off x="371472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63"/>
            <p:cNvSpPr/>
            <p:nvPr/>
          </p:nvSpPr>
          <p:spPr>
            <a:xfrm>
              <a:off x="371472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63"/>
            <p:cNvSpPr/>
            <p:nvPr/>
          </p:nvSpPr>
          <p:spPr>
            <a:xfrm>
              <a:off x="371472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63"/>
            <p:cNvSpPr/>
            <p:nvPr/>
          </p:nvSpPr>
          <p:spPr>
            <a:xfrm>
              <a:off x="371472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63"/>
            <p:cNvSpPr/>
            <p:nvPr/>
          </p:nvSpPr>
          <p:spPr>
            <a:xfrm>
              <a:off x="3803508"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63"/>
            <p:cNvSpPr/>
            <p:nvPr/>
          </p:nvSpPr>
          <p:spPr>
            <a:xfrm>
              <a:off x="3803508"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63"/>
            <p:cNvSpPr/>
            <p:nvPr/>
          </p:nvSpPr>
          <p:spPr>
            <a:xfrm>
              <a:off x="3803508"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63"/>
            <p:cNvSpPr/>
            <p:nvPr/>
          </p:nvSpPr>
          <p:spPr>
            <a:xfrm>
              <a:off x="3803508"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63"/>
            <p:cNvSpPr/>
            <p:nvPr/>
          </p:nvSpPr>
          <p:spPr>
            <a:xfrm>
              <a:off x="3803508"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63"/>
            <p:cNvSpPr/>
            <p:nvPr/>
          </p:nvSpPr>
          <p:spPr>
            <a:xfrm>
              <a:off x="3803508"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63"/>
            <p:cNvSpPr/>
            <p:nvPr/>
          </p:nvSpPr>
          <p:spPr>
            <a:xfrm>
              <a:off x="3803508"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63"/>
            <p:cNvSpPr/>
            <p:nvPr/>
          </p:nvSpPr>
          <p:spPr>
            <a:xfrm>
              <a:off x="3803508"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63"/>
            <p:cNvSpPr/>
            <p:nvPr/>
          </p:nvSpPr>
          <p:spPr>
            <a:xfrm>
              <a:off x="3803508"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63"/>
            <p:cNvSpPr/>
            <p:nvPr/>
          </p:nvSpPr>
          <p:spPr>
            <a:xfrm>
              <a:off x="3803508"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63"/>
            <p:cNvSpPr/>
            <p:nvPr/>
          </p:nvSpPr>
          <p:spPr>
            <a:xfrm>
              <a:off x="3803508"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p63"/>
            <p:cNvSpPr/>
            <p:nvPr/>
          </p:nvSpPr>
          <p:spPr>
            <a:xfrm>
              <a:off x="3803508"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63"/>
            <p:cNvSpPr/>
            <p:nvPr/>
          </p:nvSpPr>
          <p:spPr>
            <a:xfrm>
              <a:off x="3803508"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63"/>
            <p:cNvSpPr/>
            <p:nvPr/>
          </p:nvSpPr>
          <p:spPr>
            <a:xfrm>
              <a:off x="2027752"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63"/>
            <p:cNvSpPr/>
            <p:nvPr/>
          </p:nvSpPr>
          <p:spPr>
            <a:xfrm>
              <a:off x="211654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63"/>
            <p:cNvSpPr/>
            <p:nvPr/>
          </p:nvSpPr>
          <p:spPr>
            <a:xfrm>
              <a:off x="2205328"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63"/>
            <p:cNvSpPr/>
            <p:nvPr/>
          </p:nvSpPr>
          <p:spPr>
            <a:xfrm>
              <a:off x="2294116"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63"/>
            <p:cNvSpPr/>
            <p:nvPr/>
          </p:nvSpPr>
          <p:spPr>
            <a:xfrm>
              <a:off x="2382904"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63"/>
            <p:cNvSpPr/>
            <p:nvPr/>
          </p:nvSpPr>
          <p:spPr>
            <a:xfrm>
              <a:off x="2471691"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63"/>
            <p:cNvSpPr/>
            <p:nvPr/>
          </p:nvSpPr>
          <p:spPr>
            <a:xfrm>
              <a:off x="2560479"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63"/>
            <p:cNvSpPr/>
            <p:nvPr/>
          </p:nvSpPr>
          <p:spPr>
            <a:xfrm>
              <a:off x="264926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63"/>
            <p:cNvSpPr/>
            <p:nvPr/>
          </p:nvSpPr>
          <p:spPr>
            <a:xfrm>
              <a:off x="2738055"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p63"/>
            <p:cNvSpPr/>
            <p:nvPr/>
          </p:nvSpPr>
          <p:spPr>
            <a:xfrm>
              <a:off x="2826842"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63"/>
            <p:cNvSpPr/>
            <p:nvPr/>
          </p:nvSpPr>
          <p:spPr>
            <a:xfrm>
              <a:off x="291563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63"/>
            <p:cNvSpPr/>
            <p:nvPr/>
          </p:nvSpPr>
          <p:spPr>
            <a:xfrm>
              <a:off x="3004418"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63"/>
            <p:cNvSpPr/>
            <p:nvPr/>
          </p:nvSpPr>
          <p:spPr>
            <a:xfrm>
              <a:off x="3093206"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63"/>
            <p:cNvSpPr/>
            <p:nvPr/>
          </p:nvSpPr>
          <p:spPr>
            <a:xfrm>
              <a:off x="3181993"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63"/>
            <p:cNvSpPr/>
            <p:nvPr/>
          </p:nvSpPr>
          <p:spPr>
            <a:xfrm>
              <a:off x="3270781"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63"/>
            <p:cNvSpPr/>
            <p:nvPr/>
          </p:nvSpPr>
          <p:spPr>
            <a:xfrm>
              <a:off x="3359569"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63"/>
            <p:cNvSpPr/>
            <p:nvPr/>
          </p:nvSpPr>
          <p:spPr>
            <a:xfrm>
              <a:off x="344835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63"/>
            <p:cNvSpPr/>
            <p:nvPr/>
          </p:nvSpPr>
          <p:spPr>
            <a:xfrm>
              <a:off x="3537144"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63"/>
            <p:cNvSpPr/>
            <p:nvPr/>
          </p:nvSpPr>
          <p:spPr>
            <a:xfrm>
              <a:off x="3625932"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63"/>
            <p:cNvSpPr/>
            <p:nvPr/>
          </p:nvSpPr>
          <p:spPr>
            <a:xfrm>
              <a:off x="371472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63"/>
            <p:cNvSpPr/>
            <p:nvPr/>
          </p:nvSpPr>
          <p:spPr>
            <a:xfrm>
              <a:off x="3803508"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63"/>
            <p:cNvSpPr/>
            <p:nvPr/>
          </p:nvSpPr>
          <p:spPr>
            <a:xfrm>
              <a:off x="2027752"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63"/>
            <p:cNvSpPr/>
            <p:nvPr/>
          </p:nvSpPr>
          <p:spPr>
            <a:xfrm>
              <a:off x="211654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63"/>
            <p:cNvSpPr/>
            <p:nvPr/>
          </p:nvSpPr>
          <p:spPr>
            <a:xfrm>
              <a:off x="2205328"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63"/>
            <p:cNvSpPr/>
            <p:nvPr/>
          </p:nvSpPr>
          <p:spPr>
            <a:xfrm>
              <a:off x="2294116"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63"/>
            <p:cNvSpPr/>
            <p:nvPr/>
          </p:nvSpPr>
          <p:spPr>
            <a:xfrm>
              <a:off x="2382904"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63"/>
            <p:cNvSpPr/>
            <p:nvPr/>
          </p:nvSpPr>
          <p:spPr>
            <a:xfrm>
              <a:off x="2471691"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63"/>
            <p:cNvSpPr/>
            <p:nvPr/>
          </p:nvSpPr>
          <p:spPr>
            <a:xfrm>
              <a:off x="2560479"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63"/>
            <p:cNvSpPr/>
            <p:nvPr/>
          </p:nvSpPr>
          <p:spPr>
            <a:xfrm>
              <a:off x="264926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63"/>
            <p:cNvSpPr/>
            <p:nvPr/>
          </p:nvSpPr>
          <p:spPr>
            <a:xfrm>
              <a:off x="2738055"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63"/>
            <p:cNvSpPr/>
            <p:nvPr/>
          </p:nvSpPr>
          <p:spPr>
            <a:xfrm>
              <a:off x="2826842"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63"/>
            <p:cNvSpPr/>
            <p:nvPr/>
          </p:nvSpPr>
          <p:spPr>
            <a:xfrm>
              <a:off x="291563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63"/>
            <p:cNvSpPr/>
            <p:nvPr/>
          </p:nvSpPr>
          <p:spPr>
            <a:xfrm>
              <a:off x="3004418"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63"/>
            <p:cNvSpPr/>
            <p:nvPr/>
          </p:nvSpPr>
          <p:spPr>
            <a:xfrm>
              <a:off x="3093206"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63"/>
            <p:cNvSpPr/>
            <p:nvPr/>
          </p:nvSpPr>
          <p:spPr>
            <a:xfrm>
              <a:off x="3181993"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63"/>
            <p:cNvSpPr/>
            <p:nvPr/>
          </p:nvSpPr>
          <p:spPr>
            <a:xfrm>
              <a:off x="3270781"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63"/>
            <p:cNvSpPr/>
            <p:nvPr/>
          </p:nvSpPr>
          <p:spPr>
            <a:xfrm>
              <a:off x="3359569"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63"/>
            <p:cNvSpPr/>
            <p:nvPr/>
          </p:nvSpPr>
          <p:spPr>
            <a:xfrm>
              <a:off x="344835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63"/>
            <p:cNvSpPr/>
            <p:nvPr/>
          </p:nvSpPr>
          <p:spPr>
            <a:xfrm>
              <a:off x="3537144"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63"/>
            <p:cNvSpPr/>
            <p:nvPr/>
          </p:nvSpPr>
          <p:spPr>
            <a:xfrm>
              <a:off x="3625932"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63"/>
            <p:cNvSpPr/>
            <p:nvPr/>
          </p:nvSpPr>
          <p:spPr>
            <a:xfrm>
              <a:off x="371472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63"/>
            <p:cNvSpPr/>
            <p:nvPr/>
          </p:nvSpPr>
          <p:spPr>
            <a:xfrm>
              <a:off x="3803508"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63"/>
            <p:cNvSpPr/>
            <p:nvPr/>
          </p:nvSpPr>
          <p:spPr>
            <a:xfrm>
              <a:off x="3895796"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63"/>
            <p:cNvSpPr/>
            <p:nvPr/>
          </p:nvSpPr>
          <p:spPr>
            <a:xfrm>
              <a:off x="3895796"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63"/>
            <p:cNvSpPr/>
            <p:nvPr/>
          </p:nvSpPr>
          <p:spPr>
            <a:xfrm>
              <a:off x="3895796"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63"/>
            <p:cNvSpPr/>
            <p:nvPr/>
          </p:nvSpPr>
          <p:spPr>
            <a:xfrm>
              <a:off x="3895796"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63"/>
            <p:cNvSpPr/>
            <p:nvPr/>
          </p:nvSpPr>
          <p:spPr>
            <a:xfrm>
              <a:off x="3895796"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63"/>
            <p:cNvSpPr/>
            <p:nvPr/>
          </p:nvSpPr>
          <p:spPr>
            <a:xfrm>
              <a:off x="3895796"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63"/>
            <p:cNvSpPr/>
            <p:nvPr/>
          </p:nvSpPr>
          <p:spPr>
            <a:xfrm>
              <a:off x="3895796"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63"/>
            <p:cNvSpPr/>
            <p:nvPr/>
          </p:nvSpPr>
          <p:spPr>
            <a:xfrm>
              <a:off x="3895796"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63"/>
            <p:cNvSpPr/>
            <p:nvPr/>
          </p:nvSpPr>
          <p:spPr>
            <a:xfrm>
              <a:off x="3895796"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63"/>
            <p:cNvSpPr/>
            <p:nvPr/>
          </p:nvSpPr>
          <p:spPr>
            <a:xfrm>
              <a:off x="3895796"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63"/>
            <p:cNvSpPr/>
            <p:nvPr/>
          </p:nvSpPr>
          <p:spPr>
            <a:xfrm>
              <a:off x="3895796"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63"/>
            <p:cNvSpPr/>
            <p:nvPr/>
          </p:nvSpPr>
          <p:spPr>
            <a:xfrm>
              <a:off x="3895796"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63"/>
            <p:cNvSpPr/>
            <p:nvPr/>
          </p:nvSpPr>
          <p:spPr>
            <a:xfrm>
              <a:off x="3895796"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63"/>
            <p:cNvSpPr/>
            <p:nvPr/>
          </p:nvSpPr>
          <p:spPr>
            <a:xfrm>
              <a:off x="3895796"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63"/>
            <p:cNvSpPr/>
            <p:nvPr/>
          </p:nvSpPr>
          <p:spPr>
            <a:xfrm>
              <a:off x="3895796"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63"/>
            <p:cNvSpPr/>
            <p:nvPr/>
          </p:nvSpPr>
          <p:spPr>
            <a:xfrm>
              <a:off x="1938965"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63"/>
            <p:cNvSpPr/>
            <p:nvPr/>
          </p:nvSpPr>
          <p:spPr>
            <a:xfrm>
              <a:off x="1938965"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63"/>
            <p:cNvSpPr/>
            <p:nvPr/>
          </p:nvSpPr>
          <p:spPr>
            <a:xfrm>
              <a:off x="1938965"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63"/>
            <p:cNvSpPr/>
            <p:nvPr/>
          </p:nvSpPr>
          <p:spPr>
            <a:xfrm>
              <a:off x="1938965"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63"/>
            <p:cNvSpPr/>
            <p:nvPr/>
          </p:nvSpPr>
          <p:spPr>
            <a:xfrm>
              <a:off x="1938965"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63"/>
            <p:cNvSpPr/>
            <p:nvPr/>
          </p:nvSpPr>
          <p:spPr>
            <a:xfrm>
              <a:off x="1938965"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63"/>
            <p:cNvSpPr/>
            <p:nvPr/>
          </p:nvSpPr>
          <p:spPr>
            <a:xfrm>
              <a:off x="1938965"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63"/>
            <p:cNvSpPr/>
            <p:nvPr/>
          </p:nvSpPr>
          <p:spPr>
            <a:xfrm>
              <a:off x="1938965"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63"/>
            <p:cNvSpPr/>
            <p:nvPr/>
          </p:nvSpPr>
          <p:spPr>
            <a:xfrm>
              <a:off x="1938965"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63"/>
            <p:cNvSpPr/>
            <p:nvPr/>
          </p:nvSpPr>
          <p:spPr>
            <a:xfrm>
              <a:off x="1938965"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63"/>
            <p:cNvSpPr/>
            <p:nvPr/>
          </p:nvSpPr>
          <p:spPr>
            <a:xfrm>
              <a:off x="1938965"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63"/>
            <p:cNvSpPr/>
            <p:nvPr/>
          </p:nvSpPr>
          <p:spPr>
            <a:xfrm>
              <a:off x="1938965"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63"/>
            <p:cNvSpPr/>
            <p:nvPr/>
          </p:nvSpPr>
          <p:spPr>
            <a:xfrm>
              <a:off x="1938965"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63"/>
            <p:cNvSpPr/>
            <p:nvPr/>
          </p:nvSpPr>
          <p:spPr>
            <a:xfrm>
              <a:off x="1938965"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63"/>
            <p:cNvSpPr/>
            <p:nvPr/>
          </p:nvSpPr>
          <p:spPr>
            <a:xfrm>
              <a:off x="1938965"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63"/>
            <p:cNvSpPr/>
            <p:nvPr/>
          </p:nvSpPr>
          <p:spPr>
            <a:xfrm>
              <a:off x="185017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63"/>
            <p:cNvSpPr/>
            <p:nvPr/>
          </p:nvSpPr>
          <p:spPr>
            <a:xfrm>
              <a:off x="185017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63"/>
            <p:cNvSpPr/>
            <p:nvPr/>
          </p:nvSpPr>
          <p:spPr>
            <a:xfrm>
              <a:off x="185017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p63"/>
            <p:cNvSpPr/>
            <p:nvPr/>
          </p:nvSpPr>
          <p:spPr>
            <a:xfrm>
              <a:off x="185017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63"/>
            <p:cNvSpPr/>
            <p:nvPr/>
          </p:nvSpPr>
          <p:spPr>
            <a:xfrm>
              <a:off x="185017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63"/>
            <p:cNvSpPr/>
            <p:nvPr/>
          </p:nvSpPr>
          <p:spPr>
            <a:xfrm>
              <a:off x="185017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63"/>
            <p:cNvSpPr/>
            <p:nvPr/>
          </p:nvSpPr>
          <p:spPr>
            <a:xfrm>
              <a:off x="185017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63"/>
            <p:cNvSpPr/>
            <p:nvPr/>
          </p:nvSpPr>
          <p:spPr>
            <a:xfrm>
              <a:off x="185017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63"/>
            <p:cNvSpPr/>
            <p:nvPr/>
          </p:nvSpPr>
          <p:spPr>
            <a:xfrm>
              <a:off x="185017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63"/>
            <p:cNvSpPr/>
            <p:nvPr/>
          </p:nvSpPr>
          <p:spPr>
            <a:xfrm>
              <a:off x="185017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63"/>
            <p:cNvSpPr/>
            <p:nvPr/>
          </p:nvSpPr>
          <p:spPr>
            <a:xfrm>
              <a:off x="185017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63"/>
            <p:cNvSpPr/>
            <p:nvPr/>
          </p:nvSpPr>
          <p:spPr>
            <a:xfrm>
              <a:off x="185017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63"/>
            <p:cNvSpPr/>
            <p:nvPr/>
          </p:nvSpPr>
          <p:spPr>
            <a:xfrm>
              <a:off x="185017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63"/>
            <p:cNvSpPr/>
            <p:nvPr/>
          </p:nvSpPr>
          <p:spPr>
            <a:xfrm>
              <a:off x="185017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63"/>
            <p:cNvSpPr/>
            <p:nvPr/>
          </p:nvSpPr>
          <p:spPr>
            <a:xfrm>
              <a:off x="185017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63"/>
            <p:cNvSpPr/>
            <p:nvPr/>
          </p:nvSpPr>
          <p:spPr>
            <a:xfrm>
              <a:off x="1761389"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63"/>
            <p:cNvSpPr/>
            <p:nvPr/>
          </p:nvSpPr>
          <p:spPr>
            <a:xfrm>
              <a:off x="1761389"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63"/>
            <p:cNvSpPr/>
            <p:nvPr/>
          </p:nvSpPr>
          <p:spPr>
            <a:xfrm>
              <a:off x="1761389"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63"/>
            <p:cNvSpPr/>
            <p:nvPr/>
          </p:nvSpPr>
          <p:spPr>
            <a:xfrm>
              <a:off x="1761389"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63"/>
            <p:cNvSpPr/>
            <p:nvPr/>
          </p:nvSpPr>
          <p:spPr>
            <a:xfrm>
              <a:off x="1761389"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63"/>
            <p:cNvSpPr/>
            <p:nvPr/>
          </p:nvSpPr>
          <p:spPr>
            <a:xfrm>
              <a:off x="1761389"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63"/>
            <p:cNvSpPr/>
            <p:nvPr/>
          </p:nvSpPr>
          <p:spPr>
            <a:xfrm>
              <a:off x="1761389"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63"/>
            <p:cNvSpPr/>
            <p:nvPr/>
          </p:nvSpPr>
          <p:spPr>
            <a:xfrm>
              <a:off x="1761389"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63"/>
            <p:cNvSpPr/>
            <p:nvPr/>
          </p:nvSpPr>
          <p:spPr>
            <a:xfrm>
              <a:off x="1761389"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63"/>
            <p:cNvSpPr/>
            <p:nvPr/>
          </p:nvSpPr>
          <p:spPr>
            <a:xfrm>
              <a:off x="1761389"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p63"/>
            <p:cNvSpPr/>
            <p:nvPr/>
          </p:nvSpPr>
          <p:spPr>
            <a:xfrm>
              <a:off x="1761389"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p63"/>
            <p:cNvSpPr/>
            <p:nvPr/>
          </p:nvSpPr>
          <p:spPr>
            <a:xfrm>
              <a:off x="1761389"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p63"/>
            <p:cNvSpPr/>
            <p:nvPr/>
          </p:nvSpPr>
          <p:spPr>
            <a:xfrm>
              <a:off x="1761389"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63"/>
            <p:cNvSpPr/>
            <p:nvPr/>
          </p:nvSpPr>
          <p:spPr>
            <a:xfrm>
              <a:off x="1761389"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63"/>
            <p:cNvSpPr/>
            <p:nvPr/>
          </p:nvSpPr>
          <p:spPr>
            <a:xfrm>
              <a:off x="1761389"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p63"/>
            <p:cNvSpPr/>
            <p:nvPr/>
          </p:nvSpPr>
          <p:spPr>
            <a:xfrm>
              <a:off x="2027752"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p63"/>
            <p:cNvSpPr/>
            <p:nvPr/>
          </p:nvSpPr>
          <p:spPr>
            <a:xfrm>
              <a:off x="211654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63"/>
            <p:cNvSpPr/>
            <p:nvPr/>
          </p:nvSpPr>
          <p:spPr>
            <a:xfrm>
              <a:off x="2205328"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63"/>
            <p:cNvSpPr/>
            <p:nvPr/>
          </p:nvSpPr>
          <p:spPr>
            <a:xfrm>
              <a:off x="2294116"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63"/>
            <p:cNvSpPr/>
            <p:nvPr/>
          </p:nvSpPr>
          <p:spPr>
            <a:xfrm>
              <a:off x="2382904"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63"/>
            <p:cNvSpPr/>
            <p:nvPr/>
          </p:nvSpPr>
          <p:spPr>
            <a:xfrm>
              <a:off x="2471691"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63"/>
            <p:cNvSpPr/>
            <p:nvPr/>
          </p:nvSpPr>
          <p:spPr>
            <a:xfrm>
              <a:off x="2027752"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63"/>
            <p:cNvSpPr/>
            <p:nvPr/>
          </p:nvSpPr>
          <p:spPr>
            <a:xfrm>
              <a:off x="211654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63"/>
            <p:cNvSpPr/>
            <p:nvPr/>
          </p:nvSpPr>
          <p:spPr>
            <a:xfrm>
              <a:off x="2205328"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63"/>
            <p:cNvSpPr/>
            <p:nvPr/>
          </p:nvSpPr>
          <p:spPr>
            <a:xfrm>
              <a:off x="2294116"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p63"/>
            <p:cNvSpPr/>
            <p:nvPr/>
          </p:nvSpPr>
          <p:spPr>
            <a:xfrm>
              <a:off x="2382904"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p63"/>
            <p:cNvSpPr/>
            <p:nvPr/>
          </p:nvSpPr>
          <p:spPr>
            <a:xfrm>
              <a:off x="2471691"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63"/>
            <p:cNvSpPr/>
            <p:nvPr/>
          </p:nvSpPr>
          <p:spPr>
            <a:xfrm>
              <a:off x="2027752"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63"/>
            <p:cNvSpPr/>
            <p:nvPr/>
          </p:nvSpPr>
          <p:spPr>
            <a:xfrm>
              <a:off x="211654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63"/>
            <p:cNvSpPr/>
            <p:nvPr/>
          </p:nvSpPr>
          <p:spPr>
            <a:xfrm>
              <a:off x="2205328"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63"/>
            <p:cNvSpPr/>
            <p:nvPr/>
          </p:nvSpPr>
          <p:spPr>
            <a:xfrm>
              <a:off x="2294116"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63"/>
            <p:cNvSpPr/>
            <p:nvPr/>
          </p:nvSpPr>
          <p:spPr>
            <a:xfrm>
              <a:off x="2382904"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63"/>
            <p:cNvSpPr/>
            <p:nvPr/>
          </p:nvSpPr>
          <p:spPr>
            <a:xfrm>
              <a:off x="2471691"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63"/>
            <p:cNvSpPr/>
            <p:nvPr/>
          </p:nvSpPr>
          <p:spPr>
            <a:xfrm>
              <a:off x="2027752"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63"/>
            <p:cNvSpPr/>
            <p:nvPr/>
          </p:nvSpPr>
          <p:spPr>
            <a:xfrm>
              <a:off x="211654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63"/>
            <p:cNvSpPr/>
            <p:nvPr/>
          </p:nvSpPr>
          <p:spPr>
            <a:xfrm>
              <a:off x="2205328"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63"/>
            <p:cNvSpPr/>
            <p:nvPr/>
          </p:nvSpPr>
          <p:spPr>
            <a:xfrm>
              <a:off x="2294116"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63"/>
            <p:cNvSpPr/>
            <p:nvPr/>
          </p:nvSpPr>
          <p:spPr>
            <a:xfrm>
              <a:off x="2382904"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63"/>
            <p:cNvSpPr/>
            <p:nvPr/>
          </p:nvSpPr>
          <p:spPr>
            <a:xfrm>
              <a:off x="2471691"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63"/>
            <p:cNvSpPr/>
            <p:nvPr/>
          </p:nvSpPr>
          <p:spPr>
            <a:xfrm>
              <a:off x="2027752"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63"/>
            <p:cNvSpPr/>
            <p:nvPr/>
          </p:nvSpPr>
          <p:spPr>
            <a:xfrm>
              <a:off x="211654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63"/>
            <p:cNvSpPr/>
            <p:nvPr/>
          </p:nvSpPr>
          <p:spPr>
            <a:xfrm>
              <a:off x="2205328"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63"/>
            <p:cNvSpPr/>
            <p:nvPr/>
          </p:nvSpPr>
          <p:spPr>
            <a:xfrm>
              <a:off x="2294116"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63"/>
            <p:cNvSpPr/>
            <p:nvPr/>
          </p:nvSpPr>
          <p:spPr>
            <a:xfrm>
              <a:off x="2382904"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63"/>
            <p:cNvSpPr/>
            <p:nvPr/>
          </p:nvSpPr>
          <p:spPr>
            <a:xfrm>
              <a:off x="2471691"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63"/>
            <p:cNvSpPr/>
            <p:nvPr/>
          </p:nvSpPr>
          <p:spPr>
            <a:xfrm>
              <a:off x="2027752"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63"/>
            <p:cNvSpPr/>
            <p:nvPr/>
          </p:nvSpPr>
          <p:spPr>
            <a:xfrm>
              <a:off x="211654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63"/>
            <p:cNvSpPr/>
            <p:nvPr/>
          </p:nvSpPr>
          <p:spPr>
            <a:xfrm>
              <a:off x="2205328"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63"/>
            <p:cNvSpPr/>
            <p:nvPr/>
          </p:nvSpPr>
          <p:spPr>
            <a:xfrm>
              <a:off x="2294116"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63"/>
            <p:cNvSpPr/>
            <p:nvPr/>
          </p:nvSpPr>
          <p:spPr>
            <a:xfrm>
              <a:off x="2382904"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63"/>
            <p:cNvSpPr/>
            <p:nvPr/>
          </p:nvSpPr>
          <p:spPr>
            <a:xfrm>
              <a:off x="2471691"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63"/>
            <p:cNvSpPr/>
            <p:nvPr/>
          </p:nvSpPr>
          <p:spPr>
            <a:xfrm>
              <a:off x="2027752"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63"/>
            <p:cNvSpPr/>
            <p:nvPr/>
          </p:nvSpPr>
          <p:spPr>
            <a:xfrm>
              <a:off x="211654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63"/>
            <p:cNvSpPr/>
            <p:nvPr/>
          </p:nvSpPr>
          <p:spPr>
            <a:xfrm>
              <a:off x="2205328"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63"/>
            <p:cNvSpPr/>
            <p:nvPr/>
          </p:nvSpPr>
          <p:spPr>
            <a:xfrm>
              <a:off x="2294116"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63"/>
            <p:cNvSpPr/>
            <p:nvPr/>
          </p:nvSpPr>
          <p:spPr>
            <a:xfrm>
              <a:off x="2382904"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63"/>
            <p:cNvSpPr/>
            <p:nvPr/>
          </p:nvSpPr>
          <p:spPr>
            <a:xfrm>
              <a:off x="2471691"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63"/>
            <p:cNvSpPr/>
            <p:nvPr/>
          </p:nvSpPr>
          <p:spPr>
            <a:xfrm>
              <a:off x="2027752"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63"/>
            <p:cNvSpPr/>
            <p:nvPr/>
          </p:nvSpPr>
          <p:spPr>
            <a:xfrm>
              <a:off x="211654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63"/>
            <p:cNvSpPr/>
            <p:nvPr/>
          </p:nvSpPr>
          <p:spPr>
            <a:xfrm>
              <a:off x="2205328"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63"/>
            <p:cNvSpPr/>
            <p:nvPr/>
          </p:nvSpPr>
          <p:spPr>
            <a:xfrm>
              <a:off x="2294116"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63"/>
            <p:cNvSpPr/>
            <p:nvPr/>
          </p:nvSpPr>
          <p:spPr>
            <a:xfrm>
              <a:off x="2382904"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63"/>
            <p:cNvSpPr/>
            <p:nvPr/>
          </p:nvSpPr>
          <p:spPr>
            <a:xfrm>
              <a:off x="2471691"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63"/>
            <p:cNvSpPr/>
            <p:nvPr/>
          </p:nvSpPr>
          <p:spPr>
            <a:xfrm>
              <a:off x="2027752"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63"/>
            <p:cNvSpPr/>
            <p:nvPr/>
          </p:nvSpPr>
          <p:spPr>
            <a:xfrm>
              <a:off x="211654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63"/>
            <p:cNvSpPr/>
            <p:nvPr/>
          </p:nvSpPr>
          <p:spPr>
            <a:xfrm>
              <a:off x="2205328"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63"/>
            <p:cNvSpPr/>
            <p:nvPr/>
          </p:nvSpPr>
          <p:spPr>
            <a:xfrm>
              <a:off x="2294116"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63"/>
            <p:cNvSpPr/>
            <p:nvPr/>
          </p:nvSpPr>
          <p:spPr>
            <a:xfrm>
              <a:off x="2382904"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63"/>
            <p:cNvSpPr/>
            <p:nvPr/>
          </p:nvSpPr>
          <p:spPr>
            <a:xfrm>
              <a:off x="2471691"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63"/>
            <p:cNvSpPr/>
            <p:nvPr/>
          </p:nvSpPr>
          <p:spPr>
            <a:xfrm>
              <a:off x="2027752"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63"/>
            <p:cNvSpPr/>
            <p:nvPr/>
          </p:nvSpPr>
          <p:spPr>
            <a:xfrm>
              <a:off x="211654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63"/>
            <p:cNvSpPr/>
            <p:nvPr/>
          </p:nvSpPr>
          <p:spPr>
            <a:xfrm>
              <a:off x="2205328"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63"/>
            <p:cNvSpPr/>
            <p:nvPr/>
          </p:nvSpPr>
          <p:spPr>
            <a:xfrm>
              <a:off x="2294116"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63"/>
            <p:cNvSpPr/>
            <p:nvPr/>
          </p:nvSpPr>
          <p:spPr>
            <a:xfrm>
              <a:off x="2382904"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63"/>
            <p:cNvSpPr/>
            <p:nvPr/>
          </p:nvSpPr>
          <p:spPr>
            <a:xfrm>
              <a:off x="2471691"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63"/>
            <p:cNvSpPr/>
            <p:nvPr/>
          </p:nvSpPr>
          <p:spPr>
            <a:xfrm>
              <a:off x="2027752"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63"/>
            <p:cNvSpPr/>
            <p:nvPr/>
          </p:nvSpPr>
          <p:spPr>
            <a:xfrm>
              <a:off x="211654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63"/>
            <p:cNvSpPr/>
            <p:nvPr/>
          </p:nvSpPr>
          <p:spPr>
            <a:xfrm>
              <a:off x="2205328"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63"/>
            <p:cNvSpPr/>
            <p:nvPr/>
          </p:nvSpPr>
          <p:spPr>
            <a:xfrm>
              <a:off x="2294116"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63"/>
            <p:cNvSpPr/>
            <p:nvPr/>
          </p:nvSpPr>
          <p:spPr>
            <a:xfrm>
              <a:off x="2382904"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63"/>
            <p:cNvSpPr/>
            <p:nvPr/>
          </p:nvSpPr>
          <p:spPr>
            <a:xfrm>
              <a:off x="2471691"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63"/>
            <p:cNvSpPr/>
            <p:nvPr/>
          </p:nvSpPr>
          <p:spPr>
            <a:xfrm>
              <a:off x="2027752"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63"/>
            <p:cNvSpPr/>
            <p:nvPr/>
          </p:nvSpPr>
          <p:spPr>
            <a:xfrm>
              <a:off x="211654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63"/>
            <p:cNvSpPr/>
            <p:nvPr/>
          </p:nvSpPr>
          <p:spPr>
            <a:xfrm>
              <a:off x="2205328"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63"/>
            <p:cNvSpPr/>
            <p:nvPr/>
          </p:nvSpPr>
          <p:spPr>
            <a:xfrm>
              <a:off x="2294116"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63"/>
            <p:cNvSpPr/>
            <p:nvPr/>
          </p:nvSpPr>
          <p:spPr>
            <a:xfrm>
              <a:off x="2382904"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63"/>
            <p:cNvSpPr/>
            <p:nvPr/>
          </p:nvSpPr>
          <p:spPr>
            <a:xfrm>
              <a:off x="2471691"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63"/>
            <p:cNvSpPr/>
            <p:nvPr/>
          </p:nvSpPr>
          <p:spPr>
            <a:xfrm>
              <a:off x="2027752"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63"/>
            <p:cNvSpPr/>
            <p:nvPr/>
          </p:nvSpPr>
          <p:spPr>
            <a:xfrm>
              <a:off x="211654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63"/>
            <p:cNvSpPr/>
            <p:nvPr/>
          </p:nvSpPr>
          <p:spPr>
            <a:xfrm>
              <a:off x="2205328"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63"/>
            <p:cNvSpPr/>
            <p:nvPr/>
          </p:nvSpPr>
          <p:spPr>
            <a:xfrm>
              <a:off x="2294116"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63"/>
            <p:cNvSpPr/>
            <p:nvPr/>
          </p:nvSpPr>
          <p:spPr>
            <a:xfrm>
              <a:off x="2382904"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63"/>
            <p:cNvSpPr/>
            <p:nvPr/>
          </p:nvSpPr>
          <p:spPr>
            <a:xfrm>
              <a:off x="2471691"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63"/>
            <p:cNvSpPr/>
            <p:nvPr/>
          </p:nvSpPr>
          <p:spPr>
            <a:xfrm>
              <a:off x="2560479"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63"/>
            <p:cNvSpPr/>
            <p:nvPr/>
          </p:nvSpPr>
          <p:spPr>
            <a:xfrm>
              <a:off x="2560479"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63"/>
            <p:cNvSpPr/>
            <p:nvPr/>
          </p:nvSpPr>
          <p:spPr>
            <a:xfrm>
              <a:off x="2560479"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63"/>
            <p:cNvSpPr/>
            <p:nvPr/>
          </p:nvSpPr>
          <p:spPr>
            <a:xfrm>
              <a:off x="2560479"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63"/>
            <p:cNvSpPr/>
            <p:nvPr/>
          </p:nvSpPr>
          <p:spPr>
            <a:xfrm>
              <a:off x="2560479"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63"/>
            <p:cNvSpPr/>
            <p:nvPr/>
          </p:nvSpPr>
          <p:spPr>
            <a:xfrm>
              <a:off x="2560479"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63"/>
            <p:cNvSpPr/>
            <p:nvPr/>
          </p:nvSpPr>
          <p:spPr>
            <a:xfrm>
              <a:off x="2560479"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63"/>
            <p:cNvSpPr/>
            <p:nvPr/>
          </p:nvSpPr>
          <p:spPr>
            <a:xfrm>
              <a:off x="2560479"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63"/>
            <p:cNvSpPr/>
            <p:nvPr/>
          </p:nvSpPr>
          <p:spPr>
            <a:xfrm>
              <a:off x="2560479"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63"/>
            <p:cNvSpPr/>
            <p:nvPr/>
          </p:nvSpPr>
          <p:spPr>
            <a:xfrm>
              <a:off x="2560479"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63"/>
            <p:cNvSpPr/>
            <p:nvPr/>
          </p:nvSpPr>
          <p:spPr>
            <a:xfrm>
              <a:off x="2560479"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63"/>
            <p:cNvSpPr/>
            <p:nvPr/>
          </p:nvSpPr>
          <p:spPr>
            <a:xfrm>
              <a:off x="2560479"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63"/>
            <p:cNvSpPr/>
            <p:nvPr/>
          </p:nvSpPr>
          <p:spPr>
            <a:xfrm>
              <a:off x="2560479"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63"/>
            <p:cNvSpPr/>
            <p:nvPr/>
          </p:nvSpPr>
          <p:spPr>
            <a:xfrm>
              <a:off x="264926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63"/>
            <p:cNvSpPr/>
            <p:nvPr/>
          </p:nvSpPr>
          <p:spPr>
            <a:xfrm>
              <a:off x="264926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63"/>
            <p:cNvSpPr/>
            <p:nvPr/>
          </p:nvSpPr>
          <p:spPr>
            <a:xfrm>
              <a:off x="264926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63"/>
            <p:cNvSpPr/>
            <p:nvPr/>
          </p:nvSpPr>
          <p:spPr>
            <a:xfrm>
              <a:off x="264926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63"/>
            <p:cNvSpPr/>
            <p:nvPr/>
          </p:nvSpPr>
          <p:spPr>
            <a:xfrm>
              <a:off x="264926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63"/>
            <p:cNvSpPr/>
            <p:nvPr/>
          </p:nvSpPr>
          <p:spPr>
            <a:xfrm>
              <a:off x="264926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63"/>
            <p:cNvSpPr/>
            <p:nvPr/>
          </p:nvSpPr>
          <p:spPr>
            <a:xfrm>
              <a:off x="264926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63"/>
            <p:cNvSpPr/>
            <p:nvPr/>
          </p:nvSpPr>
          <p:spPr>
            <a:xfrm>
              <a:off x="264926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63"/>
            <p:cNvSpPr/>
            <p:nvPr/>
          </p:nvSpPr>
          <p:spPr>
            <a:xfrm>
              <a:off x="264926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63"/>
            <p:cNvSpPr/>
            <p:nvPr/>
          </p:nvSpPr>
          <p:spPr>
            <a:xfrm>
              <a:off x="264926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63"/>
            <p:cNvSpPr/>
            <p:nvPr/>
          </p:nvSpPr>
          <p:spPr>
            <a:xfrm>
              <a:off x="264926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63"/>
            <p:cNvSpPr/>
            <p:nvPr/>
          </p:nvSpPr>
          <p:spPr>
            <a:xfrm>
              <a:off x="264926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63"/>
            <p:cNvSpPr/>
            <p:nvPr/>
          </p:nvSpPr>
          <p:spPr>
            <a:xfrm>
              <a:off x="264926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63"/>
            <p:cNvSpPr/>
            <p:nvPr/>
          </p:nvSpPr>
          <p:spPr>
            <a:xfrm>
              <a:off x="2738055"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63"/>
            <p:cNvSpPr/>
            <p:nvPr/>
          </p:nvSpPr>
          <p:spPr>
            <a:xfrm>
              <a:off x="2738055"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63"/>
            <p:cNvSpPr/>
            <p:nvPr/>
          </p:nvSpPr>
          <p:spPr>
            <a:xfrm>
              <a:off x="2738055"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63"/>
            <p:cNvSpPr/>
            <p:nvPr/>
          </p:nvSpPr>
          <p:spPr>
            <a:xfrm>
              <a:off x="2738055"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63"/>
            <p:cNvSpPr/>
            <p:nvPr/>
          </p:nvSpPr>
          <p:spPr>
            <a:xfrm>
              <a:off x="2738055"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63"/>
            <p:cNvSpPr/>
            <p:nvPr/>
          </p:nvSpPr>
          <p:spPr>
            <a:xfrm>
              <a:off x="2738055"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63"/>
            <p:cNvSpPr/>
            <p:nvPr/>
          </p:nvSpPr>
          <p:spPr>
            <a:xfrm>
              <a:off x="2738055"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63"/>
            <p:cNvSpPr/>
            <p:nvPr/>
          </p:nvSpPr>
          <p:spPr>
            <a:xfrm>
              <a:off x="2738055"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63"/>
            <p:cNvSpPr/>
            <p:nvPr/>
          </p:nvSpPr>
          <p:spPr>
            <a:xfrm>
              <a:off x="2738055"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63"/>
            <p:cNvSpPr/>
            <p:nvPr/>
          </p:nvSpPr>
          <p:spPr>
            <a:xfrm>
              <a:off x="2738055"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63"/>
            <p:cNvSpPr/>
            <p:nvPr/>
          </p:nvSpPr>
          <p:spPr>
            <a:xfrm>
              <a:off x="2738055"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63"/>
            <p:cNvSpPr/>
            <p:nvPr/>
          </p:nvSpPr>
          <p:spPr>
            <a:xfrm>
              <a:off x="2738055"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63"/>
            <p:cNvSpPr/>
            <p:nvPr/>
          </p:nvSpPr>
          <p:spPr>
            <a:xfrm>
              <a:off x="2738055"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63"/>
            <p:cNvSpPr/>
            <p:nvPr/>
          </p:nvSpPr>
          <p:spPr>
            <a:xfrm>
              <a:off x="2826842"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63"/>
            <p:cNvSpPr/>
            <p:nvPr/>
          </p:nvSpPr>
          <p:spPr>
            <a:xfrm>
              <a:off x="2826842"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63"/>
            <p:cNvSpPr/>
            <p:nvPr/>
          </p:nvSpPr>
          <p:spPr>
            <a:xfrm>
              <a:off x="2826842"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63"/>
            <p:cNvSpPr/>
            <p:nvPr/>
          </p:nvSpPr>
          <p:spPr>
            <a:xfrm>
              <a:off x="2826842"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63"/>
            <p:cNvSpPr/>
            <p:nvPr/>
          </p:nvSpPr>
          <p:spPr>
            <a:xfrm>
              <a:off x="2826842"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63"/>
            <p:cNvSpPr/>
            <p:nvPr/>
          </p:nvSpPr>
          <p:spPr>
            <a:xfrm>
              <a:off x="2826842"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63"/>
            <p:cNvSpPr/>
            <p:nvPr/>
          </p:nvSpPr>
          <p:spPr>
            <a:xfrm>
              <a:off x="2826842"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63"/>
            <p:cNvSpPr/>
            <p:nvPr/>
          </p:nvSpPr>
          <p:spPr>
            <a:xfrm>
              <a:off x="2826842"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63"/>
            <p:cNvSpPr/>
            <p:nvPr/>
          </p:nvSpPr>
          <p:spPr>
            <a:xfrm>
              <a:off x="2826842"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63"/>
            <p:cNvSpPr/>
            <p:nvPr/>
          </p:nvSpPr>
          <p:spPr>
            <a:xfrm>
              <a:off x="2826842"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63"/>
            <p:cNvSpPr/>
            <p:nvPr/>
          </p:nvSpPr>
          <p:spPr>
            <a:xfrm>
              <a:off x="2826842"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63"/>
            <p:cNvSpPr/>
            <p:nvPr/>
          </p:nvSpPr>
          <p:spPr>
            <a:xfrm>
              <a:off x="2826842"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63"/>
            <p:cNvSpPr/>
            <p:nvPr/>
          </p:nvSpPr>
          <p:spPr>
            <a:xfrm>
              <a:off x="2826842"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63"/>
            <p:cNvSpPr/>
            <p:nvPr/>
          </p:nvSpPr>
          <p:spPr>
            <a:xfrm>
              <a:off x="291563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63"/>
            <p:cNvSpPr/>
            <p:nvPr/>
          </p:nvSpPr>
          <p:spPr>
            <a:xfrm>
              <a:off x="291563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63"/>
            <p:cNvSpPr/>
            <p:nvPr/>
          </p:nvSpPr>
          <p:spPr>
            <a:xfrm>
              <a:off x="291563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63"/>
            <p:cNvSpPr/>
            <p:nvPr/>
          </p:nvSpPr>
          <p:spPr>
            <a:xfrm>
              <a:off x="291563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63"/>
            <p:cNvSpPr/>
            <p:nvPr/>
          </p:nvSpPr>
          <p:spPr>
            <a:xfrm>
              <a:off x="291563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63"/>
            <p:cNvSpPr/>
            <p:nvPr/>
          </p:nvSpPr>
          <p:spPr>
            <a:xfrm>
              <a:off x="291563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63"/>
            <p:cNvSpPr/>
            <p:nvPr/>
          </p:nvSpPr>
          <p:spPr>
            <a:xfrm>
              <a:off x="291563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63"/>
            <p:cNvSpPr/>
            <p:nvPr/>
          </p:nvSpPr>
          <p:spPr>
            <a:xfrm>
              <a:off x="291563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63"/>
            <p:cNvSpPr/>
            <p:nvPr/>
          </p:nvSpPr>
          <p:spPr>
            <a:xfrm>
              <a:off x="291563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63"/>
            <p:cNvSpPr/>
            <p:nvPr/>
          </p:nvSpPr>
          <p:spPr>
            <a:xfrm>
              <a:off x="291563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63"/>
            <p:cNvSpPr/>
            <p:nvPr/>
          </p:nvSpPr>
          <p:spPr>
            <a:xfrm>
              <a:off x="291563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63"/>
            <p:cNvSpPr/>
            <p:nvPr/>
          </p:nvSpPr>
          <p:spPr>
            <a:xfrm>
              <a:off x="291563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63"/>
            <p:cNvSpPr/>
            <p:nvPr/>
          </p:nvSpPr>
          <p:spPr>
            <a:xfrm>
              <a:off x="291563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63"/>
            <p:cNvSpPr/>
            <p:nvPr/>
          </p:nvSpPr>
          <p:spPr>
            <a:xfrm>
              <a:off x="3004418"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63"/>
            <p:cNvSpPr/>
            <p:nvPr/>
          </p:nvSpPr>
          <p:spPr>
            <a:xfrm>
              <a:off x="3004418"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63"/>
            <p:cNvSpPr/>
            <p:nvPr/>
          </p:nvSpPr>
          <p:spPr>
            <a:xfrm>
              <a:off x="3004418"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63"/>
            <p:cNvSpPr/>
            <p:nvPr/>
          </p:nvSpPr>
          <p:spPr>
            <a:xfrm>
              <a:off x="3004418"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63"/>
            <p:cNvSpPr/>
            <p:nvPr/>
          </p:nvSpPr>
          <p:spPr>
            <a:xfrm>
              <a:off x="3004418"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63"/>
            <p:cNvSpPr/>
            <p:nvPr/>
          </p:nvSpPr>
          <p:spPr>
            <a:xfrm>
              <a:off x="3004418"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63"/>
            <p:cNvSpPr/>
            <p:nvPr/>
          </p:nvSpPr>
          <p:spPr>
            <a:xfrm>
              <a:off x="3004418"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63"/>
            <p:cNvSpPr/>
            <p:nvPr/>
          </p:nvSpPr>
          <p:spPr>
            <a:xfrm>
              <a:off x="3004418"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63"/>
            <p:cNvSpPr/>
            <p:nvPr/>
          </p:nvSpPr>
          <p:spPr>
            <a:xfrm>
              <a:off x="3004418"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63"/>
            <p:cNvSpPr/>
            <p:nvPr/>
          </p:nvSpPr>
          <p:spPr>
            <a:xfrm>
              <a:off x="3004418"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63"/>
            <p:cNvSpPr/>
            <p:nvPr/>
          </p:nvSpPr>
          <p:spPr>
            <a:xfrm>
              <a:off x="3004418"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63"/>
            <p:cNvSpPr/>
            <p:nvPr/>
          </p:nvSpPr>
          <p:spPr>
            <a:xfrm>
              <a:off x="3004418"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63"/>
            <p:cNvSpPr/>
            <p:nvPr/>
          </p:nvSpPr>
          <p:spPr>
            <a:xfrm>
              <a:off x="3004418"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63"/>
            <p:cNvSpPr/>
            <p:nvPr/>
          </p:nvSpPr>
          <p:spPr>
            <a:xfrm>
              <a:off x="3093206"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63"/>
            <p:cNvSpPr/>
            <p:nvPr/>
          </p:nvSpPr>
          <p:spPr>
            <a:xfrm>
              <a:off x="3093206"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63"/>
            <p:cNvSpPr/>
            <p:nvPr/>
          </p:nvSpPr>
          <p:spPr>
            <a:xfrm>
              <a:off x="3093206"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63"/>
            <p:cNvSpPr/>
            <p:nvPr/>
          </p:nvSpPr>
          <p:spPr>
            <a:xfrm>
              <a:off x="3093206"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63"/>
            <p:cNvSpPr/>
            <p:nvPr/>
          </p:nvSpPr>
          <p:spPr>
            <a:xfrm>
              <a:off x="3093206"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63"/>
            <p:cNvSpPr/>
            <p:nvPr/>
          </p:nvSpPr>
          <p:spPr>
            <a:xfrm>
              <a:off x="3093206"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63"/>
            <p:cNvSpPr/>
            <p:nvPr/>
          </p:nvSpPr>
          <p:spPr>
            <a:xfrm>
              <a:off x="3093206"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63"/>
            <p:cNvSpPr/>
            <p:nvPr/>
          </p:nvSpPr>
          <p:spPr>
            <a:xfrm>
              <a:off x="3093206"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63"/>
            <p:cNvSpPr/>
            <p:nvPr/>
          </p:nvSpPr>
          <p:spPr>
            <a:xfrm>
              <a:off x="3093206"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63"/>
            <p:cNvSpPr/>
            <p:nvPr/>
          </p:nvSpPr>
          <p:spPr>
            <a:xfrm>
              <a:off x="3093206"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63"/>
            <p:cNvSpPr/>
            <p:nvPr/>
          </p:nvSpPr>
          <p:spPr>
            <a:xfrm>
              <a:off x="3093206"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63"/>
            <p:cNvSpPr/>
            <p:nvPr/>
          </p:nvSpPr>
          <p:spPr>
            <a:xfrm>
              <a:off x="3093206"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63"/>
            <p:cNvSpPr/>
            <p:nvPr/>
          </p:nvSpPr>
          <p:spPr>
            <a:xfrm>
              <a:off x="3093206"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63"/>
            <p:cNvSpPr/>
            <p:nvPr/>
          </p:nvSpPr>
          <p:spPr>
            <a:xfrm>
              <a:off x="3181993"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63"/>
            <p:cNvSpPr/>
            <p:nvPr/>
          </p:nvSpPr>
          <p:spPr>
            <a:xfrm>
              <a:off x="3181993"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63"/>
            <p:cNvSpPr/>
            <p:nvPr/>
          </p:nvSpPr>
          <p:spPr>
            <a:xfrm>
              <a:off x="3181993"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p63"/>
            <p:cNvSpPr/>
            <p:nvPr/>
          </p:nvSpPr>
          <p:spPr>
            <a:xfrm>
              <a:off x="3181993"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63"/>
            <p:cNvSpPr/>
            <p:nvPr/>
          </p:nvSpPr>
          <p:spPr>
            <a:xfrm>
              <a:off x="3181993"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63"/>
            <p:cNvSpPr/>
            <p:nvPr/>
          </p:nvSpPr>
          <p:spPr>
            <a:xfrm>
              <a:off x="3181993"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63"/>
            <p:cNvSpPr/>
            <p:nvPr/>
          </p:nvSpPr>
          <p:spPr>
            <a:xfrm>
              <a:off x="3181993"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63"/>
            <p:cNvSpPr/>
            <p:nvPr/>
          </p:nvSpPr>
          <p:spPr>
            <a:xfrm>
              <a:off x="3181993"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63"/>
            <p:cNvSpPr/>
            <p:nvPr/>
          </p:nvSpPr>
          <p:spPr>
            <a:xfrm>
              <a:off x="3181993"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63"/>
            <p:cNvSpPr/>
            <p:nvPr/>
          </p:nvSpPr>
          <p:spPr>
            <a:xfrm>
              <a:off x="3181993"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63"/>
            <p:cNvSpPr/>
            <p:nvPr/>
          </p:nvSpPr>
          <p:spPr>
            <a:xfrm>
              <a:off x="3181993"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63"/>
            <p:cNvSpPr/>
            <p:nvPr/>
          </p:nvSpPr>
          <p:spPr>
            <a:xfrm>
              <a:off x="3181993"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63"/>
            <p:cNvSpPr/>
            <p:nvPr/>
          </p:nvSpPr>
          <p:spPr>
            <a:xfrm>
              <a:off x="3181993"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63"/>
            <p:cNvSpPr/>
            <p:nvPr/>
          </p:nvSpPr>
          <p:spPr>
            <a:xfrm>
              <a:off x="3270781"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63"/>
            <p:cNvSpPr/>
            <p:nvPr/>
          </p:nvSpPr>
          <p:spPr>
            <a:xfrm>
              <a:off x="3270781"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63"/>
            <p:cNvSpPr/>
            <p:nvPr/>
          </p:nvSpPr>
          <p:spPr>
            <a:xfrm>
              <a:off x="3270781"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63"/>
            <p:cNvSpPr/>
            <p:nvPr/>
          </p:nvSpPr>
          <p:spPr>
            <a:xfrm>
              <a:off x="3270781"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63"/>
            <p:cNvSpPr/>
            <p:nvPr/>
          </p:nvSpPr>
          <p:spPr>
            <a:xfrm>
              <a:off x="3270781"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63"/>
            <p:cNvSpPr/>
            <p:nvPr/>
          </p:nvSpPr>
          <p:spPr>
            <a:xfrm>
              <a:off x="3270781"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63"/>
            <p:cNvSpPr/>
            <p:nvPr/>
          </p:nvSpPr>
          <p:spPr>
            <a:xfrm>
              <a:off x="3270781"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63"/>
            <p:cNvSpPr/>
            <p:nvPr/>
          </p:nvSpPr>
          <p:spPr>
            <a:xfrm>
              <a:off x="3270781"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63"/>
            <p:cNvSpPr/>
            <p:nvPr/>
          </p:nvSpPr>
          <p:spPr>
            <a:xfrm>
              <a:off x="3270781"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63"/>
            <p:cNvSpPr/>
            <p:nvPr/>
          </p:nvSpPr>
          <p:spPr>
            <a:xfrm>
              <a:off x="3270781"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63"/>
            <p:cNvSpPr/>
            <p:nvPr/>
          </p:nvSpPr>
          <p:spPr>
            <a:xfrm>
              <a:off x="3270781"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63"/>
            <p:cNvSpPr/>
            <p:nvPr/>
          </p:nvSpPr>
          <p:spPr>
            <a:xfrm>
              <a:off x="3270781"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63"/>
            <p:cNvSpPr/>
            <p:nvPr/>
          </p:nvSpPr>
          <p:spPr>
            <a:xfrm>
              <a:off x="3270781"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63"/>
            <p:cNvSpPr/>
            <p:nvPr/>
          </p:nvSpPr>
          <p:spPr>
            <a:xfrm>
              <a:off x="3359569"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63"/>
            <p:cNvSpPr/>
            <p:nvPr/>
          </p:nvSpPr>
          <p:spPr>
            <a:xfrm>
              <a:off x="3359569"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63"/>
            <p:cNvSpPr/>
            <p:nvPr/>
          </p:nvSpPr>
          <p:spPr>
            <a:xfrm>
              <a:off x="3359569"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63"/>
            <p:cNvSpPr/>
            <p:nvPr/>
          </p:nvSpPr>
          <p:spPr>
            <a:xfrm>
              <a:off x="3359569"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63"/>
            <p:cNvSpPr/>
            <p:nvPr/>
          </p:nvSpPr>
          <p:spPr>
            <a:xfrm>
              <a:off x="3359569"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63"/>
            <p:cNvSpPr/>
            <p:nvPr/>
          </p:nvSpPr>
          <p:spPr>
            <a:xfrm>
              <a:off x="3359569"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63"/>
            <p:cNvSpPr/>
            <p:nvPr/>
          </p:nvSpPr>
          <p:spPr>
            <a:xfrm>
              <a:off x="3359569"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63"/>
            <p:cNvSpPr/>
            <p:nvPr/>
          </p:nvSpPr>
          <p:spPr>
            <a:xfrm>
              <a:off x="3359569"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63"/>
            <p:cNvSpPr/>
            <p:nvPr/>
          </p:nvSpPr>
          <p:spPr>
            <a:xfrm>
              <a:off x="3359569"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63"/>
            <p:cNvSpPr/>
            <p:nvPr/>
          </p:nvSpPr>
          <p:spPr>
            <a:xfrm>
              <a:off x="3359569"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63"/>
            <p:cNvSpPr/>
            <p:nvPr/>
          </p:nvSpPr>
          <p:spPr>
            <a:xfrm>
              <a:off x="3359569"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63"/>
            <p:cNvSpPr/>
            <p:nvPr/>
          </p:nvSpPr>
          <p:spPr>
            <a:xfrm>
              <a:off x="3359569"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63"/>
            <p:cNvSpPr/>
            <p:nvPr/>
          </p:nvSpPr>
          <p:spPr>
            <a:xfrm>
              <a:off x="3359569"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63"/>
            <p:cNvSpPr/>
            <p:nvPr/>
          </p:nvSpPr>
          <p:spPr>
            <a:xfrm>
              <a:off x="344835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63"/>
            <p:cNvSpPr/>
            <p:nvPr/>
          </p:nvSpPr>
          <p:spPr>
            <a:xfrm>
              <a:off x="344835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63"/>
            <p:cNvSpPr/>
            <p:nvPr/>
          </p:nvSpPr>
          <p:spPr>
            <a:xfrm>
              <a:off x="344835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63"/>
            <p:cNvSpPr/>
            <p:nvPr/>
          </p:nvSpPr>
          <p:spPr>
            <a:xfrm>
              <a:off x="344835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63"/>
            <p:cNvSpPr/>
            <p:nvPr/>
          </p:nvSpPr>
          <p:spPr>
            <a:xfrm>
              <a:off x="344835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63"/>
            <p:cNvSpPr/>
            <p:nvPr/>
          </p:nvSpPr>
          <p:spPr>
            <a:xfrm>
              <a:off x="344835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63"/>
            <p:cNvSpPr/>
            <p:nvPr/>
          </p:nvSpPr>
          <p:spPr>
            <a:xfrm>
              <a:off x="344835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63"/>
            <p:cNvSpPr/>
            <p:nvPr/>
          </p:nvSpPr>
          <p:spPr>
            <a:xfrm>
              <a:off x="344835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63"/>
            <p:cNvSpPr/>
            <p:nvPr/>
          </p:nvSpPr>
          <p:spPr>
            <a:xfrm>
              <a:off x="344835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63"/>
            <p:cNvSpPr/>
            <p:nvPr/>
          </p:nvSpPr>
          <p:spPr>
            <a:xfrm>
              <a:off x="344835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63"/>
            <p:cNvSpPr/>
            <p:nvPr/>
          </p:nvSpPr>
          <p:spPr>
            <a:xfrm>
              <a:off x="344835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63"/>
            <p:cNvSpPr/>
            <p:nvPr/>
          </p:nvSpPr>
          <p:spPr>
            <a:xfrm>
              <a:off x="344835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63"/>
            <p:cNvSpPr/>
            <p:nvPr/>
          </p:nvSpPr>
          <p:spPr>
            <a:xfrm>
              <a:off x="344835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63"/>
            <p:cNvSpPr/>
            <p:nvPr/>
          </p:nvSpPr>
          <p:spPr>
            <a:xfrm>
              <a:off x="3537144"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63"/>
            <p:cNvSpPr/>
            <p:nvPr/>
          </p:nvSpPr>
          <p:spPr>
            <a:xfrm>
              <a:off x="3537144"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63"/>
            <p:cNvSpPr/>
            <p:nvPr/>
          </p:nvSpPr>
          <p:spPr>
            <a:xfrm>
              <a:off x="3537144"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63"/>
            <p:cNvSpPr/>
            <p:nvPr/>
          </p:nvSpPr>
          <p:spPr>
            <a:xfrm>
              <a:off x="3537144"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63"/>
            <p:cNvSpPr/>
            <p:nvPr/>
          </p:nvSpPr>
          <p:spPr>
            <a:xfrm>
              <a:off x="3537144"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63"/>
            <p:cNvSpPr/>
            <p:nvPr/>
          </p:nvSpPr>
          <p:spPr>
            <a:xfrm>
              <a:off x="3537144"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63"/>
            <p:cNvSpPr/>
            <p:nvPr/>
          </p:nvSpPr>
          <p:spPr>
            <a:xfrm>
              <a:off x="3537144"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63"/>
            <p:cNvSpPr/>
            <p:nvPr/>
          </p:nvSpPr>
          <p:spPr>
            <a:xfrm>
              <a:off x="3537144"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63"/>
            <p:cNvSpPr/>
            <p:nvPr/>
          </p:nvSpPr>
          <p:spPr>
            <a:xfrm>
              <a:off x="3537144"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63"/>
            <p:cNvSpPr/>
            <p:nvPr/>
          </p:nvSpPr>
          <p:spPr>
            <a:xfrm>
              <a:off x="3537144"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63"/>
            <p:cNvSpPr/>
            <p:nvPr/>
          </p:nvSpPr>
          <p:spPr>
            <a:xfrm>
              <a:off x="3537144"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63"/>
            <p:cNvSpPr/>
            <p:nvPr/>
          </p:nvSpPr>
          <p:spPr>
            <a:xfrm>
              <a:off x="3537144"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63"/>
            <p:cNvSpPr/>
            <p:nvPr/>
          </p:nvSpPr>
          <p:spPr>
            <a:xfrm>
              <a:off x="3537144"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63"/>
            <p:cNvSpPr/>
            <p:nvPr/>
          </p:nvSpPr>
          <p:spPr>
            <a:xfrm>
              <a:off x="3625932"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63"/>
            <p:cNvSpPr/>
            <p:nvPr/>
          </p:nvSpPr>
          <p:spPr>
            <a:xfrm>
              <a:off x="3625932"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63"/>
            <p:cNvSpPr/>
            <p:nvPr/>
          </p:nvSpPr>
          <p:spPr>
            <a:xfrm>
              <a:off x="3625932"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63"/>
            <p:cNvSpPr/>
            <p:nvPr/>
          </p:nvSpPr>
          <p:spPr>
            <a:xfrm>
              <a:off x="3625932"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63"/>
            <p:cNvSpPr/>
            <p:nvPr/>
          </p:nvSpPr>
          <p:spPr>
            <a:xfrm>
              <a:off x="3625932"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63"/>
            <p:cNvSpPr/>
            <p:nvPr/>
          </p:nvSpPr>
          <p:spPr>
            <a:xfrm>
              <a:off x="3625932"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63"/>
            <p:cNvSpPr/>
            <p:nvPr/>
          </p:nvSpPr>
          <p:spPr>
            <a:xfrm>
              <a:off x="3625932"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63"/>
            <p:cNvSpPr/>
            <p:nvPr/>
          </p:nvSpPr>
          <p:spPr>
            <a:xfrm>
              <a:off x="3625932"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63"/>
            <p:cNvSpPr/>
            <p:nvPr/>
          </p:nvSpPr>
          <p:spPr>
            <a:xfrm>
              <a:off x="3625932"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63"/>
            <p:cNvSpPr/>
            <p:nvPr/>
          </p:nvSpPr>
          <p:spPr>
            <a:xfrm>
              <a:off x="3625932"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63"/>
            <p:cNvSpPr/>
            <p:nvPr/>
          </p:nvSpPr>
          <p:spPr>
            <a:xfrm>
              <a:off x="3625932"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63"/>
            <p:cNvSpPr/>
            <p:nvPr/>
          </p:nvSpPr>
          <p:spPr>
            <a:xfrm>
              <a:off x="3625932"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63"/>
            <p:cNvSpPr/>
            <p:nvPr/>
          </p:nvSpPr>
          <p:spPr>
            <a:xfrm>
              <a:off x="3625932"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63"/>
            <p:cNvSpPr/>
            <p:nvPr/>
          </p:nvSpPr>
          <p:spPr>
            <a:xfrm>
              <a:off x="371472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63"/>
            <p:cNvSpPr/>
            <p:nvPr/>
          </p:nvSpPr>
          <p:spPr>
            <a:xfrm>
              <a:off x="371472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63"/>
            <p:cNvSpPr/>
            <p:nvPr/>
          </p:nvSpPr>
          <p:spPr>
            <a:xfrm>
              <a:off x="371472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63"/>
            <p:cNvSpPr/>
            <p:nvPr/>
          </p:nvSpPr>
          <p:spPr>
            <a:xfrm>
              <a:off x="371472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63"/>
            <p:cNvSpPr/>
            <p:nvPr/>
          </p:nvSpPr>
          <p:spPr>
            <a:xfrm>
              <a:off x="371472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63"/>
            <p:cNvSpPr/>
            <p:nvPr/>
          </p:nvSpPr>
          <p:spPr>
            <a:xfrm>
              <a:off x="371472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63"/>
            <p:cNvSpPr/>
            <p:nvPr/>
          </p:nvSpPr>
          <p:spPr>
            <a:xfrm>
              <a:off x="371472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63"/>
            <p:cNvSpPr/>
            <p:nvPr/>
          </p:nvSpPr>
          <p:spPr>
            <a:xfrm>
              <a:off x="371472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63"/>
            <p:cNvSpPr/>
            <p:nvPr/>
          </p:nvSpPr>
          <p:spPr>
            <a:xfrm>
              <a:off x="371472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63"/>
            <p:cNvSpPr/>
            <p:nvPr/>
          </p:nvSpPr>
          <p:spPr>
            <a:xfrm>
              <a:off x="371472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63"/>
            <p:cNvSpPr/>
            <p:nvPr/>
          </p:nvSpPr>
          <p:spPr>
            <a:xfrm>
              <a:off x="371472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63"/>
            <p:cNvSpPr/>
            <p:nvPr/>
          </p:nvSpPr>
          <p:spPr>
            <a:xfrm>
              <a:off x="371472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63"/>
            <p:cNvSpPr/>
            <p:nvPr/>
          </p:nvSpPr>
          <p:spPr>
            <a:xfrm>
              <a:off x="371472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63"/>
            <p:cNvSpPr/>
            <p:nvPr/>
          </p:nvSpPr>
          <p:spPr>
            <a:xfrm>
              <a:off x="3803508"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63"/>
            <p:cNvSpPr/>
            <p:nvPr/>
          </p:nvSpPr>
          <p:spPr>
            <a:xfrm>
              <a:off x="3803508"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63"/>
            <p:cNvSpPr/>
            <p:nvPr/>
          </p:nvSpPr>
          <p:spPr>
            <a:xfrm>
              <a:off x="3803508"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63"/>
            <p:cNvSpPr/>
            <p:nvPr/>
          </p:nvSpPr>
          <p:spPr>
            <a:xfrm>
              <a:off x="3803508"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63"/>
            <p:cNvSpPr/>
            <p:nvPr/>
          </p:nvSpPr>
          <p:spPr>
            <a:xfrm>
              <a:off x="3803508"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63"/>
            <p:cNvSpPr/>
            <p:nvPr/>
          </p:nvSpPr>
          <p:spPr>
            <a:xfrm>
              <a:off x="3803508"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63"/>
            <p:cNvSpPr/>
            <p:nvPr/>
          </p:nvSpPr>
          <p:spPr>
            <a:xfrm>
              <a:off x="3803508"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63"/>
            <p:cNvSpPr/>
            <p:nvPr/>
          </p:nvSpPr>
          <p:spPr>
            <a:xfrm>
              <a:off x="3803508"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63"/>
            <p:cNvSpPr/>
            <p:nvPr/>
          </p:nvSpPr>
          <p:spPr>
            <a:xfrm>
              <a:off x="3803508"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63"/>
            <p:cNvSpPr/>
            <p:nvPr/>
          </p:nvSpPr>
          <p:spPr>
            <a:xfrm>
              <a:off x="3803508"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63"/>
            <p:cNvSpPr/>
            <p:nvPr/>
          </p:nvSpPr>
          <p:spPr>
            <a:xfrm>
              <a:off x="3803508"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63"/>
            <p:cNvSpPr/>
            <p:nvPr/>
          </p:nvSpPr>
          <p:spPr>
            <a:xfrm>
              <a:off x="3803508"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63"/>
            <p:cNvSpPr/>
            <p:nvPr/>
          </p:nvSpPr>
          <p:spPr>
            <a:xfrm>
              <a:off x="3803508"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63"/>
            <p:cNvSpPr/>
            <p:nvPr/>
          </p:nvSpPr>
          <p:spPr>
            <a:xfrm>
              <a:off x="2027752"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63"/>
            <p:cNvSpPr/>
            <p:nvPr/>
          </p:nvSpPr>
          <p:spPr>
            <a:xfrm>
              <a:off x="211654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63"/>
            <p:cNvSpPr/>
            <p:nvPr/>
          </p:nvSpPr>
          <p:spPr>
            <a:xfrm>
              <a:off x="2205328"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63"/>
            <p:cNvSpPr/>
            <p:nvPr/>
          </p:nvSpPr>
          <p:spPr>
            <a:xfrm>
              <a:off x="2294116"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63"/>
            <p:cNvSpPr/>
            <p:nvPr/>
          </p:nvSpPr>
          <p:spPr>
            <a:xfrm>
              <a:off x="2382904"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63"/>
            <p:cNvSpPr/>
            <p:nvPr/>
          </p:nvSpPr>
          <p:spPr>
            <a:xfrm>
              <a:off x="2471691"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63"/>
            <p:cNvSpPr/>
            <p:nvPr/>
          </p:nvSpPr>
          <p:spPr>
            <a:xfrm>
              <a:off x="2560479"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63"/>
            <p:cNvSpPr/>
            <p:nvPr/>
          </p:nvSpPr>
          <p:spPr>
            <a:xfrm>
              <a:off x="264926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63"/>
            <p:cNvSpPr/>
            <p:nvPr/>
          </p:nvSpPr>
          <p:spPr>
            <a:xfrm>
              <a:off x="2738055"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63"/>
            <p:cNvSpPr/>
            <p:nvPr/>
          </p:nvSpPr>
          <p:spPr>
            <a:xfrm>
              <a:off x="2826842"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63"/>
            <p:cNvSpPr/>
            <p:nvPr/>
          </p:nvSpPr>
          <p:spPr>
            <a:xfrm>
              <a:off x="291563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63"/>
            <p:cNvSpPr/>
            <p:nvPr/>
          </p:nvSpPr>
          <p:spPr>
            <a:xfrm>
              <a:off x="3004418"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63"/>
            <p:cNvSpPr/>
            <p:nvPr/>
          </p:nvSpPr>
          <p:spPr>
            <a:xfrm>
              <a:off x="3093206"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63"/>
            <p:cNvSpPr/>
            <p:nvPr/>
          </p:nvSpPr>
          <p:spPr>
            <a:xfrm>
              <a:off x="3181993"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63"/>
            <p:cNvSpPr/>
            <p:nvPr/>
          </p:nvSpPr>
          <p:spPr>
            <a:xfrm>
              <a:off x="3270781"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63"/>
            <p:cNvSpPr/>
            <p:nvPr/>
          </p:nvSpPr>
          <p:spPr>
            <a:xfrm>
              <a:off x="3359569"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63"/>
            <p:cNvSpPr/>
            <p:nvPr/>
          </p:nvSpPr>
          <p:spPr>
            <a:xfrm>
              <a:off x="344835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63"/>
            <p:cNvSpPr/>
            <p:nvPr/>
          </p:nvSpPr>
          <p:spPr>
            <a:xfrm>
              <a:off x="3537144"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63"/>
            <p:cNvSpPr/>
            <p:nvPr/>
          </p:nvSpPr>
          <p:spPr>
            <a:xfrm>
              <a:off x="3625932"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63"/>
            <p:cNvSpPr/>
            <p:nvPr/>
          </p:nvSpPr>
          <p:spPr>
            <a:xfrm>
              <a:off x="371472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63"/>
            <p:cNvSpPr/>
            <p:nvPr/>
          </p:nvSpPr>
          <p:spPr>
            <a:xfrm>
              <a:off x="3803508"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63"/>
            <p:cNvSpPr/>
            <p:nvPr/>
          </p:nvSpPr>
          <p:spPr>
            <a:xfrm>
              <a:off x="2027752"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63"/>
            <p:cNvSpPr/>
            <p:nvPr/>
          </p:nvSpPr>
          <p:spPr>
            <a:xfrm>
              <a:off x="211654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63"/>
            <p:cNvSpPr/>
            <p:nvPr/>
          </p:nvSpPr>
          <p:spPr>
            <a:xfrm>
              <a:off x="2205328"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63"/>
            <p:cNvSpPr/>
            <p:nvPr/>
          </p:nvSpPr>
          <p:spPr>
            <a:xfrm>
              <a:off x="2294116"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63"/>
            <p:cNvSpPr/>
            <p:nvPr/>
          </p:nvSpPr>
          <p:spPr>
            <a:xfrm>
              <a:off x="2382904"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63"/>
            <p:cNvSpPr/>
            <p:nvPr/>
          </p:nvSpPr>
          <p:spPr>
            <a:xfrm>
              <a:off x="2471691"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63"/>
            <p:cNvSpPr/>
            <p:nvPr/>
          </p:nvSpPr>
          <p:spPr>
            <a:xfrm>
              <a:off x="2560479"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63"/>
            <p:cNvSpPr/>
            <p:nvPr/>
          </p:nvSpPr>
          <p:spPr>
            <a:xfrm>
              <a:off x="264926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63"/>
            <p:cNvSpPr/>
            <p:nvPr/>
          </p:nvSpPr>
          <p:spPr>
            <a:xfrm>
              <a:off x="2738055"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63"/>
            <p:cNvSpPr/>
            <p:nvPr/>
          </p:nvSpPr>
          <p:spPr>
            <a:xfrm>
              <a:off x="2826842"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63"/>
            <p:cNvSpPr/>
            <p:nvPr/>
          </p:nvSpPr>
          <p:spPr>
            <a:xfrm>
              <a:off x="291563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63"/>
            <p:cNvSpPr/>
            <p:nvPr/>
          </p:nvSpPr>
          <p:spPr>
            <a:xfrm>
              <a:off x="3004418"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63"/>
            <p:cNvSpPr/>
            <p:nvPr/>
          </p:nvSpPr>
          <p:spPr>
            <a:xfrm>
              <a:off x="3093206"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63"/>
            <p:cNvSpPr/>
            <p:nvPr/>
          </p:nvSpPr>
          <p:spPr>
            <a:xfrm>
              <a:off x="3181993"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63"/>
            <p:cNvSpPr/>
            <p:nvPr/>
          </p:nvSpPr>
          <p:spPr>
            <a:xfrm>
              <a:off x="3270781"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63"/>
            <p:cNvSpPr/>
            <p:nvPr/>
          </p:nvSpPr>
          <p:spPr>
            <a:xfrm>
              <a:off x="3359569"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63"/>
            <p:cNvSpPr/>
            <p:nvPr/>
          </p:nvSpPr>
          <p:spPr>
            <a:xfrm>
              <a:off x="344835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63"/>
            <p:cNvSpPr/>
            <p:nvPr/>
          </p:nvSpPr>
          <p:spPr>
            <a:xfrm>
              <a:off x="3537144"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63"/>
            <p:cNvSpPr/>
            <p:nvPr/>
          </p:nvSpPr>
          <p:spPr>
            <a:xfrm>
              <a:off x="3625932"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63"/>
            <p:cNvSpPr/>
            <p:nvPr/>
          </p:nvSpPr>
          <p:spPr>
            <a:xfrm>
              <a:off x="371472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63"/>
            <p:cNvSpPr/>
            <p:nvPr/>
          </p:nvSpPr>
          <p:spPr>
            <a:xfrm>
              <a:off x="3803508"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63"/>
            <p:cNvSpPr/>
            <p:nvPr/>
          </p:nvSpPr>
          <p:spPr>
            <a:xfrm>
              <a:off x="3895796"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63"/>
            <p:cNvSpPr/>
            <p:nvPr/>
          </p:nvSpPr>
          <p:spPr>
            <a:xfrm>
              <a:off x="3895796"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63"/>
            <p:cNvSpPr/>
            <p:nvPr/>
          </p:nvSpPr>
          <p:spPr>
            <a:xfrm>
              <a:off x="3895796"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63"/>
            <p:cNvSpPr/>
            <p:nvPr/>
          </p:nvSpPr>
          <p:spPr>
            <a:xfrm>
              <a:off x="3895796"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63"/>
            <p:cNvSpPr/>
            <p:nvPr/>
          </p:nvSpPr>
          <p:spPr>
            <a:xfrm>
              <a:off x="3895796"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63"/>
            <p:cNvSpPr/>
            <p:nvPr/>
          </p:nvSpPr>
          <p:spPr>
            <a:xfrm>
              <a:off x="3895796"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63"/>
            <p:cNvSpPr/>
            <p:nvPr/>
          </p:nvSpPr>
          <p:spPr>
            <a:xfrm>
              <a:off x="3895796"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63"/>
            <p:cNvSpPr/>
            <p:nvPr/>
          </p:nvSpPr>
          <p:spPr>
            <a:xfrm>
              <a:off x="3895796"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63"/>
            <p:cNvSpPr/>
            <p:nvPr/>
          </p:nvSpPr>
          <p:spPr>
            <a:xfrm>
              <a:off x="3895796"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63"/>
            <p:cNvSpPr/>
            <p:nvPr/>
          </p:nvSpPr>
          <p:spPr>
            <a:xfrm>
              <a:off x="3895796"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63"/>
            <p:cNvSpPr/>
            <p:nvPr/>
          </p:nvSpPr>
          <p:spPr>
            <a:xfrm>
              <a:off x="3895796"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63"/>
            <p:cNvSpPr/>
            <p:nvPr/>
          </p:nvSpPr>
          <p:spPr>
            <a:xfrm>
              <a:off x="3895796"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63"/>
            <p:cNvSpPr/>
            <p:nvPr/>
          </p:nvSpPr>
          <p:spPr>
            <a:xfrm>
              <a:off x="3895796"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63"/>
            <p:cNvSpPr/>
            <p:nvPr/>
          </p:nvSpPr>
          <p:spPr>
            <a:xfrm>
              <a:off x="3895796"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63"/>
            <p:cNvSpPr/>
            <p:nvPr/>
          </p:nvSpPr>
          <p:spPr>
            <a:xfrm>
              <a:off x="3895796"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63"/>
            <p:cNvSpPr/>
            <p:nvPr/>
          </p:nvSpPr>
          <p:spPr>
            <a:xfrm>
              <a:off x="1938965"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63"/>
            <p:cNvSpPr/>
            <p:nvPr/>
          </p:nvSpPr>
          <p:spPr>
            <a:xfrm>
              <a:off x="1938965"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63"/>
            <p:cNvSpPr/>
            <p:nvPr/>
          </p:nvSpPr>
          <p:spPr>
            <a:xfrm>
              <a:off x="1938965"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63"/>
            <p:cNvSpPr/>
            <p:nvPr/>
          </p:nvSpPr>
          <p:spPr>
            <a:xfrm>
              <a:off x="1938965"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63"/>
            <p:cNvSpPr/>
            <p:nvPr/>
          </p:nvSpPr>
          <p:spPr>
            <a:xfrm>
              <a:off x="1938965"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63"/>
            <p:cNvSpPr/>
            <p:nvPr/>
          </p:nvSpPr>
          <p:spPr>
            <a:xfrm>
              <a:off x="1938965"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63"/>
            <p:cNvSpPr/>
            <p:nvPr/>
          </p:nvSpPr>
          <p:spPr>
            <a:xfrm>
              <a:off x="1938965"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63"/>
            <p:cNvSpPr/>
            <p:nvPr/>
          </p:nvSpPr>
          <p:spPr>
            <a:xfrm>
              <a:off x="1938965"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63"/>
            <p:cNvSpPr/>
            <p:nvPr/>
          </p:nvSpPr>
          <p:spPr>
            <a:xfrm>
              <a:off x="1938965"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63"/>
            <p:cNvSpPr/>
            <p:nvPr/>
          </p:nvSpPr>
          <p:spPr>
            <a:xfrm>
              <a:off x="1938965"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63"/>
            <p:cNvSpPr/>
            <p:nvPr/>
          </p:nvSpPr>
          <p:spPr>
            <a:xfrm>
              <a:off x="1938965"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63"/>
            <p:cNvSpPr/>
            <p:nvPr/>
          </p:nvSpPr>
          <p:spPr>
            <a:xfrm>
              <a:off x="1938965"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63"/>
            <p:cNvSpPr/>
            <p:nvPr/>
          </p:nvSpPr>
          <p:spPr>
            <a:xfrm>
              <a:off x="1938965"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63"/>
            <p:cNvSpPr/>
            <p:nvPr/>
          </p:nvSpPr>
          <p:spPr>
            <a:xfrm>
              <a:off x="1938965"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63"/>
            <p:cNvSpPr/>
            <p:nvPr/>
          </p:nvSpPr>
          <p:spPr>
            <a:xfrm>
              <a:off x="1938965"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63"/>
            <p:cNvSpPr/>
            <p:nvPr/>
          </p:nvSpPr>
          <p:spPr>
            <a:xfrm>
              <a:off x="185017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63"/>
            <p:cNvSpPr/>
            <p:nvPr/>
          </p:nvSpPr>
          <p:spPr>
            <a:xfrm>
              <a:off x="185017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63"/>
            <p:cNvSpPr/>
            <p:nvPr/>
          </p:nvSpPr>
          <p:spPr>
            <a:xfrm>
              <a:off x="185017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63"/>
            <p:cNvSpPr/>
            <p:nvPr/>
          </p:nvSpPr>
          <p:spPr>
            <a:xfrm>
              <a:off x="185017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63"/>
            <p:cNvSpPr/>
            <p:nvPr/>
          </p:nvSpPr>
          <p:spPr>
            <a:xfrm>
              <a:off x="185017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63"/>
            <p:cNvSpPr/>
            <p:nvPr/>
          </p:nvSpPr>
          <p:spPr>
            <a:xfrm>
              <a:off x="185017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63"/>
            <p:cNvSpPr/>
            <p:nvPr/>
          </p:nvSpPr>
          <p:spPr>
            <a:xfrm>
              <a:off x="185017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63"/>
            <p:cNvSpPr/>
            <p:nvPr/>
          </p:nvSpPr>
          <p:spPr>
            <a:xfrm>
              <a:off x="185017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63"/>
            <p:cNvSpPr/>
            <p:nvPr/>
          </p:nvSpPr>
          <p:spPr>
            <a:xfrm>
              <a:off x="185017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63"/>
            <p:cNvSpPr/>
            <p:nvPr/>
          </p:nvSpPr>
          <p:spPr>
            <a:xfrm>
              <a:off x="185017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63"/>
            <p:cNvSpPr/>
            <p:nvPr/>
          </p:nvSpPr>
          <p:spPr>
            <a:xfrm>
              <a:off x="185017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63"/>
            <p:cNvSpPr/>
            <p:nvPr/>
          </p:nvSpPr>
          <p:spPr>
            <a:xfrm>
              <a:off x="185017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63"/>
            <p:cNvSpPr/>
            <p:nvPr/>
          </p:nvSpPr>
          <p:spPr>
            <a:xfrm>
              <a:off x="185017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63"/>
            <p:cNvSpPr/>
            <p:nvPr/>
          </p:nvSpPr>
          <p:spPr>
            <a:xfrm>
              <a:off x="185017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63"/>
            <p:cNvSpPr/>
            <p:nvPr/>
          </p:nvSpPr>
          <p:spPr>
            <a:xfrm>
              <a:off x="185017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63"/>
            <p:cNvSpPr/>
            <p:nvPr/>
          </p:nvSpPr>
          <p:spPr>
            <a:xfrm>
              <a:off x="1761389"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63"/>
            <p:cNvSpPr/>
            <p:nvPr/>
          </p:nvSpPr>
          <p:spPr>
            <a:xfrm>
              <a:off x="1761389"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63"/>
            <p:cNvSpPr/>
            <p:nvPr/>
          </p:nvSpPr>
          <p:spPr>
            <a:xfrm>
              <a:off x="1761389"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63"/>
            <p:cNvSpPr/>
            <p:nvPr/>
          </p:nvSpPr>
          <p:spPr>
            <a:xfrm>
              <a:off x="1761389"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63"/>
            <p:cNvSpPr/>
            <p:nvPr/>
          </p:nvSpPr>
          <p:spPr>
            <a:xfrm>
              <a:off x="1761389"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63"/>
            <p:cNvSpPr/>
            <p:nvPr/>
          </p:nvSpPr>
          <p:spPr>
            <a:xfrm>
              <a:off x="1761389"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63"/>
            <p:cNvSpPr/>
            <p:nvPr/>
          </p:nvSpPr>
          <p:spPr>
            <a:xfrm>
              <a:off x="1761389"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63"/>
            <p:cNvSpPr/>
            <p:nvPr/>
          </p:nvSpPr>
          <p:spPr>
            <a:xfrm>
              <a:off x="1761389"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63"/>
            <p:cNvSpPr/>
            <p:nvPr/>
          </p:nvSpPr>
          <p:spPr>
            <a:xfrm>
              <a:off x="1761389"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63"/>
            <p:cNvSpPr/>
            <p:nvPr/>
          </p:nvSpPr>
          <p:spPr>
            <a:xfrm>
              <a:off x="1761389"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63"/>
            <p:cNvSpPr/>
            <p:nvPr/>
          </p:nvSpPr>
          <p:spPr>
            <a:xfrm>
              <a:off x="1761389"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63"/>
            <p:cNvSpPr/>
            <p:nvPr/>
          </p:nvSpPr>
          <p:spPr>
            <a:xfrm>
              <a:off x="1761389"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63"/>
            <p:cNvSpPr/>
            <p:nvPr/>
          </p:nvSpPr>
          <p:spPr>
            <a:xfrm>
              <a:off x="1761389"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63"/>
            <p:cNvSpPr/>
            <p:nvPr/>
          </p:nvSpPr>
          <p:spPr>
            <a:xfrm>
              <a:off x="1761389"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63"/>
            <p:cNvSpPr/>
            <p:nvPr/>
          </p:nvSpPr>
          <p:spPr>
            <a:xfrm>
              <a:off x="1761389"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63"/>
            <p:cNvSpPr/>
            <p:nvPr/>
          </p:nvSpPr>
          <p:spPr>
            <a:xfrm>
              <a:off x="87352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63"/>
            <p:cNvSpPr/>
            <p:nvPr/>
          </p:nvSpPr>
          <p:spPr>
            <a:xfrm>
              <a:off x="962315"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63"/>
            <p:cNvSpPr/>
            <p:nvPr/>
          </p:nvSpPr>
          <p:spPr>
            <a:xfrm>
              <a:off x="1051103"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63"/>
            <p:cNvSpPr/>
            <p:nvPr/>
          </p:nvSpPr>
          <p:spPr>
            <a:xfrm>
              <a:off x="1139891"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63"/>
            <p:cNvSpPr/>
            <p:nvPr/>
          </p:nvSpPr>
          <p:spPr>
            <a:xfrm>
              <a:off x="1228679"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63"/>
            <p:cNvSpPr/>
            <p:nvPr/>
          </p:nvSpPr>
          <p:spPr>
            <a:xfrm>
              <a:off x="1317466"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63"/>
            <p:cNvSpPr/>
            <p:nvPr/>
          </p:nvSpPr>
          <p:spPr>
            <a:xfrm>
              <a:off x="87352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63"/>
            <p:cNvSpPr/>
            <p:nvPr/>
          </p:nvSpPr>
          <p:spPr>
            <a:xfrm>
              <a:off x="962315"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63"/>
            <p:cNvSpPr/>
            <p:nvPr/>
          </p:nvSpPr>
          <p:spPr>
            <a:xfrm>
              <a:off x="1051103"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63"/>
            <p:cNvSpPr/>
            <p:nvPr/>
          </p:nvSpPr>
          <p:spPr>
            <a:xfrm>
              <a:off x="1139891"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63"/>
            <p:cNvSpPr/>
            <p:nvPr/>
          </p:nvSpPr>
          <p:spPr>
            <a:xfrm>
              <a:off x="1228679"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63"/>
            <p:cNvSpPr/>
            <p:nvPr/>
          </p:nvSpPr>
          <p:spPr>
            <a:xfrm>
              <a:off x="1317466"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63"/>
            <p:cNvSpPr/>
            <p:nvPr/>
          </p:nvSpPr>
          <p:spPr>
            <a:xfrm>
              <a:off x="87352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63"/>
            <p:cNvSpPr/>
            <p:nvPr/>
          </p:nvSpPr>
          <p:spPr>
            <a:xfrm>
              <a:off x="962315"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63"/>
            <p:cNvSpPr/>
            <p:nvPr/>
          </p:nvSpPr>
          <p:spPr>
            <a:xfrm>
              <a:off x="1051103"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63"/>
            <p:cNvSpPr/>
            <p:nvPr/>
          </p:nvSpPr>
          <p:spPr>
            <a:xfrm>
              <a:off x="1139891"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63"/>
            <p:cNvSpPr/>
            <p:nvPr/>
          </p:nvSpPr>
          <p:spPr>
            <a:xfrm>
              <a:off x="1228679"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63"/>
            <p:cNvSpPr/>
            <p:nvPr/>
          </p:nvSpPr>
          <p:spPr>
            <a:xfrm>
              <a:off x="1317466"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63"/>
            <p:cNvSpPr/>
            <p:nvPr/>
          </p:nvSpPr>
          <p:spPr>
            <a:xfrm>
              <a:off x="87352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63"/>
            <p:cNvSpPr/>
            <p:nvPr/>
          </p:nvSpPr>
          <p:spPr>
            <a:xfrm>
              <a:off x="962315"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63"/>
            <p:cNvSpPr/>
            <p:nvPr/>
          </p:nvSpPr>
          <p:spPr>
            <a:xfrm>
              <a:off x="1051103"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63"/>
            <p:cNvSpPr/>
            <p:nvPr/>
          </p:nvSpPr>
          <p:spPr>
            <a:xfrm>
              <a:off x="1139891"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63"/>
            <p:cNvSpPr/>
            <p:nvPr/>
          </p:nvSpPr>
          <p:spPr>
            <a:xfrm>
              <a:off x="1228679"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63"/>
            <p:cNvSpPr/>
            <p:nvPr/>
          </p:nvSpPr>
          <p:spPr>
            <a:xfrm>
              <a:off x="1317466"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63"/>
            <p:cNvSpPr/>
            <p:nvPr/>
          </p:nvSpPr>
          <p:spPr>
            <a:xfrm>
              <a:off x="87352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63"/>
            <p:cNvSpPr/>
            <p:nvPr/>
          </p:nvSpPr>
          <p:spPr>
            <a:xfrm>
              <a:off x="962315"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63"/>
            <p:cNvSpPr/>
            <p:nvPr/>
          </p:nvSpPr>
          <p:spPr>
            <a:xfrm>
              <a:off x="1051103"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63"/>
            <p:cNvSpPr/>
            <p:nvPr/>
          </p:nvSpPr>
          <p:spPr>
            <a:xfrm>
              <a:off x="1139891"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63"/>
            <p:cNvSpPr/>
            <p:nvPr/>
          </p:nvSpPr>
          <p:spPr>
            <a:xfrm>
              <a:off x="1228679"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63"/>
            <p:cNvSpPr/>
            <p:nvPr/>
          </p:nvSpPr>
          <p:spPr>
            <a:xfrm>
              <a:off x="1317466"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63"/>
            <p:cNvSpPr/>
            <p:nvPr/>
          </p:nvSpPr>
          <p:spPr>
            <a:xfrm>
              <a:off x="87352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63"/>
            <p:cNvSpPr/>
            <p:nvPr/>
          </p:nvSpPr>
          <p:spPr>
            <a:xfrm>
              <a:off x="962315"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63"/>
            <p:cNvSpPr/>
            <p:nvPr/>
          </p:nvSpPr>
          <p:spPr>
            <a:xfrm>
              <a:off x="1051103"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63"/>
            <p:cNvSpPr/>
            <p:nvPr/>
          </p:nvSpPr>
          <p:spPr>
            <a:xfrm>
              <a:off x="1139891"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63"/>
            <p:cNvSpPr/>
            <p:nvPr/>
          </p:nvSpPr>
          <p:spPr>
            <a:xfrm>
              <a:off x="1228679"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63"/>
            <p:cNvSpPr/>
            <p:nvPr/>
          </p:nvSpPr>
          <p:spPr>
            <a:xfrm>
              <a:off x="1317466"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63"/>
            <p:cNvSpPr/>
            <p:nvPr/>
          </p:nvSpPr>
          <p:spPr>
            <a:xfrm>
              <a:off x="87352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63"/>
            <p:cNvSpPr/>
            <p:nvPr/>
          </p:nvSpPr>
          <p:spPr>
            <a:xfrm>
              <a:off x="962315"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63"/>
            <p:cNvSpPr/>
            <p:nvPr/>
          </p:nvSpPr>
          <p:spPr>
            <a:xfrm>
              <a:off x="1051103"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63"/>
            <p:cNvSpPr/>
            <p:nvPr/>
          </p:nvSpPr>
          <p:spPr>
            <a:xfrm>
              <a:off x="1139891"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63"/>
            <p:cNvSpPr/>
            <p:nvPr/>
          </p:nvSpPr>
          <p:spPr>
            <a:xfrm>
              <a:off x="1228679"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63"/>
            <p:cNvSpPr/>
            <p:nvPr/>
          </p:nvSpPr>
          <p:spPr>
            <a:xfrm>
              <a:off x="1317466"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63"/>
            <p:cNvSpPr/>
            <p:nvPr/>
          </p:nvSpPr>
          <p:spPr>
            <a:xfrm>
              <a:off x="87352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63"/>
            <p:cNvSpPr/>
            <p:nvPr/>
          </p:nvSpPr>
          <p:spPr>
            <a:xfrm>
              <a:off x="962315"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63"/>
            <p:cNvSpPr/>
            <p:nvPr/>
          </p:nvSpPr>
          <p:spPr>
            <a:xfrm>
              <a:off x="1051103"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63"/>
            <p:cNvSpPr/>
            <p:nvPr/>
          </p:nvSpPr>
          <p:spPr>
            <a:xfrm>
              <a:off x="1139891"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63"/>
            <p:cNvSpPr/>
            <p:nvPr/>
          </p:nvSpPr>
          <p:spPr>
            <a:xfrm>
              <a:off x="1228679"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63"/>
            <p:cNvSpPr/>
            <p:nvPr/>
          </p:nvSpPr>
          <p:spPr>
            <a:xfrm>
              <a:off x="1317466"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63"/>
            <p:cNvSpPr/>
            <p:nvPr/>
          </p:nvSpPr>
          <p:spPr>
            <a:xfrm>
              <a:off x="87352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63"/>
            <p:cNvSpPr/>
            <p:nvPr/>
          </p:nvSpPr>
          <p:spPr>
            <a:xfrm>
              <a:off x="962315"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63"/>
            <p:cNvSpPr/>
            <p:nvPr/>
          </p:nvSpPr>
          <p:spPr>
            <a:xfrm>
              <a:off x="1051103"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63"/>
            <p:cNvSpPr/>
            <p:nvPr/>
          </p:nvSpPr>
          <p:spPr>
            <a:xfrm>
              <a:off x="1139891"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63"/>
            <p:cNvSpPr/>
            <p:nvPr/>
          </p:nvSpPr>
          <p:spPr>
            <a:xfrm>
              <a:off x="1228679"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63"/>
            <p:cNvSpPr/>
            <p:nvPr/>
          </p:nvSpPr>
          <p:spPr>
            <a:xfrm>
              <a:off x="1317466"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63"/>
            <p:cNvSpPr/>
            <p:nvPr/>
          </p:nvSpPr>
          <p:spPr>
            <a:xfrm>
              <a:off x="87352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63"/>
            <p:cNvSpPr/>
            <p:nvPr/>
          </p:nvSpPr>
          <p:spPr>
            <a:xfrm>
              <a:off x="962315"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63"/>
            <p:cNvSpPr/>
            <p:nvPr/>
          </p:nvSpPr>
          <p:spPr>
            <a:xfrm>
              <a:off x="1051103"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63"/>
            <p:cNvSpPr/>
            <p:nvPr/>
          </p:nvSpPr>
          <p:spPr>
            <a:xfrm>
              <a:off x="1139891"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63"/>
            <p:cNvSpPr/>
            <p:nvPr/>
          </p:nvSpPr>
          <p:spPr>
            <a:xfrm>
              <a:off x="1228679"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63"/>
            <p:cNvSpPr/>
            <p:nvPr/>
          </p:nvSpPr>
          <p:spPr>
            <a:xfrm>
              <a:off x="1317466"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63"/>
            <p:cNvSpPr/>
            <p:nvPr/>
          </p:nvSpPr>
          <p:spPr>
            <a:xfrm>
              <a:off x="87352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63"/>
            <p:cNvSpPr/>
            <p:nvPr/>
          </p:nvSpPr>
          <p:spPr>
            <a:xfrm>
              <a:off x="962315"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63"/>
            <p:cNvSpPr/>
            <p:nvPr/>
          </p:nvSpPr>
          <p:spPr>
            <a:xfrm>
              <a:off x="1051103"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63"/>
            <p:cNvSpPr/>
            <p:nvPr/>
          </p:nvSpPr>
          <p:spPr>
            <a:xfrm>
              <a:off x="1139891"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63"/>
            <p:cNvSpPr/>
            <p:nvPr/>
          </p:nvSpPr>
          <p:spPr>
            <a:xfrm>
              <a:off x="1228679"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63"/>
            <p:cNvSpPr/>
            <p:nvPr/>
          </p:nvSpPr>
          <p:spPr>
            <a:xfrm>
              <a:off x="1317466"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63"/>
            <p:cNvSpPr/>
            <p:nvPr/>
          </p:nvSpPr>
          <p:spPr>
            <a:xfrm>
              <a:off x="87352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63"/>
            <p:cNvSpPr/>
            <p:nvPr/>
          </p:nvSpPr>
          <p:spPr>
            <a:xfrm>
              <a:off x="962315"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63"/>
            <p:cNvSpPr/>
            <p:nvPr/>
          </p:nvSpPr>
          <p:spPr>
            <a:xfrm>
              <a:off x="1051103"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63"/>
            <p:cNvSpPr/>
            <p:nvPr/>
          </p:nvSpPr>
          <p:spPr>
            <a:xfrm>
              <a:off x="1139891"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63"/>
            <p:cNvSpPr/>
            <p:nvPr/>
          </p:nvSpPr>
          <p:spPr>
            <a:xfrm>
              <a:off x="1228679"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63"/>
            <p:cNvSpPr/>
            <p:nvPr/>
          </p:nvSpPr>
          <p:spPr>
            <a:xfrm>
              <a:off x="1317466"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63"/>
            <p:cNvSpPr/>
            <p:nvPr/>
          </p:nvSpPr>
          <p:spPr>
            <a:xfrm>
              <a:off x="87352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63"/>
            <p:cNvSpPr/>
            <p:nvPr/>
          </p:nvSpPr>
          <p:spPr>
            <a:xfrm>
              <a:off x="962315"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63"/>
            <p:cNvSpPr/>
            <p:nvPr/>
          </p:nvSpPr>
          <p:spPr>
            <a:xfrm>
              <a:off x="1051103"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63"/>
            <p:cNvSpPr/>
            <p:nvPr/>
          </p:nvSpPr>
          <p:spPr>
            <a:xfrm>
              <a:off x="1139891"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63"/>
            <p:cNvSpPr/>
            <p:nvPr/>
          </p:nvSpPr>
          <p:spPr>
            <a:xfrm>
              <a:off x="1228679"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63"/>
            <p:cNvSpPr/>
            <p:nvPr/>
          </p:nvSpPr>
          <p:spPr>
            <a:xfrm>
              <a:off x="1317466"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63"/>
            <p:cNvSpPr/>
            <p:nvPr/>
          </p:nvSpPr>
          <p:spPr>
            <a:xfrm>
              <a:off x="1406254"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63"/>
            <p:cNvSpPr/>
            <p:nvPr/>
          </p:nvSpPr>
          <p:spPr>
            <a:xfrm>
              <a:off x="1406254"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63"/>
            <p:cNvSpPr/>
            <p:nvPr/>
          </p:nvSpPr>
          <p:spPr>
            <a:xfrm>
              <a:off x="1406254"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63"/>
            <p:cNvSpPr/>
            <p:nvPr/>
          </p:nvSpPr>
          <p:spPr>
            <a:xfrm>
              <a:off x="1406254"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63"/>
            <p:cNvSpPr/>
            <p:nvPr/>
          </p:nvSpPr>
          <p:spPr>
            <a:xfrm>
              <a:off x="1406254"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63"/>
            <p:cNvSpPr/>
            <p:nvPr/>
          </p:nvSpPr>
          <p:spPr>
            <a:xfrm>
              <a:off x="1406254"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63"/>
            <p:cNvSpPr/>
            <p:nvPr/>
          </p:nvSpPr>
          <p:spPr>
            <a:xfrm>
              <a:off x="1406254"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63"/>
            <p:cNvSpPr/>
            <p:nvPr/>
          </p:nvSpPr>
          <p:spPr>
            <a:xfrm>
              <a:off x="1406254"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63"/>
            <p:cNvSpPr/>
            <p:nvPr/>
          </p:nvSpPr>
          <p:spPr>
            <a:xfrm>
              <a:off x="1406254"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63"/>
            <p:cNvSpPr/>
            <p:nvPr/>
          </p:nvSpPr>
          <p:spPr>
            <a:xfrm>
              <a:off x="1406254"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63"/>
            <p:cNvSpPr/>
            <p:nvPr/>
          </p:nvSpPr>
          <p:spPr>
            <a:xfrm>
              <a:off x="1406254"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63"/>
            <p:cNvSpPr/>
            <p:nvPr/>
          </p:nvSpPr>
          <p:spPr>
            <a:xfrm>
              <a:off x="1406254"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63"/>
            <p:cNvSpPr/>
            <p:nvPr/>
          </p:nvSpPr>
          <p:spPr>
            <a:xfrm>
              <a:off x="1406254"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63"/>
            <p:cNvSpPr/>
            <p:nvPr/>
          </p:nvSpPr>
          <p:spPr>
            <a:xfrm>
              <a:off x="1495042"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63"/>
            <p:cNvSpPr/>
            <p:nvPr/>
          </p:nvSpPr>
          <p:spPr>
            <a:xfrm>
              <a:off x="1495042"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63"/>
            <p:cNvSpPr/>
            <p:nvPr/>
          </p:nvSpPr>
          <p:spPr>
            <a:xfrm>
              <a:off x="1495042"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63"/>
            <p:cNvSpPr/>
            <p:nvPr/>
          </p:nvSpPr>
          <p:spPr>
            <a:xfrm>
              <a:off x="1495042"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63"/>
            <p:cNvSpPr/>
            <p:nvPr/>
          </p:nvSpPr>
          <p:spPr>
            <a:xfrm>
              <a:off x="1495042"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63"/>
            <p:cNvSpPr/>
            <p:nvPr/>
          </p:nvSpPr>
          <p:spPr>
            <a:xfrm>
              <a:off x="1495042"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63"/>
            <p:cNvSpPr/>
            <p:nvPr/>
          </p:nvSpPr>
          <p:spPr>
            <a:xfrm>
              <a:off x="1495042"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63"/>
            <p:cNvSpPr/>
            <p:nvPr/>
          </p:nvSpPr>
          <p:spPr>
            <a:xfrm>
              <a:off x="1495042"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63"/>
            <p:cNvSpPr/>
            <p:nvPr/>
          </p:nvSpPr>
          <p:spPr>
            <a:xfrm>
              <a:off x="1495042"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63"/>
            <p:cNvSpPr/>
            <p:nvPr/>
          </p:nvSpPr>
          <p:spPr>
            <a:xfrm>
              <a:off x="1495042"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63"/>
            <p:cNvSpPr/>
            <p:nvPr/>
          </p:nvSpPr>
          <p:spPr>
            <a:xfrm>
              <a:off x="1495042"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63"/>
            <p:cNvSpPr/>
            <p:nvPr/>
          </p:nvSpPr>
          <p:spPr>
            <a:xfrm>
              <a:off x="1495042"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63"/>
            <p:cNvSpPr/>
            <p:nvPr/>
          </p:nvSpPr>
          <p:spPr>
            <a:xfrm>
              <a:off x="1495042"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63"/>
            <p:cNvSpPr/>
            <p:nvPr/>
          </p:nvSpPr>
          <p:spPr>
            <a:xfrm>
              <a:off x="158383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63"/>
            <p:cNvSpPr/>
            <p:nvPr/>
          </p:nvSpPr>
          <p:spPr>
            <a:xfrm>
              <a:off x="158383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63"/>
            <p:cNvSpPr/>
            <p:nvPr/>
          </p:nvSpPr>
          <p:spPr>
            <a:xfrm>
              <a:off x="158383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63"/>
            <p:cNvSpPr/>
            <p:nvPr/>
          </p:nvSpPr>
          <p:spPr>
            <a:xfrm>
              <a:off x="158383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63"/>
            <p:cNvSpPr/>
            <p:nvPr/>
          </p:nvSpPr>
          <p:spPr>
            <a:xfrm>
              <a:off x="158383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63"/>
            <p:cNvSpPr/>
            <p:nvPr/>
          </p:nvSpPr>
          <p:spPr>
            <a:xfrm>
              <a:off x="158383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63"/>
            <p:cNvSpPr/>
            <p:nvPr/>
          </p:nvSpPr>
          <p:spPr>
            <a:xfrm>
              <a:off x="158383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63"/>
            <p:cNvSpPr/>
            <p:nvPr/>
          </p:nvSpPr>
          <p:spPr>
            <a:xfrm>
              <a:off x="158383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63"/>
            <p:cNvSpPr/>
            <p:nvPr/>
          </p:nvSpPr>
          <p:spPr>
            <a:xfrm>
              <a:off x="158383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63"/>
            <p:cNvSpPr/>
            <p:nvPr/>
          </p:nvSpPr>
          <p:spPr>
            <a:xfrm>
              <a:off x="158383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63"/>
            <p:cNvSpPr/>
            <p:nvPr/>
          </p:nvSpPr>
          <p:spPr>
            <a:xfrm>
              <a:off x="158383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63"/>
            <p:cNvSpPr/>
            <p:nvPr/>
          </p:nvSpPr>
          <p:spPr>
            <a:xfrm>
              <a:off x="158383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63"/>
            <p:cNvSpPr/>
            <p:nvPr/>
          </p:nvSpPr>
          <p:spPr>
            <a:xfrm>
              <a:off x="158383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63"/>
            <p:cNvSpPr/>
            <p:nvPr/>
          </p:nvSpPr>
          <p:spPr>
            <a:xfrm>
              <a:off x="1672617"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63"/>
            <p:cNvSpPr/>
            <p:nvPr/>
          </p:nvSpPr>
          <p:spPr>
            <a:xfrm>
              <a:off x="1672617"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63"/>
            <p:cNvSpPr/>
            <p:nvPr/>
          </p:nvSpPr>
          <p:spPr>
            <a:xfrm>
              <a:off x="1672617"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63"/>
            <p:cNvSpPr/>
            <p:nvPr/>
          </p:nvSpPr>
          <p:spPr>
            <a:xfrm>
              <a:off x="1672617"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63"/>
            <p:cNvSpPr/>
            <p:nvPr/>
          </p:nvSpPr>
          <p:spPr>
            <a:xfrm>
              <a:off x="1672617"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63"/>
            <p:cNvSpPr/>
            <p:nvPr/>
          </p:nvSpPr>
          <p:spPr>
            <a:xfrm>
              <a:off x="1672617"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63"/>
            <p:cNvSpPr/>
            <p:nvPr/>
          </p:nvSpPr>
          <p:spPr>
            <a:xfrm>
              <a:off x="1672617"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63"/>
            <p:cNvSpPr/>
            <p:nvPr/>
          </p:nvSpPr>
          <p:spPr>
            <a:xfrm>
              <a:off x="1672617"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63"/>
            <p:cNvSpPr/>
            <p:nvPr/>
          </p:nvSpPr>
          <p:spPr>
            <a:xfrm>
              <a:off x="1672617"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63"/>
            <p:cNvSpPr/>
            <p:nvPr/>
          </p:nvSpPr>
          <p:spPr>
            <a:xfrm>
              <a:off x="1672617"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63"/>
            <p:cNvSpPr/>
            <p:nvPr/>
          </p:nvSpPr>
          <p:spPr>
            <a:xfrm>
              <a:off x="1672617"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63"/>
            <p:cNvSpPr/>
            <p:nvPr/>
          </p:nvSpPr>
          <p:spPr>
            <a:xfrm>
              <a:off x="1672617"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63"/>
            <p:cNvSpPr/>
            <p:nvPr/>
          </p:nvSpPr>
          <p:spPr>
            <a:xfrm>
              <a:off x="1672617"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63"/>
            <p:cNvSpPr/>
            <p:nvPr/>
          </p:nvSpPr>
          <p:spPr>
            <a:xfrm>
              <a:off x="87352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63"/>
            <p:cNvSpPr/>
            <p:nvPr/>
          </p:nvSpPr>
          <p:spPr>
            <a:xfrm>
              <a:off x="962315"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63"/>
            <p:cNvSpPr/>
            <p:nvPr/>
          </p:nvSpPr>
          <p:spPr>
            <a:xfrm>
              <a:off x="1051103"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63"/>
            <p:cNvSpPr/>
            <p:nvPr/>
          </p:nvSpPr>
          <p:spPr>
            <a:xfrm>
              <a:off x="1139891"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63"/>
            <p:cNvSpPr/>
            <p:nvPr/>
          </p:nvSpPr>
          <p:spPr>
            <a:xfrm>
              <a:off x="1228679"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63"/>
            <p:cNvSpPr/>
            <p:nvPr/>
          </p:nvSpPr>
          <p:spPr>
            <a:xfrm>
              <a:off x="1317466"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63"/>
            <p:cNvSpPr/>
            <p:nvPr/>
          </p:nvSpPr>
          <p:spPr>
            <a:xfrm>
              <a:off x="1406254"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63"/>
            <p:cNvSpPr/>
            <p:nvPr/>
          </p:nvSpPr>
          <p:spPr>
            <a:xfrm>
              <a:off x="1495042"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63"/>
            <p:cNvSpPr/>
            <p:nvPr/>
          </p:nvSpPr>
          <p:spPr>
            <a:xfrm>
              <a:off x="158383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63"/>
            <p:cNvSpPr/>
            <p:nvPr/>
          </p:nvSpPr>
          <p:spPr>
            <a:xfrm>
              <a:off x="1672617"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63"/>
            <p:cNvSpPr/>
            <p:nvPr/>
          </p:nvSpPr>
          <p:spPr>
            <a:xfrm>
              <a:off x="87352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63"/>
            <p:cNvSpPr/>
            <p:nvPr/>
          </p:nvSpPr>
          <p:spPr>
            <a:xfrm>
              <a:off x="962315"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63"/>
            <p:cNvSpPr/>
            <p:nvPr/>
          </p:nvSpPr>
          <p:spPr>
            <a:xfrm>
              <a:off x="1051103"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63"/>
            <p:cNvSpPr/>
            <p:nvPr/>
          </p:nvSpPr>
          <p:spPr>
            <a:xfrm>
              <a:off x="1139891"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63"/>
            <p:cNvSpPr/>
            <p:nvPr/>
          </p:nvSpPr>
          <p:spPr>
            <a:xfrm>
              <a:off x="1228679"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63"/>
            <p:cNvSpPr/>
            <p:nvPr/>
          </p:nvSpPr>
          <p:spPr>
            <a:xfrm>
              <a:off x="1317466"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63"/>
            <p:cNvSpPr/>
            <p:nvPr/>
          </p:nvSpPr>
          <p:spPr>
            <a:xfrm>
              <a:off x="1406254"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63"/>
            <p:cNvSpPr/>
            <p:nvPr/>
          </p:nvSpPr>
          <p:spPr>
            <a:xfrm>
              <a:off x="1495042"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63"/>
            <p:cNvSpPr/>
            <p:nvPr/>
          </p:nvSpPr>
          <p:spPr>
            <a:xfrm>
              <a:off x="158383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63"/>
            <p:cNvSpPr/>
            <p:nvPr/>
          </p:nvSpPr>
          <p:spPr>
            <a:xfrm>
              <a:off x="1672617"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63"/>
            <p:cNvSpPr/>
            <p:nvPr/>
          </p:nvSpPr>
          <p:spPr>
            <a:xfrm>
              <a:off x="784740" y="16308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63"/>
            <p:cNvSpPr/>
            <p:nvPr/>
          </p:nvSpPr>
          <p:spPr>
            <a:xfrm>
              <a:off x="784740" y="17287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63"/>
            <p:cNvSpPr/>
            <p:nvPr/>
          </p:nvSpPr>
          <p:spPr>
            <a:xfrm>
              <a:off x="784740" y="18266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63"/>
            <p:cNvSpPr/>
            <p:nvPr/>
          </p:nvSpPr>
          <p:spPr>
            <a:xfrm>
              <a:off x="784740" y="192461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63"/>
            <p:cNvSpPr/>
            <p:nvPr/>
          </p:nvSpPr>
          <p:spPr>
            <a:xfrm>
              <a:off x="784740" y="202255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63"/>
            <p:cNvSpPr/>
            <p:nvPr/>
          </p:nvSpPr>
          <p:spPr>
            <a:xfrm>
              <a:off x="784740" y="212048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63"/>
            <p:cNvSpPr/>
            <p:nvPr/>
          </p:nvSpPr>
          <p:spPr>
            <a:xfrm>
              <a:off x="784740" y="221842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63"/>
            <p:cNvSpPr/>
            <p:nvPr/>
          </p:nvSpPr>
          <p:spPr>
            <a:xfrm>
              <a:off x="784740" y="231635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63"/>
            <p:cNvSpPr/>
            <p:nvPr/>
          </p:nvSpPr>
          <p:spPr>
            <a:xfrm>
              <a:off x="784740" y="241429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63"/>
            <p:cNvSpPr/>
            <p:nvPr/>
          </p:nvSpPr>
          <p:spPr>
            <a:xfrm>
              <a:off x="784740" y="251223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63"/>
            <p:cNvSpPr/>
            <p:nvPr/>
          </p:nvSpPr>
          <p:spPr>
            <a:xfrm>
              <a:off x="784740" y="261016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63"/>
            <p:cNvSpPr/>
            <p:nvPr/>
          </p:nvSpPr>
          <p:spPr>
            <a:xfrm>
              <a:off x="784740" y="270810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63"/>
            <p:cNvSpPr/>
            <p:nvPr/>
          </p:nvSpPr>
          <p:spPr>
            <a:xfrm>
              <a:off x="784740" y="280603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63"/>
            <p:cNvSpPr/>
            <p:nvPr/>
          </p:nvSpPr>
          <p:spPr>
            <a:xfrm>
              <a:off x="784740" y="29039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63"/>
            <p:cNvSpPr/>
            <p:nvPr/>
          </p:nvSpPr>
          <p:spPr>
            <a:xfrm>
              <a:off x="784740" y="300190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63"/>
            <p:cNvSpPr/>
            <p:nvPr/>
          </p:nvSpPr>
          <p:spPr>
            <a:xfrm>
              <a:off x="87352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63"/>
            <p:cNvSpPr/>
            <p:nvPr/>
          </p:nvSpPr>
          <p:spPr>
            <a:xfrm>
              <a:off x="962315"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63"/>
            <p:cNvSpPr/>
            <p:nvPr/>
          </p:nvSpPr>
          <p:spPr>
            <a:xfrm>
              <a:off x="1051103"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63"/>
            <p:cNvSpPr/>
            <p:nvPr/>
          </p:nvSpPr>
          <p:spPr>
            <a:xfrm>
              <a:off x="1139891"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63"/>
            <p:cNvSpPr/>
            <p:nvPr/>
          </p:nvSpPr>
          <p:spPr>
            <a:xfrm>
              <a:off x="1228679"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63"/>
            <p:cNvSpPr/>
            <p:nvPr/>
          </p:nvSpPr>
          <p:spPr>
            <a:xfrm>
              <a:off x="1317466"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63"/>
            <p:cNvSpPr/>
            <p:nvPr/>
          </p:nvSpPr>
          <p:spPr>
            <a:xfrm>
              <a:off x="87352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63"/>
            <p:cNvSpPr/>
            <p:nvPr/>
          </p:nvSpPr>
          <p:spPr>
            <a:xfrm>
              <a:off x="962315"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63"/>
            <p:cNvSpPr/>
            <p:nvPr/>
          </p:nvSpPr>
          <p:spPr>
            <a:xfrm>
              <a:off x="1051103"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63"/>
            <p:cNvSpPr/>
            <p:nvPr/>
          </p:nvSpPr>
          <p:spPr>
            <a:xfrm>
              <a:off x="1139891"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63"/>
            <p:cNvSpPr/>
            <p:nvPr/>
          </p:nvSpPr>
          <p:spPr>
            <a:xfrm>
              <a:off x="1228679"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63"/>
            <p:cNvSpPr/>
            <p:nvPr/>
          </p:nvSpPr>
          <p:spPr>
            <a:xfrm>
              <a:off x="1317466"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63"/>
            <p:cNvSpPr/>
            <p:nvPr/>
          </p:nvSpPr>
          <p:spPr>
            <a:xfrm>
              <a:off x="87352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63"/>
            <p:cNvSpPr/>
            <p:nvPr/>
          </p:nvSpPr>
          <p:spPr>
            <a:xfrm>
              <a:off x="962315"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63"/>
            <p:cNvSpPr/>
            <p:nvPr/>
          </p:nvSpPr>
          <p:spPr>
            <a:xfrm>
              <a:off x="1051103"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63"/>
            <p:cNvSpPr/>
            <p:nvPr/>
          </p:nvSpPr>
          <p:spPr>
            <a:xfrm>
              <a:off x="1139891"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63"/>
            <p:cNvSpPr/>
            <p:nvPr/>
          </p:nvSpPr>
          <p:spPr>
            <a:xfrm>
              <a:off x="1228679"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63"/>
            <p:cNvSpPr/>
            <p:nvPr/>
          </p:nvSpPr>
          <p:spPr>
            <a:xfrm>
              <a:off x="1317466"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63"/>
            <p:cNvSpPr/>
            <p:nvPr/>
          </p:nvSpPr>
          <p:spPr>
            <a:xfrm>
              <a:off x="87352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63"/>
            <p:cNvSpPr/>
            <p:nvPr/>
          </p:nvSpPr>
          <p:spPr>
            <a:xfrm>
              <a:off x="962315"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63"/>
            <p:cNvSpPr/>
            <p:nvPr/>
          </p:nvSpPr>
          <p:spPr>
            <a:xfrm>
              <a:off x="1051103"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63"/>
            <p:cNvSpPr/>
            <p:nvPr/>
          </p:nvSpPr>
          <p:spPr>
            <a:xfrm>
              <a:off x="1139891"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63"/>
            <p:cNvSpPr/>
            <p:nvPr/>
          </p:nvSpPr>
          <p:spPr>
            <a:xfrm>
              <a:off x="1228679"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63"/>
            <p:cNvSpPr/>
            <p:nvPr/>
          </p:nvSpPr>
          <p:spPr>
            <a:xfrm>
              <a:off x="1317466"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63"/>
            <p:cNvSpPr/>
            <p:nvPr/>
          </p:nvSpPr>
          <p:spPr>
            <a:xfrm>
              <a:off x="87352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63"/>
            <p:cNvSpPr/>
            <p:nvPr/>
          </p:nvSpPr>
          <p:spPr>
            <a:xfrm>
              <a:off x="962315"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63"/>
            <p:cNvSpPr/>
            <p:nvPr/>
          </p:nvSpPr>
          <p:spPr>
            <a:xfrm>
              <a:off x="1051103"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63"/>
            <p:cNvSpPr/>
            <p:nvPr/>
          </p:nvSpPr>
          <p:spPr>
            <a:xfrm>
              <a:off x="1139891"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63"/>
            <p:cNvSpPr/>
            <p:nvPr/>
          </p:nvSpPr>
          <p:spPr>
            <a:xfrm>
              <a:off x="1228679"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63"/>
            <p:cNvSpPr/>
            <p:nvPr/>
          </p:nvSpPr>
          <p:spPr>
            <a:xfrm>
              <a:off x="1317466"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63"/>
            <p:cNvSpPr/>
            <p:nvPr/>
          </p:nvSpPr>
          <p:spPr>
            <a:xfrm>
              <a:off x="87352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63"/>
            <p:cNvSpPr/>
            <p:nvPr/>
          </p:nvSpPr>
          <p:spPr>
            <a:xfrm>
              <a:off x="962315"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63"/>
            <p:cNvSpPr/>
            <p:nvPr/>
          </p:nvSpPr>
          <p:spPr>
            <a:xfrm>
              <a:off x="1051103"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63"/>
            <p:cNvSpPr/>
            <p:nvPr/>
          </p:nvSpPr>
          <p:spPr>
            <a:xfrm>
              <a:off x="1139891"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63"/>
            <p:cNvSpPr/>
            <p:nvPr/>
          </p:nvSpPr>
          <p:spPr>
            <a:xfrm>
              <a:off x="1228679"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63"/>
            <p:cNvSpPr/>
            <p:nvPr/>
          </p:nvSpPr>
          <p:spPr>
            <a:xfrm>
              <a:off x="1317466"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63"/>
            <p:cNvSpPr/>
            <p:nvPr/>
          </p:nvSpPr>
          <p:spPr>
            <a:xfrm>
              <a:off x="87352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63"/>
            <p:cNvSpPr/>
            <p:nvPr/>
          </p:nvSpPr>
          <p:spPr>
            <a:xfrm>
              <a:off x="962315"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63"/>
            <p:cNvSpPr/>
            <p:nvPr/>
          </p:nvSpPr>
          <p:spPr>
            <a:xfrm>
              <a:off x="1051103"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63"/>
            <p:cNvSpPr/>
            <p:nvPr/>
          </p:nvSpPr>
          <p:spPr>
            <a:xfrm>
              <a:off x="1139891"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63"/>
            <p:cNvSpPr/>
            <p:nvPr/>
          </p:nvSpPr>
          <p:spPr>
            <a:xfrm>
              <a:off x="1228679"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63"/>
            <p:cNvSpPr/>
            <p:nvPr/>
          </p:nvSpPr>
          <p:spPr>
            <a:xfrm>
              <a:off x="1317466"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63"/>
            <p:cNvSpPr/>
            <p:nvPr/>
          </p:nvSpPr>
          <p:spPr>
            <a:xfrm>
              <a:off x="87352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63"/>
            <p:cNvSpPr/>
            <p:nvPr/>
          </p:nvSpPr>
          <p:spPr>
            <a:xfrm>
              <a:off x="962315"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63"/>
            <p:cNvSpPr/>
            <p:nvPr/>
          </p:nvSpPr>
          <p:spPr>
            <a:xfrm>
              <a:off x="1051103"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63"/>
            <p:cNvSpPr/>
            <p:nvPr/>
          </p:nvSpPr>
          <p:spPr>
            <a:xfrm>
              <a:off x="1139891"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63"/>
            <p:cNvSpPr/>
            <p:nvPr/>
          </p:nvSpPr>
          <p:spPr>
            <a:xfrm>
              <a:off x="1228679"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63"/>
            <p:cNvSpPr/>
            <p:nvPr/>
          </p:nvSpPr>
          <p:spPr>
            <a:xfrm>
              <a:off x="1317466"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63"/>
            <p:cNvSpPr/>
            <p:nvPr/>
          </p:nvSpPr>
          <p:spPr>
            <a:xfrm>
              <a:off x="87352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63"/>
            <p:cNvSpPr/>
            <p:nvPr/>
          </p:nvSpPr>
          <p:spPr>
            <a:xfrm>
              <a:off x="962315"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63"/>
            <p:cNvSpPr/>
            <p:nvPr/>
          </p:nvSpPr>
          <p:spPr>
            <a:xfrm>
              <a:off x="1051103"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63"/>
            <p:cNvSpPr/>
            <p:nvPr/>
          </p:nvSpPr>
          <p:spPr>
            <a:xfrm>
              <a:off x="1139891"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63"/>
            <p:cNvSpPr/>
            <p:nvPr/>
          </p:nvSpPr>
          <p:spPr>
            <a:xfrm>
              <a:off x="1228679"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63"/>
            <p:cNvSpPr/>
            <p:nvPr/>
          </p:nvSpPr>
          <p:spPr>
            <a:xfrm>
              <a:off x="1317466"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63"/>
            <p:cNvSpPr/>
            <p:nvPr/>
          </p:nvSpPr>
          <p:spPr>
            <a:xfrm>
              <a:off x="87352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63"/>
            <p:cNvSpPr/>
            <p:nvPr/>
          </p:nvSpPr>
          <p:spPr>
            <a:xfrm>
              <a:off x="962315"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63"/>
            <p:cNvSpPr/>
            <p:nvPr/>
          </p:nvSpPr>
          <p:spPr>
            <a:xfrm>
              <a:off x="1051103"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63"/>
            <p:cNvSpPr/>
            <p:nvPr/>
          </p:nvSpPr>
          <p:spPr>
            <a:xfrm>
              <a:off x="1139891"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63"/>
            <p:cNvSpPr/>
            <p:nvPr/>
          </p:nvSpPr>
          <p:spPr>
            <a:xfrm>
              <a:off x="1228679"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63"/>
            <p:cNvSpPr/>
            <p:nvPr/>
          </p:nvSpPr>
          <p:spPr>
            <a:xfrm>
              <a:off x="1317466"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63"/>
            <p:cNvSpPr/>
            <p:nvPr/>
          </p:nvSpPr>
          <p:spPr>
            <a:xfrm>
              <a:off x="87352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63"/>
            <p:cNvSpPr/>
            <p:nvPr/>
          </p:nvSpPr>
          <p:spPr>
            <a:xfrm>
              <a:off x="962315"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63"/>
            <p:cNvSpPr/>
            <p:nvPr/>
          </p:nvSpPr>
          <p:spPr>
            <a:xfrm>
              <a:off x="1051103"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63"/>
            <p:cNvSpPr/>
            <p:nvPr/>
          </p:nvSpPr>
          <p:spPr>
            <a:xfrm>
              <a:off x="1139891"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63"/>
            <p:cNvSpPr/>
            <p:nvPr/>
          </p:nvSpPr>
          <p:spPr>
            <a:xfrm>
              <a:off x="1228679"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63"/>
            <p:cNvSpPr/>
            <p:nvPr/>
          </p:nvSpPr>
          <p:spPr>
            <a:xfrm>
              <a:off x="1317466"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63"/>
            <p:cNvSpPr/>
            <p:nvPr/>
          </p:nvSpPr>
          <p:spPr>
            <a:xfrm>
              <a:off x="87352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63"/>
            <p:cNvSpPr/>
            <p:nvPr/>
          </p:nvSpPr>
          <p:spPr>
            <a:xfrm>
              <a:off x="962315"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63"/>
            <p:cNvSpPr/>
            <p:nvPr/>
          </p:nvSpPr>
          <p:spPr>
            <a:xfrm>
              <a:off x="1051103"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63"/>
            <p:cNvSpPr/>
            <p:nvPr/>
          </p:nvSpPr>
          <p:spPr>
            <a:xfrm>
              <a:off x="1139891"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63"/>
            <p:cNvSpPr/>
            <p:nvPr/>
          </p:nvSpPr>
          <p:spPr>
            <a:xfrm>
              <a:off x="1228679"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63"/>
            <p:cNvSpPr/>
            <p:nvPr/>
          </p:nvSpPr>
          <p:spPr>
            <a:xfrm>
              <a:off x="1317466"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63"/>
            <p:cNvSpPr/>
            <p:nvPr/>
          </p:nvSpPr>
          <p:spPr>
            <a:xfrm>
              <a:off x="87352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63"/>
            <p:cNvSpPr/>
            <p:nvPr/>
          </p:nvSpPr>
          <p:spPr>
            <a:xfrm>
              <a:off x="962315"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63"/>
            <p:cNvSpPr/>
            <p:nvPr/>
          </p:nvSpPr>
          <p:spPr>
            <a:xfrm>
              <a:off x="1051103"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63"/>
            <p:cNvSpPr/>
            <p:nvPr/>
          </p:nvSpPr>
          <p:spPr>
            <a:xfrm>
              <a:off x="1139891"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63"/>
            <p:cNvSpPr/>
            <p:nvPr/>
          </p:nvSpPr>
          <p:spPr>
            <a:xfrm>
              <a:off x="1228679"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63"/>
            <p:cNvSpPr/>
            <p:nvPr/>
          </p:nvSpPr>
          <p:spPr>
            <a:xfrm>
              <a:off x="1317466"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63"/>
            <p:cNvSpPr/>
            <p:nvPr/>
          </p:nvSpPr>
          <p:spPr>
            <a:xfrm>
              <a:off x="1406254"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63"/>
            <p:cNvSpPr/>
            <p:nvPr/>
          </p:nvSpPr>
          <p:spPr>
            <a:xfrm>
              <a:off x="1406254"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63"/>
            <p:cNvSpPr/>
            <p:nvPr/>
          </p:nvSpPr>
          <p:spPr>
            <a:xfrm>
              <a:off x="1406254"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63"/>
            <p:cNvSpPr/>
            <p:nvPr/>
          </p:nvSpPr>
          <p:spPr>
            <a:xfrm>
              <a:off x="1406254"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63"/>
            <p:cNvSpPr/>
            <p:nvPr/>
          </p:nvSpPr>
          <p:spPr>
            <a:xfrm>
              <a:off x="1406254"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63"/>
            <p:cNvSpPr/>
            <p:nvPr/>
          </p:nvSpPr>
          <p:spPr>
            <a:xfrm>
              <a:off x="1406254"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63"/>
            <p:cNvSpPr/>
            <p:nvPr/>
          </p:nvSpPr>
          <p:spPr>
            <a:xfrm>
              <a:off x="1406254"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63"/>
            <p:cNvSpPr/>
            <p:nvPr/>
          </p:nvSpPr>
          <p:spPr>
            <a:xfrm>
              <a:off x="1406254"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63"/>
            <p:cNvSpPr/>
            <p:nvPr/>
          </p:nvSpPr>
          <p:spPr>
            <a:xfrm>
              <a:off x="1406254"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63"/>
            <p:cNvSpPr/>
            <p:nvPr/>
          </p:nvSpPr>
          <p:spPr>
            <a:xfrm>
              <a:off x="1406254"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63"/>
            <p:cNvSpPr/>
            <p:nvPr/>
          </p:nvSpPr>
          <p:spPr>
            <a:xfrm>
              <a:off x="1406254"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63"/>
            <p:cNvSpPr/>
            <p:nvPr/>
          </p:nvSpPr>
          <p:spPr>
            <a:xfrm>
              <a:off x="1406254"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63"/>
            <p:cNvSpPr/>
            <p:nvPr/>
          </p:nvSpPr>
          <p:spPr>
            <a:xfrm>
              <a:off x="1406254"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63"/>
            <p:cNvSpPr/>
            <p:nvPr/>
          </p:nvSpPr>
          <p:spPr>
            <a:xfrm>
              <a:off x="1495042"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63"/>
            <p:cNvSpPr/>
            <p:nvPr/>
          </p:nvSpPr>
          <p:spPr>
            <a:xfrm>
              <a:off x="1495042"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63"/>
            <p:cNvSpPr/>
            <p:nvPr/>
          </p:nvSpPr>
          <p:spPr>
            <a:xfrm>
              <a:off x="1495042"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63"/>
            <p:cNvSpPr/>
            <p:nvPr/>
          </p:nvSpPr>
          <p:spPr>
            <a:xfrm>
              <a:off x="1495042"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63"/>
            <p:cNvSpPr/>
            <p:nvPr/>
          </p:nvSpPr>
          <p:spPr>
            <a:xfrm>
              <a:off x="1495042"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63"/>
            <p:cNvSpPr/>
            <p:nvPr/>
          </p:nvSpPr>
          <p:spPr>
            <a:xfrm>
              <a:off x="1495042"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63"/>
            <p:cNvSpPr/>
            <p:nvPr/>
          </p:nvSpPr>
          <p:spPr>
            <a:xfrm>
              <a:off x="1495042"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63"/>
            <p:cNvSpPr/>
            <p:nvPr/>
          </p:nvSpPr>
          <p:spPr>
            <a:xfrm>
              <a:off x="1495042"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63"/>
            <p:cNvSpPr/>
            <p:nvPr/>
          </p:nvSpPr>
          <p:spPr>
            <a:xfrm>
              <a:off x="1495042"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63"/>
            <p:cNvSpPr/>
            <p:nvPr/>
          </p:nvSpPr>
          <p:spPr>
            <a:xfrm>
              <a:off x="1495042"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63"/>
            <p:cNvSpPr/>
            <p:nvPr/>
          </p:nvSpPr>
          <p:spPr>
            <a:xfrm>
              <a:off x="1495042"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63"/>
            <p:cNvSpPr/>
            <p:nvPr/>
          </p:nvSpPr>
          <p:spPr>
            <a:xfrm>
              <a:off x="1495042"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63"/>
            <p:cNvSpPr/>
            <p:nvPr/>
          </p:nvSpPr>
          <p:spPr>
            <a:xfrm>
              <a:off x="1495042"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63"/>
            <p:cNvSpPr/>
            <p:nvPr/>
          </p:nvSpPr>
          <p:spPr>
            <a:xfrm>
              <a:off x="158383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63"/>
            <p:cNvSpPr/>
            <p:nvPr/>
          </p:nvSpPr>
          <p:spPr>
            <a:xfrm>
              <a:off x="158383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63"/>
            <p:cNvSpPr/>
            <p:nvPr/>
          </p:nvSpPr>
          <p:spPr>
            <a:xfrm>
              <a:off x="158383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63"/>
            <p:cNvSpPr/>
            <p:nvPr/>
          </p:nvSpPr>
          <p:spPr>
            <a:xfrm>
              <a:off x="158383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63"/>
            <p:cNvSpPr/>
            <p:nvPr/>
          </p:nvSpPr>
          <p:spPr>
            <a:xfrm>
              <a:off x="158383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63"/>
            <p:cNvSpPr/>
            <p:nvPr/>
          </p:nvSpPr>
          <p:spPr>
            <a:xfrm>
              <a:off x="158383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63"/>
            <p:cNvSpPr/>
            <p:nvPr/>
          </p:nvSpPr>
          <p:spPr>
            <a:xfrm>
              <a:off x="158383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63"/>
            <p:cNvSpPr/>
            <p:nvPr/>
          </p:nvSpPr>
          <p:spPr>
            <a:xfrm>
              <a:off x="158383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63"/>
            <p:cNvSpPr/>
            <p:nvPr/>
          </p:nvSpPr>
          <p:spPr>
            <a:xfrm>
              <a:off x="158383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63"/>
            <p:cNvSpPr/>
            <p:nvPr/>
          </p:nvSpPr>
          <p:spPr>
            <a:xfrm>
              <a:off x="158383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63"/>
            <p:cNvSpPr/>
            <p:nvPr/>
          </p:nvSpPr>
          <p:spPr>
            <a:xfrm>
              <a:off x="158383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63"/>
            <p:cNvSpPr/>
            <p:nvPr/>
          </p:nvSpPr>
          <p:spPr>
            <a:xfrm>
              <a:off x="158383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63"/>
            <p:cNvSpPr/>
            <p:nvPr/>
          </p:nvSpPr>
          <p:spPr>
            <a:xfrm>
              <a:off x="158383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63"/>
            <p:cNvSpPr/>
            <p:nvPr/>
          </p:nvSpPr>
          <p:spPr>
            <a:xfrm>
              <a:off x="1672617"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63"/>
            <p:cNvSpPr/>
            <p:nvPr/>
          </p:nvSpPr>
          <p:spPr>
            <a:xfrm>
              <a:off x="1672617"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63"/>
            <p:cNvSpPr/>
            <p:nvPr/>
          </p:nvSpPr>
          <p:spPr>
            <a:xfrm>
              <a:off x="1672617"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63"/>
            <p:cNvSpPr/>
            <p:nvPr/>
          </p:nvSpPr>
          <p:spPr>
            <a:xfrm>
              <a:off x="1672617"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63"/>
            <p:cNvSpPr/>
            <p:nvPr/>
          </p:nvSpPr>
          <p:spPr>
            <a:xfrm>
              <a:off x="1672617"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63"/>
            <p:cNvSpPr/>
            <p:nvPr/>
          </p:nvSpPr>
          <p:spPr>
            <a:xfrm>
              <a:off x="1672617"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63"/>
            <p:cNvSpPr/>
            <p:nvPr/>
          </p:nvSpPr>
          <p:spPr>
            <a:xfrm>
              <a:off x="1672617"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63"/>
            <p:cNvSpPr/>
            <p:nvPr/>
          </p:nvSpPr>
          <p:spPr>
            <a:xfrm>
              <a:off x="1672617"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63"/>
            <p:cNvSpPr/>
            <p:nvPr/>
          </p:nvSpPr>
          <p:spPr>
            <a:xfrm>
              <a:off x="1672617"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63"/>
            <p:cNvSpPr/>
            <p:nvPr/>
          </p:nvSpPr>
          <p:spPr>
            <a:xfrm>
              <a:off x="1672617"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63"/>
            <p:cNvSpPr/>
            <p:nvPr/>
          </p:nvSpPr>
          <p:spPr>
            <a:xfrm>
              <a:off x="1672617"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63"/>
            <p:cNvSpPr/>
            <p:nvPr/>
          </p:nvSpPr>
          <p:spPr>
            <a:xfrm>
              <a:off x="1672617"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63"/>
            <p:cNvSpPr/>
            <p:nvPr/>
          </p:nvSpPr>
          <p:spPr>
            <a:xfrm>
              <a:off x="1672617"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63"/>
            <p:cNvSpPr/>
            <p:nvPr/>
          </p:nvSpPr>
          <p:spPr>
            <a:xfrm>
              <a:off x="87352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63"/>
            <p:cNvSpPr/>
            <p:nvPr/>
          </p:nvSpPr>
          <p:spPr>
            <a:xfrm>
              <a:off x="962315"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63"/>
            <p:cNvSpPr/>
            <p:nvPr/>
          </p:nvSpPr>
          <p:spPr>
            <a:xfrm>
              <a:off x="1051103"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63"/>
            <p:cNvSpPr/>
            <p:nvPr/>
          </p:nvSpPr>
          <p:spPr>
            <a:xfrm>
              <a:off x="1139891"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63"/>
            <p:cNvSpPr/>
            <p:nvPr/>
          </p:nvSpPr>
          <p:spPr>
            <a:xfrm>
              <a:off x="1228679"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63"/>
            <p:cNvSpPr/>
            <p:nvPr/>
          </p:nvSpPr>
          <p:spPr>
            <a:xfrm>
              <a:off x="1317466"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63"/>
            <p:cNvSpPr/>
            <p:nvPr/>
          </p:nvSpPr>
          <p:spPr>
            <a:xfrm>
              <a:off x="1406254"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63"/>
            <p:cNvSpPr/>
            <p:nvPr/>
          </p:nvSpPr>
          <p:spPr>
            <a:xfrm>
              <a:off x="1495042"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63"/>
            <p:cNvSpPr/>
            <p:nvPr/>
          </p:nvSpPr>
          <p:spPr>
            <a:xfrm>
              <a:off x="158383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63"/>
            <p:cNvSpPr/>
            <p:nvPr/>
          </p:nvSpPr>
          <p:spPr>
            <a:xfrm>
              <a:off x="1672617"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63"/>
            <p:cNvSpPr/>
            <p:nvPr/>
          </p:nvSpPr>
          <p:spPr>
            <a:xfrm>
              <a:off x="87352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63"/>
            <p:cNvSpPr/>
            <p:nvPr/>
          </p:nvSpPr>
          <p:spPr>
            <a:xfrm>
              <a:off x="962315"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63"/>
            <p:cNvSpPr/>
            <p:nvPr/>
          </p:nvSpPr>
          <p:spPr>
            <a:xfrm>
              <a:off x="1051103"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63"/>
            <p:cNvSpPr/>
            <p:nvPr/>
          </p:nvSpPr>
          <p:spPr>
            <a:xfrm>
              <a:off x="1139891"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63"/>
            <p:cNvSpPr/>
            <p:nvPr/>
          </p:nvSpPr>
          <p:spPr>
            <a:xfrm>
              <a:off x="1228679"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63"/>
            <p:cNvSpPr/>
            <p:nvPr/>
          </p:nvSpPr>
          <p:spPr>
            <a:xfrm>
              <a:off x="1317466"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63"/>
            <p:cNvSpPr/>
            <p:nvPr/>
          </p:nvSpPr>
          <p:spPr>
            <a:xfrm>
              <a:off x="1406254"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63"/>
            <p:cNvSpPr/>
            <p:nvPr/>
          </p:nvSpPr>
          <p:spPr>
            <a:xfrm>
              <a:off x="1495042"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63"/>
            <p:cNvSpPr/>
            <p:nvPr/>
          </p:nvSpPr>
          <p:spPr>
            <a:xfrm>
              <a:off x="158383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63"/>
            <p:cNvSpPr/>
            <p:nvPr/>
          </p:nvSpPr>
          <p:spPr>
            <a:xfrm>
              <a:off x="1672617"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63"/>
            <p:cNvSpPr/>
            <p:nvPr/>
          </p:nvSpPr>
          <p:spPr>
            <a:xfrm>
              <a:off x="784740" y="31064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63"/>
            <p:cNvSpPr/>
            <p:nvPr/>
          </p:nvSpPr>
          <p:spPr>
            <a:xfrm>
              <a:off x="784740" y="320441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63"/>
            <p:cNvSpPr/>
            <p:nvPr/>
          </p:nvSpPr>
          <p:spPr>
            <a:xfrm>
              <a:off x="784740" y="330234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63"/>
            <p:cNvSpPr/>
            <p:nvPr/>
          </p:nvSpPr>
          <p:spPr>
            <a:xfrm>
              <a:off x="784740" y="340028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63"/>
            <p:cNvSpPr/>
            <p:nvPr/>
          </p:nvSpPr>
          <p:spPr>
            <a:xfrm>
              <a:off x="784740" y="349821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63"/>
            <p:cNvSpPr/>
            <p:nvPr/>
          </p:nvSpPr>
          <p:spPr>
            <a:xfrm>
              <a:off x="784740" y="359615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63"/>
            <p:cNvSpPr/>
            <p:nvPr/>
          </p:nvSpPr>
          <p:spPr>
            <a:xfrm>
              <a:off x="784740" y="369409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63"/>
            <p:cNvSpPr/>
            <p:nvPr/>
          </p:nvSpPr>
          <p:spPr>
            <a:xfrm>
              <a:off x="784740" y="379202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63"/>
            <p:cNvSpPr/>
            <p:nvPr/>
          </p:nvSpPr>
          <p:spPr>
            <a:xfrm>
              <a:off x="784740" y="388996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63"/>
            <p:cNvSpPr/>
            <p:nvPr/>
          </p:nvSpPr>
          <p:spPr>
            <a:xfrm>
              <a:off x="784740" y="398789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63"/>
            <p:cNvSpPr/>
            <p:nvPr/>
          </p:nvSpPr>
          <p:spPr>
            <a:xfrm>
              <a:off x="784740" y="408583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63"/>
            <p:cNvSpPr/>
            <p:nvPr/>
          </p:nvSpPr>
          <p:spPr>
            <a:xfrm>
              <a:off x="784740" y="418376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63"/>
            <p:cNvSpPr/>
            <p:nvPr/>
          </p:nvSpPr>
          <p:spPr>
            <a:xfrm>
              <a:off x="784740" y="428170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63"/>
            <p:cNvSpPr/>
            <p:nvPr/>
          </p:nvSpPr>
          <p:spPr>
            <a:xfrm>
              <a:off x="784740" y="437964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63"/>
            <p:cNvSpPr/>
            <p:nvPr/>
          </p:nvSpPr>
          <p:spPr>
            <a:xfrm>
              <a:off x="784740" y="447757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63"/>
            <p:cNvSpPr/>
            <p:nvPr/>
          </p:nvSpPr>
          <p:spPr>
            <a:xfrm>
              <a:off x="6465144"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63"/>
            <p:cNvSpPr/>
            <p:nvPr/>
          </p:nvSpPr>
          <p:spPr>
            <a:xfrm>
              <a:off x="6553933"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63"/>
            <p:cNvSpPr/>
            <p:nvPr/>
          </p:nvSpPr>
          <p:spPr>
            <a:xfrm>
              <a:off x="6642723"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63"/>
            <p:cNvSpPr/>
            <p:nvPr/>
          </p:nvSpPr>
          <p:spPr>
            <a:xfrm>
              <a:off x="6731512"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63"/>
            <p:cNvSpPr/>
            <p:nvPr/>
          </p:nvSpPr>
          <p:spPr>
            <a:xfrm>
              <a:off x="6820301"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63"/>
            <p:cNvSpPr/>
            <p:nvPr/>
          </p:nvSpPr>
          <p:spPr>
            <a:xfrm>
              <a:off x="6909090"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63"/>
            <p:cNvSpPr/>
            <p:nvPr/>
          </p:nvSpPr>
          <p:spPr>
            <a:xfrm>
              <a:off x="6465144"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63"/>
            <p:cNvSpPr/>
            <p:nvPr/>
          </p:nvSpPr>
          <p:spPr>
            <a:xfrm>
              <a:off x="6553933"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63"/>
            <p:cNvSpPr/>
            <p:nvPr/>
          </p:nvSpPr>
          <p:spPr>
            <a:xfrm>
              <a:off x="6642723"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63"/>
            <p:cNvSpPr/>
            <p:nvPr/>
          </p:nvSpPr>
          <p:spPr>
            <a:xfrm>
              <a:off x="6731512"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63"/>
            <p:cNvSpPr/>
            <p:nvPr/>
          </p:nvSpPr>
          <p:spPr>
            <a:xfrm>
              <a:off x="6820301"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63"/>
            <p:cNvSpPr/>
            <p:nvPr/>
          </p:nvSpPr>
          <p:spPr>
            <a:xfrm>
              <a:off x="6909090"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63"/>
            <p:cNvSpPr/>
            <p:nvPr/>
          </p:nvSpPr>
          <p:spPr>
            <a:xfrm>
              <a:off x="6465144"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63"/>
            <p:cNvSpPr/>
            <p:nvPr/>
          </p:nvSpPr>
          <p:spPr>
            <a:xfrm>
              <a:off x="6553933"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63"/>
            <p:cNvSpPr/>
            <p:nvPr/>
          </p:nvSpPr>
          <p:spPr>
            <a:xfrm>
              <a:off x="6642723"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63"/>
            <p:cNvSpPr/>
            <p:nvPr/>
          </p:nvSpPr>
          <p:spPr>
            <a:xfrm>
              <a:off x="6731512"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63"/>
            <p:cNvSpPr/>
            <p:nvPr/>
          </p:nvSpPr>
          <p:spPr>
            <a:xfrm>
              <a:off x="6820301"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63"/>
            <p:cNvSpPr/>
            <p:nvPr/>
          </p:nvSpPr>
          <p:spPr>
            <a:xfrm>
              <a:off x="6909090"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63"/>
            <p:cNvSpPr/>
            <p:nvPr/>
          </p:nvSpPr>
          <p:spPr>
            <a:xfrm>
              <a:off x="6997879"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63"/>
            <p:cNvSpPr/>
            <p:nvPr/>
          </p:nvSpPr>
          <p:spPr>
            <a:xfrm>
              <a:off x="6997879"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63"/>
            <p:cNvSpPr/>
            <p:nvPr/>
          </p:nvSpPr>
          <p:spPr>
            <a:xfrm>
              <a:off x="6997879"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63"/>
            <p:cNvSpPr/>
            <p:nvPr/>
          </p:nvSpPr>
          <p:spPr>
            <a:xfrm>
              <a:off x="7086668"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63"/>
            <p:cNvSpPr/>
            <p:nvPr/>
          </p:nvSpPr>
          <p:spPr>
            <a:xfrm>
              <a:off x="7086668"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63"/>
            <p:cNvSpPr/>
            <p:nvPr/>
          </p:nvSpPr>
          <p:spPr>
            <a:xfrm>
              <a:off x="7086668"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63"/>
            <p:cNvSpPr/>
            <p:nvPr/>
          </p:nvSpPr>
          <p:spPr>
            <a:xfrm>
              <a:off x="7175458"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63"/>
            <p:cNvSpPr/>
            <p:nvPr/>
          </p:nvSpPr>
          <p:spPr>
            <a:xfrm>
              <a:off x="7175458"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63"/>
            <p:cNvSpPr/>
            <p:nvPr/>
          </p:nvSpPr>
          <p:spPr>
            <a:xfrm>
              <a:off x="7175458"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63"/>
            <p:cNvSpPr/>
            <p:nvPr/>
          </p:nvSpPr>
          <p:spPr>
            <a:xfrm>
              <a:off x="7264247"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63"/>
            <p:cNvSpPr/>
            <p:nvPr/>
          </p:nvSpPr>
          <p:spPr>
            <a:xfrm>
              <a:off x="7264247"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63"/>
            <p:cNvSpPr/>
            <p:nvPr/>
          </p:nvSpPr>
          <p:spPr>
            <a:xfrm>
              <a:off x="7264247"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63"/>
            <p:cNvSpPr/>
            <p:nvPr/>
          </p:nvSpPr>
          <p:spPr>
            <a:xfrm>
              <a:off x="7353036"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63"/>
            <p:cNvSpPr/>
            <p:nvPr/>
          </p:nvSpPr>
          <p:spPr>
            <a:xfrm>
              <a:off x="7353036"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63"/>
            <p:cNvSpPr/>
            <p:nvPr/>
          </p:nvSpPr>
          <p:spPr>
            <a:xfrm>
              <a:off x="7353036"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63"/>
            <p:cNvSpPr/>
            <p:nvPr/>
          </p:nvSpPr>
          <p:spPr>
            <a:xfrm>
              <a:off x="7441825"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63"/>
            <p:cNvSpPr/>
            <p:nvPr/>
          </p:nvSpPr>
          <p:spPr>
            <a:xfrm>
              <a:off x="7441825"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63"/>
            <p:cNvSpPr/>
            <p:nvPr/>
          </p:nvSpPr>
          <p:spPr>
            <a:xfrm>
              <a:off x="7441825"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63"/>
            <p:cNvSpPr/>
            <p:nvPr/>
          </p:nvSpPr>
          <p:spPr>
            <a:xfrm>
              <a:off x="7530614"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63"/>
            <p:cNvSpPr/>
            <p:nvPr/>
          </p:nvSpPr>
          <p:spPr>
            <a:xfrm>
              <a:off x="7530614"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63"/>
            <p:cNvSpPr/>
            <p:nvPr/>
          </p:nvSpPr>
          <p:spPr>
            <a:xfrm>
              <a:off x="7530614"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63"/>
            <p:cNvSpPr/>
            <p:nvPr/>
          </p:nvSpPr>
          <p:spPr>
            <a:xfrm>
              <a:off x="7619404"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63"/>
            <p:cNvSpPr/>
            <p:nvPr/>
          </p:nvSpPr>
          <p:spPr>
            <a:xfrm>
              <a:off x="7619404"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63"/>
            <p:cNvSpPr/>
            <p:nvPr/>
          </p:nvSpPr>
          <p:spPr>
            <a:xfrm>
              <a:off x="7619404"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63"/>
            <p:cNvSpPr/>
            <p:nvPr/>
          </p:nvSpPr>
          <p:spPr>
            <a:xfrm>
              <a:off x="7708193"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63"/>
            <p:cNvSpPr/>
            <p:nvPr/>
          </p:nvSpPr>
          <p:spPr>
            <a:xfrm>
              <a:off x="7708193"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63"/>
            <p:cNvSpPr/>
            <p:nvPr/>
          </p:nvSpPr>
          <p:spPr>
            <a:xfrm>
              <a:off x="7708193"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63"/>
            <p:cNvSpPr/>
            <p:nvPr/>
          </p:nvSpPr>
          <p:spPr>
            <a:xfrm>
              <a:off x="7796982"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63"/>
            <p:cNvSpPr/>
            <p:nvPr/>
          </p:nvSpPr>
          <p:spPr>
            <a:xfrm>
              <a:off x="7796982"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63"/>
            <p:cNvSpPr/>
            <p:nvPr/>
          </p:nvSpPr>
          <p:spPr>
            <a:xfrm>
              <a:off x="7796982"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63"/>
            <p:cNvSpPr/>
            <p:nvPr/>
          </p:nvSpPr>
          <p:spPr>
            <a:xfrm>
              <a:off x="7885771"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63"/>
            <p:cNvSpPr/>
            <p:nvPr/>
          </p:nvSpPr>
          <p:spPr>
            <a:xfrm>
              <a:off x="7885771"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63"/>
            <p:cNvSpPr/>
            <p:nvPr/>
          </p:nvSpPr>
          <p:spPr>
            <a:xfrm>
              <a:off x="7885771"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63"/>
            <p:cNvSpPr/>
            <p:nvPr/>
          </p:nvSpPr>
          <p:spPr>
            <a:xfrm>
              <a:off x="7974560"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63"/>
            <p:cNvSpPr/>
            <p:nvPr/>
          </p:nvSpPr>
          <p:spPr>
            <a:xfrm>
              <a:off x="7974560"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63"/>
            <p:cNvSpPr/>
            <p:nvPr/>
          </p:nvSpPr>
          <p:spPr>
            <a:xfrm>
              <a:off x="7974560"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63"/>
            <p:cNvSpPr/>
            <p:nvPr/>
          </p:nvSpPr>
          <p:spPr>
            <a:xfrm>
              <a:off x="8063349"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63"/>
            <p:cNvSpPr/>
            <p:nvPr/>
          </p:nvSpPr>
          <p:spPr>
            <a:xfrm>
              <a:off x="8063349"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63"/>
            <p:cNvSpPr/>
            <p:nvPr/>
          </p:nvSpPr>
          <p:spPr>
            <a:xfrm>
              <a:off x="8063349"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63"/>
            <p:cNvSpPr/>
            <p:nvPr/>
          </p:nvSpPr>
          <p:spPr>
            <a:xfrm>
              <a:off x="8152139"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63"/>
            <p:cNvSpPr/>
            <p:nvPr/>
          </p:nvSpPr>
          <p:spPr>
            <a:xfrm>
              <a:off x="8152139"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63"/>
            <p:cNvSpPr/>
            <p:nvPr/>
          </p:nvSpPr>
          <p:spPr>
            <a:xfrm>
              <a:off x="8152139"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63"/>
            <p:cNvSpPr/>
            <p:nvPr/>
          </p:nvSpPr>
          <p:spPr>
            <a:xfrm>
              <a:off x="8240928"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63"/>
            <p:cNvSpPr/>
            <p:nvPr/>
          </p:nvSpPr>
          <p:spPr>
            <a:xfrm>
              <a:off x="8240928"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63"/>
            <p:cNvSpPr/>
            <p:nvPr/>
          </p:nvSpPr>
          <p:spPr>
            <a:xfrm>
              <a:off x="8240928"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63"/>
            <p:cNvSpPr/>
            <p:nvPr/>
          </p:nvSpPr>
          <p:spPr>
            <a:xfrm>
              <a:off x="8333217"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63"/>
            <p:cNvSpPr/>
            <p:nvPr/>
          </p:nvSpPr>
          <p:spPr>
            <a:xfrm>
              <a:off x="8333217"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63"/>
            <p:cNvSpPr/>
            <p:nvPr/>
          </p:nvSpPr>
          <p:spPr>
            <a:xfrm>
              <a:off x="8333217"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63"/>
            <p:cNvSpPr/>
            <p:nvPr/>
          </p:nvSpPr>
          <p:spPr>
            <a:xfrm>
              <a:off x="6376355"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63"/>
            <p:cNvSpPr/>
            <p:nvPr/>
          </p:nvSpPr>
          <p:spPr>
            <a:xfrm>
              <a:off x="6376355"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63"/>
            <p:cNvSpPr/>
            <p:nvPr/>
          </p:nvSpPr>
          <p:spPr>
            <a:xfrm>
              <a:off x="6376355"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63"/>
            <p:cNvSpPr/>
            <p:nvPr/>
          </p:nvSpPr>
          <p:spPr>
            <a:xfrm>
              <a:off x="6287566"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63"/>
            <p:cNvSpPr/>
            <p:nvPr/>
          </p:nvSpPr>
          <p:spPr>
            <a:xfrm>
              <a:off x="6287566"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63"/>
            <p:cNvSpPr/>
            <p:nvPr/>
          </p:nvSpPr>
          <p:spPr>
            <a:xfrm>
              <a:off x="6287566"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63"/>
            <p:cNvSpPr/>
            <p:nvPr/>
          </p:nvSpPr>
          <p:spPr>
            <a:xfrm>
              <a:off x="6198777"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63"/>
            <p:cNvSpPr/>
            <p:nvPr/>
          </p:nvSpPr>
          <p:spPr>
            <a:xfrm>
              <a:off x="6198777"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63"/>
            <p:cNvSpPr/>
            <p:nvPr/>
          </p:nvSpPr>
          <p:spPr>
            <a:xfrm>
              <a:off x="6198777"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63"/>
            <p:cNvSpPr/>
            <p:nvPr/>
          </p:nvSpPr>
          <p:spPr>
            <a:xfrm>
              <a:off x="4246471"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63"/>
            <p:cNvSpPr/>
            <p:nvPr/>
          </p:nvSpPr>
          <p:spPr>
            <a:xfrm>
              <a:off x="4335261"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63"/>
            <p:cNvSpPr/>
            <p:nvPr/>
          </p:nvSpPr>
          <p:spPr>
            <a:xfrm>
              <a:off x="4424050"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63"/>
            <p:cNvSpPr/>
            <p:nvPr/>
          </p:nvSpPr>
          <p:spPr>
            <a:xfrm>
              <a:off x="4512839"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63"/>
            <p:cNvSpPr/>
            <p:nvPr/>
          </p:nvSpPr>
          <p:spPr>
            <a:xfrm>
              <a:off x="4601628"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63"/>
            <p:cNvSpPr/>
            <p:nvPr/>
          </p:nvSpPr>
          <p:spPr>
            <a:xfrm>
              <a:off x="4690417"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63"/>
            <p:cNvSpPr/>
            <p:nvPr/>
          </p:nvSpPr>
          <p:spPr>
            <a:xfrm>
              <a:off x="4246471"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63"/>
            <p:cNvSpPr/>
            <p:nvPr/>
          </p:nvSpPr>
          <p:spPr>
            <a:xfrm>
              <a:off x="4335261"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63"/>
            <p:cNvSpPr/>
            <p:nvPr/>
          </p:nvSpPr>
          <p:spPr>
            <a:xfrm>
              <a:off x="4424050"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63"/>
            <p:cNvSpPr/>
            <p:nvPr/>
          </p:nvSpPr>
          <p:spPr>
            <a:xfrm>
              <a:off x="4512839"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63"/>
            <p:cNvSpPr/>
            <p:nvPr/>
          </p:nvSpPr>
          <p:spPr>
            <a:xfrm>
              <a:off x="4601628"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63"/>
            <p:cNvSpPr/>
            <p:nvPr/>
          </p:nvSpPr>
          <p:spPr>
            <a:xfrm>
              <a:off x="4690417"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63"/>
            <p:cNvSpPr/>
            <p:nvPr/>
          </p:nvSpPr>
          <p:spPr>
            <a:xfrm>
              <a:off x="4246471"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63"/>
            <p:cNvSpPr/>
            <p:nvPr/>
          </p:nvSpPr>
          <p:spPr>
            <a:xfrm>
              <a:off x="4335261"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63"/>
            <p:cNvSpPr/>
            <p:nvPr/>
          </p:nvSpPr>
          <p:spPr>
            <a:xfrm>
              <a:off x="4424050"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63"/>
            <p:cNvSpPr/>
            <p:nvPr/>
          </p:nvSpPr>
          <p:spPr>
            <a:xfrm>
              <a:off x="4512839"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63"/>
            <p:cNvSpPr/>
            <p:nvPr/>
          </p:nvSpPr>
          <p:spPr>
            <a:xfrm>
              <a:off x="4601628"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63"/>
            <p:cNvSpPr/>
            <p:nvPr/>
          </p:nvSpPr>
          <p:spPr>
            <a:xfrm>
              <a:off x="4690417"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63"/>
            <p:cNvSpPr/>
            <p:nvPr/>
          </p:nvSpPr>
          <p:spPr>
            <a:xfrm>
              <a:off x="4779206"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63"/>
            <p:cNvSpPr/>
            <p:nvPr/>
          </p:nvSpPr>
          <p:spPr>
            <a:xfrm>
              <a:off x="4779206"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63"/>
            <p:cNvSpPr/>
            <p:nvPr/>
          </p:nvSpPr>
          <p:spPr>
            <a:xfrm>
              <a:off x="4779206"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63"/>
            <p:cNvSpPr/>
            <p:nvPr/>
          </p:nvSpPr>
          <p:spPr>
            <a:xfrm>
              <a:off x="4867996"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63"/>
            <p:cNvSpPr/>
            <p:nvPr/>
          </p:nvSpPr>
          <p:spPr>
            <a:xfrm>
              <a:off x="4867996"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63"/>
            <p:cNvSpPr/>
            <p:nvPr/>
          </p:nvSpPr>
          <p:spPr>
            <a:xfrm>
              <a:off x="4867996"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63"/>
            <p:cNvSpPr/>
            <p:nvPr/>
          </p:nvSpPr>
          <p:spPr>
            <a:xfrm>
              <a:off x="4956785"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63"/>
            <p:cNvSpPr/>
            <p:nvPr/>
          </p:nvSpPr>
          <p:spPr>
            <a:xfrm>
              <a:off x="4956785"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63"/>
            <p:cNvSpPr/>
            <p:nvPr/>
          </p:nvSpPr>
          <p:spPr>
            <a:xfrm>
              <a:off x="4956785"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63"/>
            <p:cNvSpPr/>
            <p:nvPr/>
          </p:nvSpPr>
          <p:spPr>
            <a:xfrm>
              <a:off x="5045574"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63"/>
            <p:cNvSpPr/>
            <p:nvPr/>
          </p:nvSpPr>
          <p:spPr>
            <a:xfrm>
              <a:off x="5045574"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63"/>
            <p:cNvSpPr/>
            <p:nvPr/>
          </p:nvSpPr>
          <p:spPr>
            <a:xfrm>
              <a:off x="5045574"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63"/>
            <p:cNvSpPr/>
            <p:nvPr/>
          </p:nvSpPr>
          <p:spPr>
            <a:xfrm>
              <a:off x="5134363"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63"/>
            <p:cNvSpPr/>
            <p:nvPr/>
          </p:nvSpPr>
          <p:spPr>
            <a:xfrm>
              <a:off x="5134363"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63"/>
            <p:cNvSpPr/>
            <p:nvPr/>
          </p:nvSpPr>
          <p:spPr>
            <a:xfrm>
              <a:off x="5134363"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63"/>
            <p:cNvSpPr/>
            <p:nvPr/>
          </p:nvSpPr>
          <p:spPr>
            <a:xfrm>
              <a:off x="5223152"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63"/>
            <p:cNvSpPr/>
            <p:nvPr/>
          </p:nvSpPr>
          <p:spPr>
            <a:xfrm>
              <a:off x="5223152"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63"/>
            <p:cNvSpPr/>
            <p:nvPr/>
          </p:nvSpPr>
          <p:spPr>
            <a:xfrm>
              <a:off x="5223152"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63"/>
            <p:cNvSpPr/>
            <p:nvPr/>
          </p:nvSpPr>
          <p:spPr>
            <a:xfrm>
              <a:off x="5311941"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63"/>
            <p:cNvSpPr/>
            <p:nvPr/>
          </p:nvSpPr>
          <p:spPr>
            <a:xfrm>
              <a:off x="5311941"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63"/>
            <p:cNvSpPr/>
            <p:nvPr/>
          </p:nvSpPr>
          <p:spPr>
            <a:xfrm>
              <a:off x="5311941"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63"/>
            <p:cNvSpPr/>
            <p:nvPr/>
          </p:nvSpPr>
          <p:spPr>
            <a:xfrm>
              <a:off x="5400731"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p63"/>
            <p:cNvSpPr/>
            <p:nvPr/>
          </p:nvSpPr>
          <p:spPr>
            <a:xfrm>
              <a:off x="5400731"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p63"/>
            <p:cNvSpPr/>
            <p:nvPr/>
          </p:nvSpPr>
          <p:spPr>
            <a:xfrm>
              <a:off x="5400731"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63"/>
            <p:cNvSpPr/>
            <p:nvPr/>
          </p:nvSpPr>
          <p:spPr>
            <a:xfrm>
              <a:off x="5489520"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63"/>
            <p:cNvSpPr/>
            <p:nvPr/>
          </p:nvSpPr>
          <p:spPr>
            <a:xfrm>
              <a:off x="5489520"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63"/>
            <p:cNvSpPr/>
            <p:nvPr/>
          </p:nvSpPr>
          <p:spPr>
            <a:xfrm>
              <a:off x="5489520"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63"/>
            <p:cNvSpPr/>
            <p:nvPr/>
          </p:nvSpPr>
          <p:spPr>
            <a:xfrm>
              <a:off x="5578309"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63"/>
            <p:cNvSpPr/>
            <p:nvPr/>
          </p:nvSpPr>
          <p:spPr>
            <a:xfrm>
              <a:off x="5578309"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63"/>
            <p:cNvSpPr/>
            <p:nvPr/>
          </p:nvSpPr>
          <p:spPr>
            <a:xfrm>
              <a:off x="5578309"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63"/>
            <p:cNvSpPr/>
            <p:nvPr/>
          </p:nvSpPr>
          <p:spPr>
            <a:xfrm>
              <a:off x="5667098"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63"/>
            <p:cNvSpPr/>
            <p:nvPr/>
          </p:nvSpPr>
          <p:spPr>
            <a:xfrm>
              <a:off x="5667098"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63"/>
            <p:cNvSpPr/>
            <p:nvPr/>
          </p:nvSpPr>
          <p:spPr>
            <a:xfrm>
              <a:off x="5667098"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63"/>
            <p:cNvSpPr/>
            <p:nvPr/>
          </p:nvSpPr>
          <p:spPr>
            <a:xfrm>
              <a:off x="5755887"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63"/>
            <p:cNvSpPr/>
            <p:nvPr/>
          </p:nvSpPr>
          <p:spPr>
            <a:xfrm>
              <a:off x="5755887"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63"/>
            <p:cNvSpPr/>
            <p:nvPr/>
          </p:nvSpPr>
          <p:spPr>
            <a:xfrm>
              <a:off x="5755887"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63"/>
            <p:cNvSpPr/>
            <p:nvPr/>
          </p:nvSpPr>
          <p:spPr>
            <a:xfrm>
              <a:off x="5844677"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63"/>
            <p:cNvSpPr/>
            <p:nvPr/>
          </p:nvSpPr>
          <p:spPr>
            <a:xfrm>
              <a:off x="5844677"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63"/>
            <p:cNvSpPr/>
            <p:nvPr/>
          </p:nvSpPr>
          <p:spPr>
            <a:xfrm>
              <a:off x="5844677"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63"/>
            <p:cNvSpPr/>
            <p:nvPr/>
          </p:nvSpPr>
          <p:spPr>
            <a:xfrm>
              <a:off x="5933466"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63"/>
            <p:cNvSpPr/>
            <p:nvPr/>
          </p:nvSpPr>
          <p:spPr>
            <a:xfrm>
              <a:off x="5933466"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63"/>
            <p:cNvSpPr/>
            <p:nvPr/>
          </p:nvSpPr>
          <p:spPr>
            <a:xfrm>
              <a:off x="5933466"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63"/>
            <p:cNvSpPr/>
            <p:nvPr/>
          </p:nvSpPr>
          <p:spPr>
            <a:xfrm>
              <a:off x="6022255"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63"/>
            <p:cNvSpPr/>
            <p:nvPr/>
          </p:nvSpPr>
          <p:spPr>
            <a:xfrm>
              <a:off x="6022255"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63"/>
            <p:cNvSpPr/>
            <p:nvPr/>
          </p:nvSpPr>
          <p:spPr>
            <a:xfrm>
              <a:off x="6022255"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63"/>
            <p:cNvSpPr/>
            <p:nvPr/>
          </p:nvSpPr>
          <p:spPr>
            <a:xfrm>
              <a:off x="6114544"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63"/>
            <p:cNvSpPr/>
            <p:nvPr/>
          </p:nvSpPr>
          <p:spPr>
            <a:xfrm>
              <a:off x="6114544"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63"/>
            <p:cNvSpPr/>
            <p:nvPr/>
          </p:nvSpPr>
          <p:spPr>
            <a:xfrm>
              <a:off x="6114544"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63"/>
            <p:cNvSpPr/>
            <p:nvPr/>
          </p:nvSpPr>
          <p:spPr>
            <a:xfrm>
              <a:off x="4157682"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63"/>
            <p:cNvSpPr/>
            <p:nvPr/>
          </p:nvSpPr>
          <p:spPr>
            <a:xfrm>
              <a:off x="4157682"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63"/>
            <p:cNvSpPr/>
            <p:nvPr/>
          </p:nvSpPr>
          <p:spPr>
            <a:xfrm>
              <a:off x="4157682"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63"/>
            <p:cNvSpPr/>
            <p:nvPr/>
          </p:nvSpPr>
          <p:spPr>
            <a:xfrm>
              <a:off x="4068893"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63"/>
            <p:cNvSpPr/>
            <p:nvPr/>
          </p:nvSpPr>
          <p:spPr>
            <a:xfrm>
              <a:off x="4068893"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63"/>
            <p:cNvSpPr/>
            <p:nvPr/>
          </p:nvSpPr>
          <p:spPr>
            <a:xfrm>
              <a:off x="4068893"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63"/>
            <p:cNvSpPr/>
            <p:nvPr/>
          </p:nvSpPr>
          <p:spPr>
            <a:xfrm>
              <a:off x="3980104" y="133700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63"/>
            <p:cNvSpPr/>
            <p:nvPr/>
          </p:nvSpPr>
          <p:spPr>
            <a:xfrm>
              <a:off x="3980104" y="143494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63"/>
            <p:cNvSpPr/>
            <p:nvPr/>
          </p:nvSpPr>
          <p:spPr>
            <a:xfrm>
              <a:off x="3980104" y="153287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63"/>
            <p:cNvSpPr/>
            <p:nvPr/>
          </p:nvSpPr>
          <p:spPr>
            <a:xfrm>
              <a:off x="2027752"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63"/>
            <p:cNvSpPr/>
            <p:nvPr/>
          </p:nvSpPr>
          <p:spPr>
            <a:xfrm>
              <a:off x="211654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63"/>
            <p:cNvSpPr/>
            <p:nvPr/>
          </p:nvSpPr>
          <p:spPr>
            <a:xfrm>
              <a:off x="2205328"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63"/>
            <p:cNvSpPr/>
            <p:nvPr/>
          </p:nvSpPr>
          <p:spPr>
            <a:xfrm>
              <a:off x="2294116"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63"/>
            <p:cNvSpPr/>
            <p:nvPr/>
          </p:nvSpPr>
          <p:spPr>
            <a:xfrm>
              <a:off x="2382904"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63"/>
            <p:cNvSpPr/>
            <p:nvPr/>
          </p:nvSpPr>
          <p:spPr>
            <a:xfrm>
              <a:off x="2471691"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63"/>
            <p:cNvSpPr/>
            <p:nvPr/>
          </p:nvSpPr>
          <p:spPr>
            <a:xfrm>
              <a:off x="2027752"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63"/>
            <p:cNvSpPr/>
            <p:nvPr/>
          </p:nvSpPr>
          <p:spPr>
            <a:xfrm>
              <a:off x="211654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63"/>
            <p:cNvSpPr/>
            <p:nvPr/>
          </p:nvSpPr>
          <p:spPr>
            <a:xfrm>
              <a:off x="2205328"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63"/>
            <p:cNvSpPr/>
            <p:nvPr/>
          </p:nvSpPr>
          <p:spPr>
            <a:xfrm>
              <a:off x="2294116"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63"/>
            <p:cNvSpPr/>
            <p:nvPr/>
          </p:nvSpPr>
          <p:spPr>
            <a:xfrm>
              <a:off x="2382904"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63"/>
            <p:cNvSpPr/>
            <p:nvPr/>
          </p:nvSpPr>
          <p:spPr>
            <a:xfrm>
              <a:off x="2471691"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63"/>
            <p:cNvSpPr/>
            <p:nvPr/>
          </p:nvSpPr>
          <p:spPr>
            <a:xfrm>
              <a:off x="2027752"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63"/>
            <p:cNvSpPr/>
            <p:nvPr/>
          </p:nvSpPr>
          <p:spPr>
            <a:xfrm>
              <a:off x="211654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63"/>
            <p:cNvSpPr/>
            <p:nvPr/>
          </p:nvSpPr>
          <p:spPr>
            <a:xfrm>
              <a:off x="2205328"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63"/>
            <p:cNvSpPr/>
            <p:nvPr/>
          </p:nvSpPr>
          <p:spPr>
            <a:xfrm>
              <a:off x="2294116"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63"/>
            <p:cNvSpPr/>
            <p:nvPr/>
          </p:nvSpPr>
          <p:spPr>
            <a:xfrm>
              <a:off x="2382904"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63"/>
            <p:cNvSpPr/>
            <p:nvPr/>
          </p:nvSpPr>
          <p:spPr>
            <a:xfrm>
              <a:off x="2471691"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63"/>
            <p:cNvSpPr/>
            <p:nvPr/>
          </p:nvSpPr>
          <p:spPr>
            <a:xfrm>
              <a:off x="2560479"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63"/>
            <p:cNvSpPr/>
            <p:nvPr/>
          </p:nvSpPr>
          <p:spPr>
            <a:xfrm>
              <a:off x="2560479"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63"/>
            <p:cNvSpPr/>
            <p:nvPr/>
          </p:nvSpPr>
          <p:spPr>
            <a:xfrm>
              <a:off x="2560479"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63"/>
            <p:cNvSpPr/>
            <p:nvPr/>
          </p:nvSpPr>
          <p:spPr>
            <a:xfrm>
              <a:off x="264926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63"/>
            <p:cNvSpPr/>
            <p:nvPr/>
          </p:nvSpPr>
          <p:spPr>
            <a:xfrm>
              <a:off x="264926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63"/>
            <p:cNvSpPr/>
            <p:nvPr/>
          </p:nvSpPr>
          <p:spPr>
            <a:xfrm>
              <a:off x="264926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63"/>
            <p:cNvSpPr/>
            <p:nvPr/>
          </p:nvSpPr>
          <p:spPr>
            <a:xfrm>
              <a:off x="2738055"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63"/>
            <p:cNvSpPr/>
            <p:nvPr/>
          </p:nvSpPr>
          <p:spPr>
            <a:xfrm>
              <a:off x="2738055"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63"/>
            <p:cNvSpPr/>
            <p:nvPr/>
          </p:nvSpPr>
          <p:spPr>
            <a:xfrm>
              <a:off x="2738055"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63"/>
            <p:cNvSpPr/>
            <p:nvPr/>
          </p:nvSpPr>
          <p:spPr>
            <a:xfrm>
              <a:off x="2826842"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63"/>
            <p:cNvSpPr/>
            <p:nvPr/>
          </p:nvSpPr>
          <p:spPr>
            <a:xfrm>
              <a:off x="2826842"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63"/>
            <p:cNvSpPr/>
            <p:nvPr/>
          </p:nvSpPr>
          <p:spPr>
            <a:xfrm>
              <a:off x="2826842"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63"/>
            <p:cNvSpPr/>
            <p:nvPr/>
          </p:nvSpPr>
          <p:spPr>
            <a:xfrm>
              <a:off x="291563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63"/>
            <p:cNvSpPr/>
            <p:nvPr/>
          </p:nvSpPr>
          <p:spPr>
            <a:xfrm>
              <a:off x="291563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63"/>
            <p:cNvSpPr/>
            <p:nvPr/>
          </p:nvSpPr>
          <p:spPr>
            <a:xfrm>
              <a:off x="291563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63"/>
            <p:cNvSpPr/>
            <p:nvPr/>
          </p:nvSpPr>
          <p:spPr>
            <a:xfrm>
              <a:off x="3004418"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63"/>
            <p:cNvSpPr/>
            <p:nvPr/>
          </p:nvSpPr>
          <p:spPr>
            <a:xfrm>
              <a:off x="3004418"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63"/>
            <p:cNvSpPr/>
            <p:nvPr/>
          </p:nvSpPr>
          <p:spPr>
            <a:xfrm>
              <a:off x="3004418"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63"/>
            <p:cNvSpPr/>
            <p:nvPr/>
          </p:nvSpPr>
          <p:spPr>
            <a:xfrm>
              <a:off x="3093206"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63"/>
            <p:cNvSpPr/>
            <p:nvPr/>
          </p:nvSpPr>
          <p:spPr>
            <a:xfrm>
              <a:off x="3093206"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63"/>
            <p:cNvSpPr/>
            <p:nvPr/>
          </p:nvSpPr>
          <p:spPr>
            <a:xfrm>
              <a:off x="3093206"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63"/>
            <p:cNvSpPr/>
            <p:nvPr/>
          </p:nvSpPr>
          <p:spPr>
            <a:xfrm>
              <a:off x="3181993"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63"/>
            <p:cNvSpPr/>
            <p:nvPr/>
          </p:nvSpPr>
          <p:spPr>
            <a:xfrm>
              <a:off x="3181993"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63"/>
            <p:cNvSpPr/>
            <p:nvPr/>
          </p:nvSpPr>
          <p:spPr>
            <a:xfrm>
              <a:off x="3181993"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63"/>
            <p:cNvSpPr/>
            <p:nvPr/>
          </p:nvSpPr>
          <p:spPr>
            <a:xfrm>
              <a:off x="3270781"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63"/>
            <p:cNvSpPr/>
            <p:nvPr/>
          </p:nvSpPr>
          <p:spPr>
            <a:xfrm>
              <a:off x="3270781"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63"/>
            <p:cNvSpPr/>
            <p:nvPr/>
          </p:nvSpPr>
          <p:spPr>
            <a:xfrm>
              <a:off x="3270781"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63"/>
            <p:cNvSpPr/>
            <p:nvPr/>
          </p:nvSpPr>
          <p:spPr>
            <a:xfrm>
              <a:off x="3359569"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63"/>
            <p:cNvSpPr/>
            <p:nvPr/>
          </p:nvSpPr>
          <p:spPr>
            <a:xfrm>
              <a:off x="3359569"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63"/>
            <p:cNvSpPr/>
            <p:nvPr/>
          </p:nvSpPr>
          <p:spPr>
            <a:xfrm>
              <a:off x="3359569"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63"/>
            <p:cNvSpPr/>
            <p:nvPr/>
          </p:nvSpPr>
          <p:spPr>
            <a:xfrm>
              <a:off x="344835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63"/>
            <p:cNvSpPr/>
            <p:nvPr/>
          </p:nvSpPr>
          <p:spPr>
            <a:xfrm>
              <a:off x="344835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63"/>
            <p:cNvSpPr/>
            <p:nvPr/>
          </p:nvSpPr>
          <p:spPr>
            <a:xfrm>
              <a:off x="344835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63"/>
            <p:cNvSpPr/>
            <p:nvPr/>
          </p:nvSpPr>
          <p:spPr>
            <a:xfrm>
              <a:off x="3537144"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63"/>
            <p:cNvSpPr/>
            <p:nvPr/>
          </p:nvSpPr>
          <p:spPr>
            <a:xfrm>
              <a:off x="3537144"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63"/>
            <p:cNvSpPr/>
            <p:nvPr/>
          </p:nvSpPr>
          <p:spPr>
            <a:xfrm>
              <a:off x="3537144"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63"/>
            <p:cNvSpPr/>
            <p:nvPr/>
          </p:nvSpPr>
          <p:spPr>
            <a:xfrm>
              <a:off x="3625932"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63"/>
            <p:cNvSpPr/>
            <p:nvPr/>
          </p:nvSpPr>
          <p:spPr>
            <a:xfrm>
              <a:off x="3625932"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63"/>
            <p:cNvSpPr/>
            <p:nvPr/>
          </p:nvSpPr>
          <p:spPr>
            <a:xfrm>
              <a:off x="3625932"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63"/>
            <p:cNvSpPr/>
            <p:nvPr/>
          </p:nvSpPr>
          <p:spPr>
            <a:xfrm>
              <a:off x="371472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63"/>
            <p:cNvSpPr/>
            <p:nvPr/>
          </p:nvSpPr>
          <p:spPr>
            <a:xfrm>
              <a:off x="371472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63"/>
            <p:cNvSpPr/>
            <p:nvPr/>
          </p:nvSpPr>
          <p:spPr>
            <a:xfrm>
              <a:off x="371472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63"/>
            <p:cNvSpPr/>
            <p:nvPr/>
          </p:nvSpPr>
          <p:spPr>
            <a:xfrm>
              <a:off x="3803508"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63"/>
            <p:cNvSpPr/>
            <p:nvPr/>
          </p:nvSpPr>
          <p:spPr>
            <a:xfrm>
              <a:off x="3803508"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63"/>
            <p:cNvSpPr/>
            <p:nvPr/>
          </p:nvSpPr>
          <p:spPr>
            <a:xfrm>
              <a:off x="3803508"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63"/>
            <p:cNvSpPr/>
            <p:nvPr/>
          </p:nvSpPr>
          <p:spPr>
            <a:xfrm>
              <a:off x="3895796"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63"/>
            <p:cNvSpPr/>
            <p:nvPr/>
          </p:nvSpPr>
          <p:spPr>
            <a:xfrm>
              <a:off x="3895796"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63"/>
            <p:cNvSpPr/>
            <p:nvPr/>
          </p:nvSpPr>
          <p:spPr>
            <a:xfrm>
              <a:off x="3895796"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63"/>
            <p:cNvSpPr/>
            <p:nvPr/>
          </p:nvSpPr>
          <p:spPr>
            <a:xfrm>
              <a:off x="1938965"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63"/>
            <p:cNvSpPr/>
            <p:nvPr/>
          </p:nvSpPr>
          <p:spPr>
            <a:xfrm>
              <a:off x="1938965"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63"/>
            <p:cNvSpPr/>
            <p:nvPr/>
          </p:nvSpPr>
          <p:spPr>
            <a:xfrm>
              <a:off x="1938965"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63"/>
            <p:cNvSpPr/>
            <p:nvPr/>
          </p:nvSpPr>
          <p:spPr>
            <a:xfrm>
              <a:off x="185017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63"/>
            <p:cNvSpPr/>
            <p:nvPr/>
          </p:nvSpPr>
          <p:spPr>
            <a:xfrm>
              <a:off x="185017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63"/>
            <p:cNvSpPr/>
            <p:nvPr/>
          </p:nvSpPr>
          <p:spPr>
            <a:xfrm>
              <a:off x="185017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63"/>
            <p:cNvSpPr/>
            <p:nvPr/>
          </p:nvSpPr>
          <p:spPr>
            <a:xfrm>
              <a:off x="1761389"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63"/>
            <p:cNvSpPr/>
            <p:nvPr/>
          </p:nvSpPr>
          <p:spPr>
            <a:xfrm>
              <a:off x="1761389"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63"/>
            <p:cNvSpPr/>
            <p:nvPr/>
          </p:nvSpPr>
          <p:spPr>
            <a:xfrm>
              <a:off x="1761389"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63"/>
            <p:cNvSpPr/>
            <p:nvPr/>
          </p:nvSpPr>
          <p:spPr>
            <a:xfrm>
              <a:off x="87352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63"/>
            <p:cNvSpPr/>
            <p:nvPr/>
          </p:nvSpPr>
          <p:spPr>
            <a:xfrm>
              <a:off x="962315"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63"/>
            <p:cNvSpPr/>
            <p:nvPr/>
          </p:nvSpPr>
          <p:spPr>
            <a:xfrm>
              <a:off x="1051103"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63"/>
            <p:cNvSpPr/>
            <p:nvPr/>
          </p:nvSpPr>
          <p:spPr>
            <a:xfrm>
              <a:off x="1139891"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63"/>
            <p:cNvSpPr/>
            <p:nvPr/>
          </p:nvSpPr>
          <p:spPr>
            <a:xfrm>
              <a:off x="1228679"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63"/>
            <p:cNvSpPr/>
            <p:nvPr/>
          </p:nvSpPr>
          <p:spPr>
            <a:xfrm>
              <a:off x="1317466"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63"/>
            <p:cNvSpPr/>
            <p:nvPr/>
          </p:nvSpPr>
          <p:spPr>
            <a:xfrm>
              <a:off x="87352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63"/>
            <p:cNvSpPr/>
            <p:nvPr/>
          </p:nvSpPr>
          <p:spPr>
            <a:xfrm>
              <a:off x="962315"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63"/>
            <p:cNvSpPr/>
            <p:nvPr/>
          </p:nvSpPr>
          <p:spPr>
            <a:xfrm>
              <a:off x="1051103"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63"/>
            <p:cNvSpPr/>
            <p:nvPr/>
          </p:nvSpPr>
          <p:spPr>
            <a:xfrm>
              <a:off x="1139891"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63"/>
            <p:cNvSpPr/>
            <p:nvPr/>
          </p:nvSpPr>
          <p:spPr>
            <a:xfrm>
              <a:off x="1228679"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63"/>
            <p:cNvSpPr/>
            <p:nvPr/>
          </p:nvSpPr>
          <p:spPr>
            <a:xfrm>
              <a:off x="1317466"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63"/>
            <p:cNvSpPr/>
            <p:nvPr/>
          </p:nvSpPr>
          <p:spPr>
            <a:xfrm>
              <a:off x="87352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63"/>
            <p:cNvSpPr/>
            <p:nvPr/>
          </p:nvSpPr>
          <p:spPr>
            <a:xfrm>
              <a:off x="962315"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63"/>
            <p:cNvSpPr/>
            <p:nvPr/>
          </p:nvSpPr>
          <p:spPr>
            <a:xfrm>
              <a:off x="1051103"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63"/>
            <p:cNvSpPr/>
            <p:nvPr/>
          </p:nvSpPr>
          <p:spPr>
            <a:xfrm>
              <a:off x="1139891"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63"/>
            <p:cNvSpPr/>
            <p:nvPr/>
          </p:nvSpPr>
          <p:spPr>
            <a:xfrm>
              <a:off x="1228679"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63"/>
            <p:cNvSpPr/>
            <p:nvPr/>
          </p:nvSpPr>
          <p:spPr>
            <a:xfrm>
              <a:off x="1317466"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63"/>
            <p:cNvSpPr/>
            <p:nvPr/>
          </p:nvSpPr>
          <p:spPr>
            <a:xfrm>
              <a:off x="1406254"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63"/>
            <p:cNvSpPr/>
            <p:nvPr/>
          </p:nvSpPr>
          <p:spPr>
            <a:xfrm>
              <a:off x="1406254"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63"/>
            <p:cNvSpPr/>
            <p:nvPr/>
          </p:nvSpPr>
          <p:spPr>
            <a:xfrm>
              <a:off x="1406254"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63"/>
            <p:cNvSpPr/>
            <p:nvPr/>
          </p:nvSpPr>
          <p:spPr>
            <a:xfrm>
              <a:off x="1495042"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63"/>
            <p:cNvSpPr/>
            <p:nvPr/>
          </p:nvSpPr>
          <p:spPr>
            <a:xfrm>
              <a:off x="1495042"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63"/>
            <p:cNvSpPr/>
            <p:nvPr/>
          </p:nvSpPr>
          <p:spPr>
            <a:xfrm>
              <a:off x="1495042"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63"/>
            <p:cNvSpPr/>
            <p:nvPr/>
          </p:nvSpPr>
          <p:spPr>
            <a:xfrm>
              <a:off x="158383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63"/>
            <p:cNvSpPr/>
            <p:nvPr/>
          </p:nvSpPr>
          <p:spPr>
            <a:xfrm>
              <a:off x="158383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63"/>
            <p:cNvSpPr/>
            <p:nvPr/>
          </p:nvSpPr>
          <p:spPr>
            <a:xfrm>
              <a:off x="158383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63"/>
            <p:cNvSpPr/>
            <p:nvPr/>
          </p:nvSpPr>
          <p:spPr>
            <a:xfrm>
              <a:off x="1672617"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63"/>
            <p:cNvSpPr/>
            <p:nvPr/>
          </p:nvSpPr>
          <p:spPr>
            <a:xfrm>
              <a:off x="1672617"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63"/>
            <p:cNvSpPr/>
            <p:nvPr/>
          </p:nvSpPr>
          <p:spPr>
            <a:xfrm>
              <a:off x="1672617"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63"/>
            <p:cNvSpPr/>
            <p:nvPr/>
          </p:nvSpPr>
          <p:spPr>
            <a:xfrm>
              <a:off x="784740" y="133698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63"/>
            <p:cNvSpPr/>
            <p:nvPr/>
          </p:nvSpPr>
          <p:spPr>
            <a:xfrm>
              <a:off x="784740" y="14349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63"/>
            <p:cNvSpPr/>
            <p:nvPr/>
          </p:nvSpPr>
          <p:spPr>
            <a:xfrm>
              <a:off x="784740" y="15328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11" name="Google Shape;3011;p63"/>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012" name="Google Shape;3012;p63"/>
          <p:cNvSpPr txBox="1"/>
          <p:nvPr>
            <p:ph idx="1" type="subTitle"/>
          </p:nvPr>
        </p:nvSpPr>
        <p:spPr>
          <a:xfrm>
            <a:off x="1465663" y="25077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13" name="Google Shape;3013;p63"/>
          <p:cNvSpPr txBox="1"/>
          <p:nvPr>
            <p:ph idx="2" type="subTitle"/>
          </p:nvPr>
        </p:nvSpPr>
        <p:spPr>
          <a:xfrm>
            <a:off x="1465663" y="29112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14" name="Google Shape;3014;p63"/>
          <p:cNvSpPr txBox="1"/>
          <p:nvPr>
            <p:ph idx="3" type="subTitle"/>
          </p:nvPr>
        </p:nvSpPr>
        <p:spPr>
          <a:xfrm>
            <a:off x="1465663" y="33147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15" name="Google Shape;3015;p63"/>
          <p:cNvSpPr txBox="1"/>
          <p:nvPr>
            <p:ph idx="4" type="subTitle"/>
          </p:nvPr>
        </p:nvSpPr>
        <p:spPr>
          <a:xfrm>
            <a:off x="5149913" y="25077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16" name="Google Shape;3016;p63"/>
          <p:cNvSpPr txBox="1"/>
          <p:nvPr>
            <p:ph idx="5" type="subTitle"/>
          </p:nvPr>
        </p:nvSpPr>
        <p:spPr>
          <a:xfrm>
            <a:off x="5149913" y="29112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17" name="Google Shape;3017;p63"/>
          <p:cNvSpPr txBox="1"/>
          <p:nvPr>
            <p:ph idx="6" type="subTitle"/>
          </p:nvPr>
        </p:nvSpPr>
        <p:spPr>
          <a:xfrm>
            <a:off x="5149913" y="33147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18" name="Google Shape;3018;p63"/>
          <p:cNvSpPr txBox="1"/>
          <p:nvPr>
            <p:ph idx="7" type="subTitle"/>
          </p:nvPr>
        </p:nvSpPr>
        <p:spPr>
          <a:xfrm>
            <a:off x="1465663" y="37182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19" name="Google Shape;3019;p63"/>
          <p:cNvSpPr txBox="1"/>
          <p:nvPr>
            <p:ph idx="8" type="subTitle"/>
          </p:nvPr>
        </p:nvSpPr>
        <p:spPr>
          <a:xfrm>
            <a:off x="5149913" y="37182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20" name="Google Shape;3020;p63"/>
          <p:cNvSpPr txBox="1"/>
          <p:nvPr>
            <p:ph idx="9" type="subTitle"/>
          </p:nvPr>
        </p:nvSpPr>
        <p:spPr>
          <a:xfrm>
            <a:off x="1465663" y="17007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21" name="Google Shape;3021;p63"/>
          <p:cNvSpPr txBox="1"/>
          <p:nvPr>
            <p:ph idx="13" type="subTitle"/>
          </p:nvPr>
        </p:nvSpPr>
        <p:spPr>
          <a:xfrm>
            <a:off x="1465663" y="21042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22" name="Google Shape;3022;p63"/>
          <p:cNvSpPr txBox="1"/>
          <p:nvPr>
            <p:ph idx="14" type="subTitle"/>
          </p:nvPr>
        </p:nvSpPr>
        <p:spPr>
          <a:xfrm>
            <a:off x="5149913" y="17007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3023" name="Google Shape;3023;p63"/>
          <p:cNvSpPr txBox="1"/>
          <p:nvPr>
            <p:ph idx="15" type="subTitle"/>
          </p:nvPr>
        </p:nvSpPr>
        <p:spPr>
          <a:xfrm>
            <a:off x="5149913" y="2104250"/>
            <a:ext cx="2907600" cy="403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theme" Target="../theme/theme1.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54"/>
          <p:cNvSpPr txBox="1"/>
          <p:nvPr>
            <p:ph type="title"/>
          </p:nvPr>
        </p:nvSpPr>
        <p:spPr>
          <a:xfrm>
            <a:off x="720000" y="540000"/>
            <a:ext cx="7704000" cy="564300"/>
          </a:xfrm>
          <a:prstGeom prst="rect">
            <a:avLst/>
          </a:prstGeom>
          <a:noFill/>
          <a:ln>
            <a:noFill/>
          </a:ln>
        </p:spPr>
        <p:txBody>
          <a:bodyPr anchorCtr="0" anchor="ctr" bIns="91425" lIns="91425" spcFirstLastPara="1" rIns="91425" wrap="square" tIns="91425">
            <a:noAutofit/>
          </a:bodyPr>
          <a:lstStyle>
            <a:lvl1pPr lvl="0" marR="0" rtl="0" algn="ctr">
              <a:lnSpc>
                <a:spcPct val="100000"/>
              </a:lnSpc>
              <a:spcBef>
                <a:spcPts val="0"/>
              </a:spcBef>
              <a:spcAft>
                <a:spcPts val="0"/>
              </a:spcAft>
              <a:buClr>
                <a:schemeClr val="dk1"/>
              </a:buClr>
              <a:buSzPts val="2800"/>
              <a:buFont typeface="Abril Fatface"/>
              <a:buNone/>
              <a:defRPr b="0" i="0" sz="2800" u="none" cap="none" strike="noStrike">
                <a:solidFill>
                  <a:schemeClr val="dk1"/>
                </a:solidFill>
                <a:latin typeface="Abril Fatface"/>
                <a:ea typeface="Abril Fatface"/>
                <a:cs typeface="Abril Fatface"/>
                <a:sym typeface="Abril Fatface"/>
              </a:defRPr>
            </a:lvl1pPr>
            <a:lvl2pPr lvl="1" marR="0" rtl="0" algn="ctr">
              <a:lnSpc>
                <a:spcPct val="100000"/>
              </a:lnSpc>
              <a:spcBef>
                <a:spcPts val="0"/>
              </a:spcBef>
              <a:spcAft>
                <a:spcPts val="0"/>
              </a:spcAft>
              <a:buClr>
                <a:schemeClr val="dk1"/>
              </a:buClr>
              <a:buSzPts val="2800"/>
              <a:buFont typeface="Bebas Neue"/>
              <a:buNone/>
              <a:defRPr b="0" i="0" sz="2800" u="none" cap="none" strike="noStrike">
                <a:solidFill>
                  <a:schemeClr val="dk1"/>
                </a:solidFill>
                <a:latin typeface="Bebas Neue"/>
                <a:ea typeface="Bebas Neue"/>
                <a:cs typeface="Bebas Neue"/>
                <a:sym typeface="Bebas Neue"/>
              </a:defRPr>
            </a:lvl2pPr>
            <a:lvl3pPr lvl="2" marR="0" rtl="0" algn="ctr">
              <a:lnSpc>
                <a:spcPct val="100000"/>
              </a:lnSpc>
              <a:spcBef>
                <a:spcPts val="0"/>
              </a:spcBef>
              <a:spcAft>
                <a:spcPts val="0"/>
              </a:spcAft>
              <a:buClr>
                <a:schemeClr val="dk1"/>
              </a:buClr>
              <a:buSzPts val="2800"/>
              <a:buFont typeface="Bebas Neue"/>
              <a:buNone/>
              <a:defRPr b="0" i="0" sz="2800" u="none" cap="none" strike="noStrike">
                <a:solidFill>
                  <a:schemeClr val="dk1"/>
                </a:solidFill>
                <a:latin typeface="Bebas Neue"/>
                <a:ea typeface="Bebas Neue"/>
                <a:cs typeface="Bebas Neue"/>
                <a:sym typeface="Bebas Neue"/>
              </a:defRPr>
            </a:lvl3pPr>
            <a:lvl4pPr lvl="3" marR="0" rtl="0" algn="ctr">
              <a:lnSpc>
                <a:spcPct val="100000"/>
              </a:lnSpc>
              <a:spcBef>
                <a:spcPts val="0"/>
              </a:spcBef>
              <a:spcAft>
                <a:spcPts val="0"/>
              </a:spcAft>
              <a:buClr>
                <a:schemeClr val="dk1"/>
              </a:buClr>
              <a:buSzPts val="2800"/>
              <a:buFont typeface="Bebas Neue"/>
              <a:buNone/>
              <a:defRPr b="0" i="0" sz="2800" u="none" cap="none" strike="noStrike">
                <a:solidFill>
                  <a:schemeClr val="dk1"/>
                </a:solidFill>
                <a:latin typeface="Bebas Neue"/>
                <a:ea typeface="Bebas Neue"/>
                <a:cs typeface="Bebas Neue"/>
                <a:sym typeface="Bebas Neue"/>
              </a:defRPr>
            </a:lvl4pPr>
            <a:lvl5pPr lvl="4" marR="0" rtl="0" algn="ctr">
              <a:lnSpc>
                <a:spcPct val="100000"/>
              </a:lnSpc>
              <a:spcBef>
                <a:spcPts val="0"/>
              </a:spcBef>
              <a:spcAft>
                <a:spcPts val="0"/>
              </a:spcAft>
              <a:buClr>
                <a:schemeClr val="dk1"/>
              </a:buClr>
              <a:buSzPts val="2800"/>
              <a:buFont typeface="Bebas Neue"/>
              <a:buNone/>
              <a:defRPr b="0" i="0" sz="2800" u="none" cap="none" strike="noStrike">
                <a:solidFill>
                  <a:schemeClr val="dk1"/>
                </a:solidFill>
                <a:latin typeface="Bebas Neue"/>
                <a:ea typeface="Bebas Neue"/>
                <a:cs typeface="Bebas Neue"/>
                <a:sym typeface="Bebas Neue"/>
              </a:defRPr>
            </a:lvl5pPr>
            <a:lvl6pPr lvl="5" marR="0" rtl="0" algn="ctr">
              <a:lnSpc>
                <a:spcPct val="100000"/>
              </a:lnSpc>
              <a:spcBef>
                <a:spcPts val="0"/>
              </a:spcBef>
              <a:spcAft>
                <a:spcPts val="0"/>
              </a:spcAft>
              <a:buClr>
                <a:schemeClr val="dk1"/>
              </a:buClr>
              <a:buSzPts val="2800"/>
              <a:buFont typeface="Bebas Neue"/>
              <a:buNone/>
              <a:defRPr b="0" i="0" sz="2800" u="none" cap="none" strike="noStrike">
                <a:solidFill>
                  <a:schemeClr val="dk1"/>
                </a:solidFill>
                <a:latin typeface="Bebas Neue"/>
                <a:ea typeface="Bebas Neue"/>
                <a:cs typeface="Bebas Neue"/>
                <a:sym typeface="Bebas Neue"/>
              </a:defRPr>
            </a:lvl6pPr>
            <a:lvl7pPr lvl="6" marR="0" rtl="0" algn="ctr">
              <a:lnSpc>
                <a:spcPct val="100000"/>
              </a:lnSpc>
              <a:spcBef>
                <a:spcPts val="0"/>
              </a:spcBef>
              <a:spcAft>
                <a:spcPts val="0"/>
              </a:spcAft>
              <a:buClr>
                <a:schemeClr val="dk1"/>
              </a:buClr>
              <a:buSzPts val="2800"/>
              <a:buFont typeface="Bebas Neue"/>
              <a:buNone/>
              <a:defRPr b="0" i="0" sz="2800" u="none" cap="none" strike="noStrike">
                <a:solidFill>
                  <a:schemeClr val="dk1"/>
                </a:solidFill>
                <a:latin typeface="Bebas Neue"/>
                <a:ea typeface="Bebas Neue"/>
                <a:cs typeface="Bebas Neue"/>
                <a:sym typeface="Bebas Neue"/>
              </a:defRPr>
            </a:lvl7pPr>
            <a:lvl8pPr lvl="7" marR="0" rtl="0" algn="ctr">
              <a:lnSpc>
                <a:spcPct val="100000"/>
              </a:lnSpc>
              <a:spcBef>
                <a:spcPts val="0"/>
              </a:spcBef>
              <a:spcAft>
                <a:spcPts val="0"/>
              </a:spcAft>
              <a:buClr>
                <a:schemeClr val="dk1"/>
              </a:buClr>
              <a:buSzPts val="2800"/>
              <a:buFont typeface="Bebas Neue"/>
              <a:buNone/>
              <a:defRPr b="0" i="0" sz="2800" u="none" cap="none" strike="noStrike">
                <a:solidFill>
                  <a:schemeClr val="dk1"/>
                </a:solidFill>
                <a:latin typeface="Bebas Neue"/>
                <a:ea typeface="Bebas Neue"/>
                <a:cs typeface="Bebas Neue"/>
                <a:sym typeface="Bebas Neue"/>
              </a:defRPr>
            </a:lvl8pPr>
            <a:lvl9pPr lvl="8" marR="0" rtl="0" algn="ctr">
              <a:lnSpc>
                <a:spcPct val="100000"/>
              </a:lnSpc>
              <a:spcBef>
                <a:spcPts val="0"/>
              </a:spcBef>
              <a:spcAft>
                <a:spcPts val="0"/>
              </a:spcAft>
              <a:buClr>
                <a:schemeClr val="dk1"/>
              </a:buClr>
              <a:buSzPts val="2800"/>
              <a:buFont typeface="Bebas Neue"/>
              <a:buNone/>
              <a:defRPr b="0" i="0" sz="2800" u="none" cap="none" strike="noStrike">
                <a:solidFill>
                  <a:schemeClr val="dk1"/>
                </a:solidFill>
                <a:latin typeface="Bebas Neue"/>
                <a:ea typeface="Bebas Neue"/>
                <a:cs typeface="Bebas Neue"/>
                <a:sym typeface="Bebas Neue"/>
              </a:defRPr>
            </a:lvl9pPr>
          </a:lstStyle>
          <a:p/>
        </p:txBody>
      </p:sp>
      <p:sp>
        <p:nvSpPr>
          <p:cNvPr id="7" name="Google Shape;7;p54"/>
          <p:cNvSpPr txBox="1"/>
          <p:nvPr>
            <p:ph idx="1" type="body"/>
          </p:nvPr>
        </p:nvSpPr>
        <p:spPr>
          <a:xfrm>
            <a:off x="720000" y="1237083"/>
            <a:ext cx="7704000" cy="3366300"/>
          </a:xfrm>
          <a:prstGeom prst="rect">
            <a:avLst/>
          </a:prstGeom>
          <a:noFill/>
          <a:ln>
            <a:noFill/>
          </a:ln>
        </p:spPr>
        <p:txBody>
          <a:bodyPr anchorCtr="0" anchor="t" bIns="91425" lIns="91425" spcFirstLastPara="1" rIns="91425" wrap="square" tIns="91425">
            <a:noAutofit/>
          </a:bodyPr>
          <a:lstStyle>
            <a:lvl1pPr indent="-317500" lvl="0" marL="457200" marR="0" rtl="0" algn="l">
              <a:lnSpc>
                <a:spcPct val="100000"/>
              </a:lnSpc>
              <a:spcBef>
                <a:spcPts val="0"/>
              </a:spcBef>
              <a:spcAft>
                <a:spcPts val="0"/>
              </a:spcAft>
              <a:buClr>
                <a:schemeClr val="dk1"/>
              </a:buClr>
              <a:buSzPts val="1400"/>
              <a:buFont typeface="Barlow Semi Condensed"/>
              <a:buChar char="●"/>
              <a:defRPr b="0" i="0" sz="1400" u="none" cap="none" strike="noStrike">
                <a:solidFill>
                  <a:schemeClr val="dk1"/>
                </a:solidFill>
                <a:latin typeface="Barlow Semi Condensed"/>
                <a:ea typeface="Barlow Semi Condensed"/>
                <a:cs typeface="Barlow Semi Condensed"/>
                <a:sym typeface="Barlow Semi Condensed"/>
              </a:defRPr>
            </a:lvl1pPr>
            <a:lvl2pPr indent="-317500" lvl="1" marL="914400" marR="0" rtl="0" algn="l">
              <a:lnSpc>
                <a:spcPct val="100000"/>
              </a:lnSpc>
              <a:spcBef>
                <a:spcPts val="1600"/>
              </a:spcBef>
              <a:spcAft>
                <a:spcPts val="0"/>
              </a:spcAft>
              <a:buClr>
                <a:schemeClr val="dk1"/>
              </a:buClr>
              <a:buSzPts val="1400"/>
              <a:buFont typeface="Barlow Semi Condensed"/>
              <a:buChar char="○"/>
              <a:defRPr b="0" i="0" sz="1400" u="none" cap="none" strike="noStrike">
                <a:solidFill>
                  <a:schemeClr val="dk1"/>
                </a:solidFill>
                <a:latin typeface="Barlow Semi Condensed"/>
                <a:ea typeface="Barlow Semi Condensed"/>
                <a:cs typeface="Barlow Semi Condensed"/>
                <a:sym typeface="Barlow Semi Condensed"/>
              </a:defRPr>
            </a:lvl2pPr>
            <a:lvl3pPr indent="-317500" lvl="2" marL="1371600" marR="0" rtl="0" algn="l">
              <a:lnSpc>
                <a:spcPct val="100000"/>
              </a:lnSpc>
              <a:spcBef>
                <a:spcPts val="1600"/>
              </a:spcBef>
              <a:spcAft>
                <a:spcPts val="0"/>
              </a:spcAft>
              <a:buClr>
                <a:schemeClr val="dk1"/>
              </a:buClr>
              <a:buSzPts val="1400"/>
              <a:buFont typeface="Barlow Semi Condensed"/>
              <a:buChar char="■"/>
              <a:defRPr b="0" i="0" sz="1400" u="none" cap="none" strike="noStrike">
                <a:solidFill>
                  <a:schemeClr val="dk1"/>
                </a:solidFill>
                <a:latin typeface="Barlow Semi Condensed"/>
                <a:ea typeface="Barlow Semi Condensed"/>
                <a:cs typeface="Barlow Semi Condensed"/>
                <a:sym typeface="Barlow Semi Condensed"/>
              </a:defRPr>
            </a:lvl3pPr>
            <a:lvl4pPr indent="-317500" lvl="3" marL="1828800" marR="0" rtl="0" algn="l">
              <a:lnSpc>
                <a:spcPct val="100000"/>
              </a:lnSpc>
              <a:spcBef>
                <a:spcPts val="1600"/>
              </a:spcBef>
              <a:spcAft>
                <a:spcPts val="0"/>
              </a:spcAft>
              <a:buClr>
                <a:schemeClr val="dk1"/>
              </a:buClr>
              <a:buSzPts val="1400"/>
              <a:buFont typeface="Barlow Semi Condensed"/>
              <a:buChar char="●"/>
              <a:defRPr b="0" i="0" sz="1400" u="none" cap="none" strike="noStrike">
                <a:solidFill>
                  <a:schemeClr val="dk1"/>
                </a:solidFill>
                <a:latin typeface="Barlow Semi Condensed"/>
                <a:ea typeface="Barlow Semi Condensed"/>
                <a:cs typeface="Barlow Semi Condensed"/>
                <a:sym typeface="Barlow Semi Condensed"/>
              </a:defRPr>
            </a:lvl4pPr>
            <a:lvl5pPr indent="-317500" lvl="4" marL="2286000" marR="0" rtl="0" algn="l">
              <a:lnSpc>
                <a:spcPct val="100000"/>
              </a:lnSpc>
              <a:spcBef>
                <a:spcPts val="1600"/>
              </a:spcBef>
              <a:spcAft>
                <a:spcPts val="0"/>
              </a:spcAft>
              <a:buClr>
                <a:schemeClr val="dk1"/>
              </a:buClr>
              <a:buSzPts val="1400"/>
              <a:buFont typeface="Barlow Semi Condensed"/>
              <a:buChar char="○"/>
              <a:defRPr b="0" i="0" sz="1400" u="none" cap="none" strike="noStrike">
                <a:solidFill>
                  <a:schemeClr val="dk1"/>
                </a:solidFill>
                <a:latin typeface="Barlow Semi Condensed"/>
                <a:ea typeface="Barlow Semi Condensed"/>
                <a:cs typeface="Barlow Semi Condensed"/>
                <a:sym typeface="Barlow Semi Condensed"/>
              </a:defRPr>
            </a:lvl5pPr>
            <a:lvl6pPr indent="-317500" lvl="5" marL="2743200" marR="0" rtl="0" algn="l">
              <a:lnSpc>
                <a:spcPct val="100000"/>
              </a:lnSpc>
              <a:spcBef>
                <a:spcPts val="1600"/>
              </a:spcBef>
              <a:spcAft>
                <a:spcPts val="0"/>
              </a:spcAft>
              <a:buClr>
                <a:schemeClr val="dk1"/>
              </a:buClr>
              <a:buSzPts val="1400"/>
              <a:buFont typeface="Barlow Semi Condensed"/>
              <a:buChar char="■"/>
              <a:defRPr b="0" i="0" sz="1400" u="none" cap="none" strike="noStrike">
                <a:solidFill>
                  <a:schemeClr val="dk1"/>
                </a:solidFill>
                <a:latin typeface="Barlow Semi Condensed"/>
                <a:ea typeface="Barlow Semi Condensed"/>
                <a:cs typeface="Barlow Semi Condensed"/>
                <a:sym typeface="Barlow Semi Condensed"/>
              </a:defRPr>
            </a:lvl6pPr>
            <a:lvl7pPr indent="-317500" lvl="6" marL="3200400" marR="0" rtl="0" algn="l">
              <a:lnSpc>
                <a:spcPct val="100000"/>
              </a:lnSpc>
              <a:spcBef>
                <a:spcPts val="1600"/>
              </a:spcBef>
              <a:spcAft>
                <a:spcPts val="0"/>
              </a:spcAft>
              <a:buClr>
                <a:schemeClr val="dk1"/>
              </a:buClr>
              <a:buSzPts val="1400"/>
              <a:buFont typeface="Barlow Semi Condensed"/>
              <a:buChar char="●"/>
              <a:defRPr b="0" i="0" sz="1400" u="none" cap="none" strike="noStrike">
                <a:solidFill>
                  <a:schemeClr val="dk1"/>
                </a:solidFill>
                <a:latin typeface="Barlow Semi Condensed"/>
                <a:ea typeface="Barlow Semi Condensed"/>
                <a:cs typeface="Barlow Semi Condensed"/>
                <a:sym typeface="Barlow Semi Condensed"/>
              </a:defRPr>
            </a:lvl7pPr>
            <a:lvl8pPr indent="-317500" lvl="7" marL="3657600" marR="0" rtl="0" algn="l">
              <a:lnSpc>
                <a:spcPct val="100000"/>
              </a:lnSpc>
              <a:spcBef>
                <a:spcPts val="1600"/>
              </a:spcBef>
              <a:spcAft>
                <a:spcPts val="0"/>
              </a:spcAft>
              <a:buClr>
                <a:schemeClr val="dk1"/>
              </a:buClr>
              <a:buSzPts val="1400"/>
              <a:buFont typeface="Barlow Semi Condensed"/>
              <a:buChar char="○"/>
              <a:defRPr b="0" i="0" sz="1400" u="none" cap="none" strike="noStrike">
                <a:solidFill>
                  <a:schemeClr val="dk1"/>
                </a:solidFill>
                <a:latin typeface="Barlow Semi Condensed"/>
                <a:ea typeface="Barlow Semi Condensed"/>
                <a:cs typeface="Barlow Semi Condensed"/>
                <a:sym typeface="Barlow Semi Condensed"/>
              </a:defRPr>
            </a:lvl8pPr>
            <a:lvl9pPr indent="-317500" lvl="8" marL="4114800" marR="0" rtl="0" algn="l">
              <a:lnSpc>
                <a:spcPct val="100000"/>
              </a:lnSpc>
              <a:spcBef>
                <a:spcPts val="1600"/>
              </a:spcBef>
              <a:spcAft>
                <a:spcPts val="1600"/>
              </a:spcAft>
              <a:buClr>
                <a:schemeClr val="dk1"/>
              </a:buClr>
              <a:buSzPts val="1400"/>
              <a:buFont typeface="Barlow Semi Condensed"/>
              <a:buChar char="■"/>
              <a:defRPr b="0" i="0" sz="1400" u="none" cap="none" strike="noStrike">
                <a:solidFill>
                  <a:schemeClr val="dk1"/>
                </a:solidFill>
                <a:latin typeface="Barlow Semi Condensed"/>
                <a:ea typeface="Barlow Semi Condensed"/>
                <a:cs typeface="Barlow Semi Condensed"/>
                <a:sym typeface="Barlow Semi Condensed"/>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503" name="Shape 4503"/>
        <p:cNvGrpSpPr/>
        <p:nvPr/>
      </p:nvGrpSpPr>
      <p:grpSpPr>
        <a:xfrm>
          <a:off x="0" y="0"/>
          <a:ext cx="0" cy="0"/>
          <a:chOff x="0" y="0"/>
          <a:chExt cx="0" cy="0"/>
        </a:xfrm>
      </p:grpSpPr>
      <p:sp>
        <p:nvSpPr>
          <p:cNvPr id="4504" name="Google Shape;4504;p7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1pPr>
            <a:lvl2pPr lvl="1"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2pPr>
            <a:lvl3pPr lvl="2"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3pPr>
            <a:lvl4pPr lvl="3"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4pPr>
            <a:lvl5pPr lvl="4"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5pPr>
            <a:lvl6pPr lvl="5"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6pPr>
            <a:lvl7pPr lvl="6"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7pPr>
            <a:lvl8pPr lvl="7"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8pPr>
            <a:lvl9pPr lvl="8"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9pPr>
          </a:lstStyle>
          <a:p/>
        </p:txBody>
      </p:sp>
      <p:sp>
        <p:nvSpPr>
          <p:cNvPr id="4505" name="Google Shape;4505;p7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1pPr>
            <a:lvl2pPr indent="-298450" lvl="1" marL="914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2pPr>
            <a:lvl3pPr indent="-298450" lvl="2" marL="1371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3pPr>
            <a:lvl4pPr indent="-298450" lvl="3" marL="1828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4pPr>
            <a:lvl5pPr indent="-298450" lvl="4" marL="22860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5pPr>
            <a:lvl6pPr indent="-298450" lvl="5" marL="2743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6pPr>
            <a:lvl7pPr indent="-298450" lvl="6" marL="3200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7pPr>
            <a:lvl8pPr indent="-298450" lvl="7" marL="3657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8pPr>
            <a:lvl9pPr indent="-298450" lvl="8" marL="4114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0.xml"/><Relationship Id="rId3" Type="http://schemas.openxmlformats.org/officeDocument/2006/relationships/image" Target="../media/image13.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 Id="rId3" Type="http://schemas.openxmlformats.org/officeDocument/2006/relationships/image" Target="../media/image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2.xml"/><Relationship Id="rId3" Type="http://schemas.openxmlformats.org/officeDocument/2006/relationships/image" Target="../media/image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 Id="rId3" Type="http://schemas.openxmlformats.org/officeDocument/2006/relationships/image" Target="../media/image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xml"/><Relationship Id="rId3" Type="http://schemas.openxmlformats.org/officeDocument/2006/relationships/image" Target="../media/image4.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7.xml"/><Relationship Id="rId3" Type="http://schemas.openxmlformats.org/officeDocument/2006/relationships/image" Target="../media/image30.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9.xml"/><Relationship Id="rId3" Type="http://schemas.openxmlformats.org/officeDocument/2006/relationships/image" Target="../media/image1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3.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 Id="rId3" Type="http://schemas.openxmlformats.org/officeDocument/2006/relationships/hyperlink" Target="https://www.java.com/es/download/"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2.xml"/><Relationship Id="rId3" Type="http://schemas.openxmlformats.org/officeDocument/2006/relationships/hyperlink" Target="https://www.java.com/es/download/" TargetMode="External"/><Relationship Id="rId4" Type="http://schemas.openxmlformats.org/officeDocument/2006/relationships/image" Target="../media/image1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4.xml"/><Relationship Id="rId3" Type="http://schemas.openxmlformats.org/officeDocument/2006/relationships/image" Target="../media/image1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 Id="rId3" Type="http://schemas.openxmlformats.org/officeDocument/2006/relationships/image" Target="../media/image1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6.xml"/><Relationship Id="rId3" Type="http://schemas.openxmlformats.org/officeDocument/2006/relationships/hyperlink" Target="https://www.ui.com/download/unifi" TargetMode="External"/><Relationship Id="rId4" Type="http://schemas.openxmlformats.org/officeDocument/2006/relationships/image" Target="../media/image20.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 Id="rId3" Type="http://schemas.openxmlformats.org/officeDocument/2006/relationships/image" Target="../media/image27.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8.xml"/><Relationship Id="rId3" Type="http://schemas.openxmlformats.org/officeDocument/2006/relationships/image" Target="../media/image17.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9.xml"/><Relationship Id="rId3" Type="http://schemas.openxmlformats.org/officeDocument/2006/relationships/image" Target="../media/image1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0.xml"/><Relationship Id="rId3" Type="http://schemas.openxmlformats.org/officeDocument/2006/relationships/image" Target="../media/image23.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1.xml"/><Relationship Id="rId3" Type="http://schemas.openxmlformats.org/officeDocument/2006/relationships/image" Target="../media/image2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3.xml"/><Relationship Id="rId3" Type="http://schemas.openxmlformats.org/officeDocument/2006/relationships/image" Target="../media/image21.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4.xml"/><Relationship Id="rId3" Type="http://schemas.openxmlformats.org/officeDocument/2006/relationships/image" Target="../media/image22.png"/><Relationship Id="rId4" Type="http://schemas.openxmlformats.org/officeDocument/2006/relationships/image" Target="../media/image19.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5.xml"/><Relationship Id="rId3" Type="http://schemas.openxmlformats.org/officeDocument/2006/relationships/image" Target="../media/image26.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6.xml"/><Relationship Id="rId3" Type="http://schemas.openxmlformats.org/officeDocument/2006/relationships/image" Target="../media/image28.png"/><Relationship Id="rId4" Type="http://schemas.openxmlformats.org/officeDocument/2006/relationships/image" Target="../media/image25.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7.xml"/><Relationship Id="rId3" Type="http://schemas.openxmlformats.org/officeDocument/2006/relationships/image" Target="../media/image24.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8.xml"/><Relationship Id="rId3" Type="http://schemas.openxmlformats.org/officeDocument/2006/relationships/image" Target="../media/image31.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9.xml"/><Relationship Id="rId3" Type="http://schemas.openxmlformats.org/officeDocument/2006/relationships/image" Target="../media/image3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 Id="rId3" Type="http://schemas.openxmlformats.org/officeDocument/2006/relationships/image" Target="../media/image6.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0.xml"/><Relationship Id="rId3" Type="http://schemas.openxmlformats.org/officeDocument/2006/relationships/image" Target="../media/image34.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2.xml"/><Relationship Id="rId3" Type="http://schemas.openxmlformats.org/officeDocument/2006/relationships/image" Target="../media/image40.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3.xml"/><Relationship Id="rId3" Type="http://schemas.openxmlformats.org/officeDocument/2006/relationships/image" Target="../media/image32.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4.xml"/><Relationship Id="rId3" Type="http://schemas.openxmlformats.org/officeDocument/2006/relationships/image" Target="../media/image33.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5.xml"/><Relationship Id="rId3" Type="http://schemas.openxmlformats.org/officeDocument/2006/relationships/image" Target="../media/image36.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6.xml"/><Relationship Id="rId3" Type="http://schemas.openxmlformats.org/officeDocument/2006/relationships/image" Target="../media/image35.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7.xml"/><Relationship Id="rId3" Type="http://schemas.openxmlformats.org/officeDocument/2006/relationships/image" Target="../media/image42.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8.xml"/><Relationship Id="rId3" Type="http://schemas.openxmlformats.org/officeDocument/2006/relationships/image" Target="../media/image37.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9.xml"/><Relationship Id="rId3" Type="http://schemas.openxmlformats.org/officeDocument/2006/relationships/image" Target="../media/image38.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 Id="rId3" Type="http://schemas.openxmlformats.org/officeDocument/2006/relationships/image" Target="../media/image7.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5.xml"/><Relationship Id="rId3" Type="http://schemas.openxmlformats.org/officeDocument/2006/relationships/image" Target="../media/image44.jp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6.xml"/><Relationship Id="rId3" Type="http://schemas.openxmlformats.org/officeDocument/2006/relationships/image" Target="../media/image47.jp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7.xml"/><Relationship Id="rId3" Type="http://schemas.openxmlformats.org/officeDocument/2006/relationships/image" Target="../media/image43.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xml"/><Relationship Id="rId3" Type="http://schemas.openxmlformats.org/officeDocument/2006/relationships/image" Target="../media/image11.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0.xml"/><Relationship Id="rId3" Type="http://schemas.openxmlformats.org/officeDocument/2006/relationships/image" Target="../media/image41.jp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 Id="rId3" Type="http://schemas.openxmlformats.org/officeDocument/2006/relationships/image" Target="../media/image10.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7.xml"/><Relationship Id="rId3" Type="http://schemas.openxmlformats.org/officeDocument/2006/relationships/hyperlink" Target="https://www.flaticon.com/packs/contact-us-5?word=agenda/?utm_source=slidesgo_template&amp;utm_medium=referral-link&amp;utm_campaign=sg_resources&amp;utm_content=flaticon" TargetMode="External"/><Relationship Id="rId4" Type="http://schemas.openxmlformats.org/officeDocument/2006/relationships/hyperlink" Target="https://www.flaticon.com/packs/hobbies-freetime-6?word=write/?utm_source=slidesgo_template&amp;utm_medium=referral-link&amp;utm_campaign=sg_resources&amp;utm_content=flaticon" TargetMode="External"/><Relationship Id="rId5" Type="http://schemas.openxmlformats.org/officeDocument/2006/relationships/hyperlink" Target="https://www.freepik.com/free-vector/creative-bullet-journal-planner_10751884.htm/?utm_source=slidesgo_template&amp;utm_medium=referral-link&amp;utm_campaign=sg_resources&amp;utm_content=freepik" TargetMode="External"/><Relationship Id="rId6" Type="http://schemas.openxmlformats.org/officeDocument/2006/relationships/hyperlink" Target="https://www.freepik.com/free-photo/flat-lay-desk-calendar-with-monstera-leaf_10350477.htm#query=stationery%20freepik&amp;position=40/?utm_source=slidesgo_template&amp;utm_medium=referral-link&amp;utm_campaign=sg_resources&amp;utm_content=freepik" TargetMode="External"/><Relationship Id="rId7" Type="http://schemas.openxmlformats.org/officeDocument/2006/relationships/hyperlink" Target="https://www.freepik.com/free-photo/royalty-biscuit-edible-figurines-coffee_10740316.htm#query=6th%20january%20freepik&amp;position=18/?utm_source=slidesgo_template&amp;utm_medium=referral-link&amp;utm_campaign=sg_resources&amp;utm_content=freepik" TargetMode="Externa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 Id="rId3" Type="http://schemas.openxmlformats.org/officeDocument/2006/relationships/image" Target="../media/image1.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0.xml"/><Relationship Id="rId3" Type="http://schemas.openxmlformats.org/officeDocument/2006/relationships/hyperlink" Target="https://fonts.google.com/specimen/Abril+Fatface?query=abril" TargetMode="External"/><Relationship Id="rId4" Type="http://schemas.openxmlformats.org/officeDocument/2006/relationships/hyperlink" Target="https://fonts.google.com/specimen/Barlow+Semi+Condensed?query=barlow" TargetMode="Externa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1.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46.gif"/><Relationship Id="rId9" Type="http://schemas.openxmlformats.org/officeDocument/2006/relationships/image" Target="../media/image48.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50.gif"/><Relationship Id="rId10" Type="http://schemas.openxmlformats.org/officeDocument/2006/relationships/image" Target="../media/image45.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49.gif"/></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2.xml"/><Relationship Id="rId3" Type="http://schemas.openxmlformats.org/officeDocument/2006/relationships/hyperlink" Target="https://bit.ly/2ZjL1pd" TargetMode="Externa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 Id="rId3" Type="http://schemas.openxmlformats.org/officeDocument/2006/relationships/image" Target="../media/image2.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90.xml"/><Relationship Id="rId3" Type="http://schemas.openxmlformats.org/officeDocument/2006/relationships/hyperlink" Target="https://chrome.google.com/webstore/detail/flaticon-for-gsuit-gslide/haekgjfnhhdkgfgmldhfokhmfkgmciba" TargetMode="Externa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97.xml"/><Relationship Id="rId3" Type="http://schemas.openxmlformats.org/officeDocument/2006/relationships/hyperlink" Target="http://bit.ly/2PfT4lq" TargetMode="External"/><Relationship Id="rId4" Type="http://schemas.openxmlformats.org/officeDocument/2006/relationships/image" Target="../media/image5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10" name="Shape 4510"/>
        <p:cNvGrpSpPr/>
        <p:nvPr/>
      </p:nvGrpSpPr>
      <p:grpSpPr>
        <a:xfrm>
          <a:off x="0" y="0"/>
          <a:ext cx="0" cy="0"/>
          <a:chOff x="0" y="0"/>
          <a:chExt cx="0" cy="0"/>
        </a:xfrm>
      </p:grpSpPr>
      <p:sp>
        <p:nvSpPr>
          <p:cNvPr id="4511" name="Google Shape;4511;p1"/>
          <p:cNvSpPr txBox="1"/>
          <p:nvPr>
            <p:ph type="ctrTitle"/>
          </p:nvPr>
        </p:nvSpPr>
        <p:spPr>
          <a:xfrm>
            <a:off x="658050" y="972250"/>
            <a:ext cx="8353200" cy="24807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5200"/>
              <a:buNone/>
            </a:pPr>
            <a:r>
              <a:rPr lang="en" sz="8200">
                <a:solidFill>
                  <a:schemeClr val="dk1"/>
                </a:solidFill>
              </a:rPr>
              <a:t>Portal Cautivo</a:t>
            </a:r>
            <a:br>
              <a:rPr lang="en" sz="5400"/>
            </a:br>
            <a:r>
              <a:rPr lang="en" sz="6000">
                <a:solidFill>
                  <a:schemeClr val="lt2"/>
                </a:solidFill>
              </a:rPr>
              <a:t>Unifi controller</a:t>
            </a:r>
            <a:endParaRPr sz="6000">
              <a:solidFill>
                <a:schemeClr val="lt2"/>
              </a:solidFill>
            </a:endParaRPr>
          </a:p>
        </p:txBody>
      </p:sp>
      <p:sp>
        <p:nvSpPr>
          <p:cNvPr id="4512" name="Google Shape;4512;p1"/>
          <p:cNvSpPr txBox="1"/>
          <p:nvPr>
            <p:ph idx="1" type="subTitle"/>
          </p:nvPr>
        </p:nvSpPr>
        <p:spPr>
          <a:xfrm>
            <a:off x="1573050" y="3514900"/>
            <a:ext cx="5997900" cy="728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400"/>
              <a:buNone/>
            </a:pPr>
            <a:r>
              <a:rPr lang="en"/>
              <a:t>Presentado por:</a:t>
            </a:r>
            <a:endParaRPr/>
          </a:p>
          <a:p>
            <a:pPr indent="-317500" lvl="0" marL="457200" rtl="0" algn="l">
              <a:lnSpc>
                <a:spcPct val="100000"/>
              </a:lnSpc>
              <a:spcBef>
                <a:spcPts val="0"/>
              </a:spcBef>
              <a:spcAft>
                <a:spcPts val="0"/>
              </a:spcAft>
              <a:buSzPts val="1400"/>
              <a:buChar char="●"/>
            </a:pPr>
            <a:r>
              <a:rPr lang="en"/>
              <a:t>Ximena Damian Salinas</a:t>
            </a:r>
            <a:endParaRPr/>
          </a:p>
          <a:p>
            <a:pPr indent="-317500" lvl="0" marL="457200" rtl="0" algn="l">
              <a:lnSpc>
                <a:spcPct val="100000"/>
              </a:lnSpc>
              <a:spcBef>
                <a:spcPts val="0"/>
              </a:spcBef>
              <a:spcAft>
                <a:spcPts val="0"/>
              </a:spcAft>
              <a:buSzPts val="1400"/>
              <a:buChar char="●"/>
            </a:pPr>
            <a:r>
              <a:rPr lang="en"/>
              <a:t>Yazmin Nolasco Islas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85" name="Shape 4585"/>
        <p:cNvGrpSpPr/>
        <p:nvPr/>
      </p:nvGrpSpPr>
      <p:grpSpPr>
        <a:xfrm>
          <a:off x="0" y="0"/>
          <a:ext cx="0" cy="0"/>
          <a:chOff x="0" y="0"/>
          <a:chExt cx="0" cy="0"/>
        </a:xfrm>
      </p:grpSpPr>
      <p:sp>
        <p:nvSpPr>
          <p:cNvPr id="4586" name="Google Shape;4586;g12bd7b201fa_0_101"/>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Ejemplos de aplicación</a:t>
            </a:r>
            <a:endParaRPr/>
          </a:p>
        </p:txBody>
      </p:sp>
      <p:sp>
        <p:nvSpPr>
          <p:cNvPr id="4587" name="Google Shape;4587;g12bd7b201fa_0_101"/>
          <p:cNvSpPr txBox="1"/>
          <p:nvPr/>
        </p:nvSpPr>
        <p:spPr>
          <a:xfrm>
            <a:off x="948300" y="4508700"/>
            <a:ext cx="7704000" cy="2694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1000"/>
              <a:buFont typeface="Arial"/>
              <a:buNone/>
            </a:pPr>
            <a:br>
              <a:rPr b="0" i="0" lang="en" sz="1000" u="none" cap="none" strike="noStrike">
                <a:solidFill>
                  <a:schemeClr val="dk1"/>
                </a:solidFill>
                <a:latin typeface="Barlow Semi Condensed"/>
                <a:ea typeface="Barlow Semi Condensed"/>
                <a:cs typeface="Barlow Semi Condensed"/>
                <a:sym typeface="Barlow Semi Condensed"/>
              </a:rPr>
            </a:br>
            <a:endParaRPr b="0" i="0" sz="1000" u="none" cap="none" strike="noStrike">
              <a:solidFill>
                <a:schemeClr val="dk1"/>
              </a:solidFill>
              <a:latin typeface="Barlow Semi Condensed"/>
              <a:ea typeface="Barlow Semi Condensed"/>
              <a:cs typeface="Barlow Semi Condensed"/>
              <a:sym typeface="Barlow Semi Condensed"/>
            </a:endParaRPr>
          </a:p>
        </p:txBody>
      </p:sp>
      <p:sp>
        <p:nvSpPr>
          <p:cNvPr id="4588" name="Google Shape;4588;g12bd7b201fa_0_101"/>
          <p:cNvSpPr txBox="1"/>
          <p:nvPr/>
        </p:nvSpPr>
        <p:spPr>
          <a:xfrm>
            <a:off x="3244750" y="2029800"/>
            <a:ext cx="5323200" cy="22005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marR="0" rtl="0" algn="just">
              <a:lnSpc>
                <a:spcPct val="100000"/>
              </a:lnSpc>
              <a:spcBef>
                <a:spcPts val="0"/>
              </a:spcBef>
              <a:spcAft>
                <a:spcPts val="0"/>
              </a:spcAft>
              <a:buClr>
                <a:srgbClr val="000000"/>
              </a:buClr>
              <a:buSzPts val="1400"/>
              <a:buFont typeface="Arial"/>
              <a:buNone/>
            </a:pPr>
            <a:r>
              <a:t/>
            </a:r>
            <a:endParaRPr sz="1500">
              <a:solidFill>
                <a:srgbClr val="404040"/>
              </a:solidFill>
              <a:latin typeface="Barlow Semi Condensed"/>
              <a:ea typeface="Barlow Semi Condensed"/>
              <a:cs typeface="Barlow Semi Condensed"/>
              <a:sym typeface="Barlow Semi Condensed"/>
            </a:endParaRPr>
          </a:p>
          <a:p>
            <a:pPr indent="0" lvl="0" marL="0" marR="0" rtl="0" algn="just">
              <a:lnSpc>
                <a:spcPct val="100000"/>
              </a:lnSpc>
              <a:spcBef>
                <a:spcPts val="1600"/>
              </a:spcBef>
              <a:spcAft>
                <a:spcPts val="1600"/>
              </a:spcAft>
              <a:buClr>
                <a:srgbClr val="000000"/>
              </a:buClr>
              <a:buSzPts val="1400"/>
              <a:buFont typeface="Arial"/>
              <a:buNone/>
            </a:pPr>
            <a:r>
              <a:rPr lang="en" sz="1500">
                <a:solidFill>
                  <a:srgbClr val="404040"/>
                </a:solidFill>
                <a:latin typeface="Barlow Semi Condensed"/>
                <a:ea typeface="Barlow Semi Condensed"/>
                <a:cs typeface="Barlow Semi Condensed"/>
                <a:sym typeface="Barlow Semi Condensed"/>
              </a:rPr>
              <a:t>Prácticamente todos los eventos, independientemente de su porte, poseen estructura de internet disponible a los participantes, siendo imprescindible garantizar la seguridad y disponibilidad de este recurso, ya que el mismo, en algunos casos, está directamente asociado al éxito del evento.</a:t>
            </a:r>
            <a:endParaRPr i="0" sz="1700" u="none" cap="none" strike="noStrike">
              <a:solidFill>
                <a:schemeClr val="dk1"/>
              </a:solidFill>
              <a:latin typeface="Barlow Semi Condensed"/>
              <a:ea typeface="Barlow Semi Condensed"/>
              <a:cs typeface="Barlow Semi Condensed"/>
              <a:sym typeface="Barlow Semi Condensed"/>
            </a:endParaRPr>
          </a:p>
        </p:txBody>
      </p:sp>
      <p:sp>
        <p:nvSpPr>
          <p:cNvPr id="4589" name="Google Shape;4589;g12bd7b201fa_0_101"/>
          <p:cNvSpPr txBox="1"/>
          <p:nvPr/>
        </p:nvSpPr>
        <p:spPr>
          <a:xfrm>
            <a:off x="3244750" y="1502075"/>
            <a:ext cx="4195200" cy="5277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lang="en" sz="2000">
                <a:solidFill>
                  <a:schemeClr val="lt1"/>
                </a:solidFill>
                <a:latin typeface="Abril Fatface"/>
                <a:ea typeface="Abril Fatface"/>
                <a:cs typeface="Abril Fatface"/>
                <a:sym typeface="Abril Fatface"/>
              </a:rPr>
              <a:t>Gestión de acceso Wi-Fi en eventos</a:t>
            </a:r>
            <a:endParaRPr b="0" i="0" sz="2000" u="none" cap="none" strike="noStrike">
              <a:solidFill>
                <a:schemeClr val="lt1"/>
              </a:solidFill>
              <a:latin typeface="Abril Fatface"/>
              <a:ea typeface="Abril Fatface"/>
              <a:cs typeface="Abril Fatface"/>
              <a:sym typeface="Abril Fatface"/>
            </a:endParaRPr>
          </a:p>
        </p:txBody>
      </p:sp>
      <p:pic>
        <p:nvPicPr>
          <p:cNvPr id="4590" name="Google Shape;4590;g12bd7b201fa_0_101"/>
          <p:cNvPicPr preferRelativeResize="0"/>
          <p:nvPr/>
        </p:nvPicPr>
        <p:blipFill>
          <a:blip r:embed="rId3">
            <a:alphaModFix/>
          </a:blip>
          <a:stretch>
            <a:fillRect/>
          </a:stretch>
        </p:blipFill>
        <p:spPr>
          <a:xfrm>
            <a:off x="219550" y="2361875"/>
            <a:ext cx="2939950" cy="1536361"/>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94" name="Shape 4594"/>
        <p:cNvGrpSpPr/>
        <p:nvPr/>
      </p:nvGrpSpPr>
      <p:grpSpPr>
        <a:xfrm>
          <a:off x="0" y="0"/>
          <a:ext cx="0" cy="0"/>
          <a:chOff x="0" y="0"/>
          <a:chExt cx="0" cy="0"/>
        </a:xfrm>
      </p:grpSpPr>
      <p:sp>
        <p:nvSpPr>
          <p:cNvPr id="4595" name="Google Shape;4595;g12bd7b201fa_0_109"/>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Ejemplos de aplicación </a:t>
            </a:r>
            <a:endParaRPr>
              <a:solidFill>
                <a:schemeClr val="lt2"/>
              </a:solidFill>
            </a:endParaRPr>
          </a:p>
        </p:txBody>
      </p:sp>
      <p:sp>
        <p:nvSpPr>
          <p:cNvPr id="4596" name="Google Shape;4596;g12bd7b201fa_0_109"/>
          <p:cNvSpPr txBox="1"/>
          <p:nvPr>
            <p:ph idx="1" type="body"/>
          </p:nvPr>
        </p:nvSpPr>
        <p:spPr>
          <a:xfrm>
            <a:off x="720000" y="1237075"/>
            <a:ext cx="7593000" cy="3758700"/>
          </a:xfrm>
          <a:prstGeom prst="rect">
            <a:avLst/>
          </a:prstGeom>
          <a:solidFill>
            <a:schemeClr val="accent2"/>
          </a:solidFill>
          <a:ln>
            <a:noFill/>
          </a:ln>
        </p:spPr>
        <p:txBody>
          <a:bodyPr anchorCtr="0" anchor="ctr" bIns="91425" lIns="91425" spcFirstLastPara="1" rIns="91425" wrap="square" tIns="91425">
            <a:noAutofit/>
          </a:bodyPr>
          <a:lstStyle/>
          <a:p>
            <a:pPr indent="0" lvl="0" marL="457200" rtl="0" algn="just">
              <a:lnSpc>
                <a:spcPct val="100000"/>
              </a:lnSpc>
              <a:spcBef>
                <a:spcPts val="0"/>
              </a:spcBef>
              <a:spcAft>
                <a:spcPts val="0"/>
              </a:spcAft>
              <a:buSzPts val="1400"/>
              <a:buNone/>
            </a:pPr>
            <a:r>
              <a:rPr b="1" lang="en" sz="1500">
                <a:solidFill>
                  <a:schemeClr val="dk2"/>
                </a:solidFill>
              </a:rPr>
              <a:t>Entornos públicos:</a:t>
            </a:r>
            <a:endParaRPr b="1" sz="1500">
              <a:solidFill>
                <a:schemeClr val="dk2"/>
              </a:solidFill>
            </a:endParaRPr>
          </a:p>
          <a:p>
            <a:pPr indent="-317500" lvl="0" marL="914400" rtl="0" algn="just">
              <a:lnSpc>
                <a:spcPct val="100000"/>
              </a:lnSpc>
              <a:spcBef>
                <a:spcPts val="1600"/>
              </a:spcBef>
              <a:spcAft>
                <a:spcPts val="0"/>
              </a:spcAft>
              <a:buClr>
                <a:schemeClr val="dk2"/>
              </a:buClr>
              <a:buSzPts val="1400"/>
              <a:buChar char="●"/>
            </a:pPr>
            <a:r>
              <a:rPr lang="en" sz="1500">
                <a:solidFill>
                  <a:srgbClr val="404040"/>
                </a:solidFill>
              </a:rPr>
              <a:t>Como hoteles, hospitales, clínicas, centros comerciales, en los que se suele proporcionar acceso a Internet a sus clientes, sin embargo, en la mayoría de los casos, estos accesos no son controlados, facilitando la acción de usuarios malintencionados. Además, mediante la ocurrencia de algún incidente de seguridad, la falta de registro puede dificultar la detección de los responsables por la acción.</a:t>
            </a:r>
            <a:r>
              <a:rPr lang="en"/>
              <a:t>.</a:t>
            </a:r>
            <a:endParaRPr/>
          </a:p>
          <a:p>
            <a:pPr indent="0" lvl="0" marL="0" rtl="0" algn="just">
              <a:lnSpc>
                <a:spcPct val="100000"/>
              </a:lnSpc>
              <a:spcBef>
                <a:spcPts val="1600"/>
              </a:spcBef>
              <a:spcAft>
                <a:spcPts val="0"/>
              </a:spcAft>
              <a:buNone/>
            </a:pPr>
            <a:r>
              <a:t/>
            </a:r>
            <a:endParaRPr/>
          </a:p>
          <a:p>
            <a:pPr indent="0" lvl="0" marL="0" rtl="0" algn="just">
              <a:lnSpc>
                <a:spcPct val="100000"/>
              </a:lnSpc>
              <a:spcBef>
                <a:spcPts val="1600"/>
              </a:spcBef>
              <a:spcAft>
                <a:spcPts val="0"/>
              </a:spcAft>
              <a:buNone/>
            </a:pPr>
            <a:r>
              <a:t/>
            </a:r>
            <a:endParaRPr/>
          </a:p>
          <a:p>
            <a:pPr indent="0" lvl="0" marL="0" rtl="0" algn="just">
              <a:lnSpc>
                <a:spcPct val="100000"/>
              </a:lnSpc>
              <a:spcBef>
                <a:spcPts val="1600"/>
              </a:spcBef>
              <a:spcAft>
                <a:spcPts val="0"/>
              </a:spcAft>
              <a:buNone/>
            </a:pPr>
            <a:r>
              <a:t/>
            </a:r>
            <a:endParaRPr/>
          </a:p>
          <a:p>
            <a:pPr indent="0" lvl="0" marL="0" rtl="0" algn="just">
              <a:lnSpc>
                <a:spcPct val="100000"/>
              </a:lnSpc>
              <a:spcBef>
                <a:spcPts val="1600"/>
              </a:spcBef>
              <a:spcAft>
                <a:spcPts val="0"/>
              </a:spcAft>
              <a:buNone/>
            </a:pPr>
            <a:r>
              <a:t/>
            </a:r>
            <a:endParaRPr/>
          </a:p>
        </p:txBody>
      </p:sp>
      <p:pic>
        <p:nvPicPr>
          <p:cNvPr id="4597" name="Google Shape;4597;g12bd7b201fa_0_109"/>
          <p:cNvPicPr preferRelativeResize="0"/>
          <p:nvPr/>
        </p:nvPicPr>
        <p:blipFill>
          <a:blip r:embed="rId3">
            <a:alphaModFix/>
          </a:blip>
          <a:stretch>
            <a:fillRect/>
          </a:stretch>
        </p:blipFill>
        <p:spPr>
          <a:xfrm>
            <a:off x="2857500" y="3496325"/>
            <a:ext cx="3429000" cy="133350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1" name="Shape 4601"/>
        <p:cNvGrpSpPr/>
        <p:nvPr/>
      </p:nvGrpSpPr>
      <p:grpSpPr>
        <a:xfrm>
          <a:off x="0" y="0"/>
          <a:ext cx="0" cy="0"/>
          <a:chOff x="0" y="0"/>
          <a:chExt cx="0" cy="0"/>
        </a:xfrm>
      </p:grpSpPr>
      <p:sp>
        <p:nvSpPr>
          <p:cNvPr id="4602" name="Google Shape;4602;g12bd7b201fa_0_115"/>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Ejemplos de aplicación</a:t>
            </a:r>
            <a:endParaRPr/>
          </a:p>
        </p:txBody>
      </p:sp>
      <p:sp>
        <p:nvSpPr>
          <p:cNvPr id="4603" name="Google Shape;4603;g12bd7b201fa_0_115"/>
          <p:cNvSpPr txBox="1"/>
          <p:nvPr>
            <p:ph idx="2" type="title"/>
          </p:nvPr>
        </p:nvSpPr>
        <p:spPr>
          <a:xfrm>
            <a:off x="745049" y="1403250"/>
            <a:ext cx="34584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400"/>
              <a:buNone/>
            </a:pPr>
            <a:r>
              <a:rPr lang="en"/>
              <a:t>Redes públicas y privadas</a:t>
            </a:r>
            <a:endParaRPr/>
          </a:p>
        </p:txBody>
      </p:sp>
      <p:sp>
        <p:nvSpPr>
          <p:cNvPr id="4604" name="Google Shape;4604;g12bd7b201fa_0_115"/>
          <p:cNvSpPr txBox="1"/>
          <p:nvPr>
            <p:ph idx="1" type="subTitle"/>
          </p:nvPr>
        </p:nvSpPr>
        <p:spPr>
          <a:xfrm>
            <a:off x="879450" y="2028425"/>
            <a:ext cx="3189600" cy="22350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1600"/>
              </a:spcAft>
              <a:buSzPts val="1400"/>
              <a:buNone/>
            </a:pPr>
            <a:r>
              <a:rPr lang="en"/>
              <a:t>En los últimos años, el acceso a Internet ha dejado de ser un recurso exclusivo de ordenadores. La popularización de smartphones, tablets y otros dispositivos, que tienen conexión Wi-Fi, proyecta exponencialmente los accesos en redes públicas y privadas. Esta realidad demanda el desarrollo de controles cada vez más perfeccionados sobre la navegación de esos usuarios, garantizando la seguridad y el funcionamiento adecuado del servicio.</a:t>
            </a:r>
            <a:endParaRPr/>
          </a:p>
        </p:txBody>
      </p:sp>
      <p:pic>
        <p:nvPicPr>
          <p:cNvPr id="4605" name="Google Shape;4605;g12bd7b201fa_0_115"/>
          <p:cNvPicPr preferRelativeResize="0"/>
          <p:nvPr/>
        </p:nvPicPr>
        <p:blipFill>
          <a:blip r:embed="rId3">
            <a:alphaModFix/>
          </a:blip>
          <a:stretch>
            <a:fillRect/>
          </a:stretch>
        </p:blipFill>
        <p:spPr>
          <a:xfrm>
            <a:off x="4758750" y="1256700"/>
            <a:ext cx="3728700" cy="3389900"/>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9" name="Shape 4609"/>
        <p:cNvGrpSpPr/>
        <p:nvPr/>
      </p:nvGrpSpPr>
      <p:grpSpPr>
        <a:xfrm>
          <a:off x="0" y="0"/>
          <a:ext cx="0" cy="0"/>
          <a:chOff x="0" y="0"/>
          <a:chExt cx="0" cy="0"/>
        </a:xfrm>
      </p:grpSpPr>
      <p:sp>
        <p:nvSpPr>
          <p:cNvPr id="4610" name="Google Shape;4610;g12bd7b201fa_0_122"/>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Ejemplos de aplicación</a:t>
            </a:r>
            <a:endParaRPr>
              <a:solidFill>
                <a:schemeClr val="lt2"/>
              </a:solidFill>
            </a:endParaRPr>
          </a:p>
        </p:txBody>
      </p:sp>
      <p:sp>
        <p:nvSpPr>
          <p:cNvPr id="4611" name="Google Shape;4611;g12bd7b201fa_0_122"/>
          <p:cNvSpPr txBox="1"/>
          <p:nvPr/>
        </p:nvSpPr>
        <p:spPr>
          <a:xfrm>
            <a:off x="819200" y="1463825"/>
            <a:ext cx="7604700" cy="677100"/>
          </a:xfrm>
          <a:prstGeom prst="rect">
            <a:avLst/>
          </a:prstGeom>
          <a:noFill/>
          <a:ln>
            <a:noFill/>
          </a:ln>
        </p:spPr>
        <p:txBody>
          <a:bodyPr anchorCtr="0" anchor="t" bIns="91425" lIns="91425" spcFirstLastPara="1" rIns="91425" wrap="square" tIns="91425">
            <a:spAutoFit/>
          </a:bodyPr>
          <a:lstStyle/>
          <a:p>
            <a:pPr indent="0" lvl="0" marL="0" rtl="0" algn="just">
              <a:spcBef>
                <a:spcPts val="0"/>
              </a:spcBef>
              <a:spcAft>
                <a:spcPts val="0"/>
              </a:spcAft>
              <a:buNone/>
            </a:pPr>
            <a:r>
              <a:rPr lang="en" sz="1600">
                <a:solidFill>
                  <a:srgbClr val="404040"/>
                </a:solidFill>
                <a:latin typeface="Barlow Semi Condensed"/>
                <a:ea typeface="Barlow Semi Condensed"/>
                <a:cs typeface="Barlow Semi Condensed"/>
                <a:sym typeface="Barlow Semi Condensed"/>
              </a:rPr>
              <a:t>Para empresas que buscan conformidad para la disponibilidad de acceso Wi-Fi para usuarios o clientes.</a:t>
            </a:r>
            <a:endParaRPr sz="1800">
              <a:latin typeface="Barlow Semi Condensed"/>
              <a:ea typeface="Barlow Semi Condensed"/>
              <a:cs typeface="Barlow Semi Condensed"/>
              <a:sym typeface="Barlow Semi Condensed"/>
            </a:endParaRPr>
          </a:p>
        </p:txBody>
      </p:sp>
      <p:pic>
        <p:nvPicPr>
          <p:cNvPr id="4612" name="Google Shape;4612;g12bd7b201fa_0_122"/>
          <p:cNvPicPr preferRelativeResize="0"/>
          <p:nvPr/>
        </p:nvPicPr>
        <p:blipFill>
          <a:blip r:embed="rId3">
            <a:alphaModFix/>
          </a:blip>
          <a:stretch>
            <a:fillRect/>
          </a:stretch>
        </p:blipFill>
        <p:spPr>
          <a:xfrm>
            <a:off x="2244325" y="2348175"/>
            <a:ext cx="4655350" cy="2432800"/>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16" name="Shape 4616"/>
        <p:cNvGrpSpPr/>
        <p:nvPr/>
      </p:nvGrpSpPr>
      <p:grpSpPr>
        <a:xfrm>
          <a:off x="0" y="0"/>
          <a:ext cx="0" cy="0"/>
          <a:chOff x="0" y="0"/>
          <a:chExt cx="0" cy="0"/>
        </a:xfrm>
      </p:grpSpPr>
      <p:sp>
        <p:nvSpPr>
          <p:cNvPr id="4617" name="Google Shape;4617;g12a178624ca_0_0"/>
          <p:cNvSpPr txBox="1"/>
          <p:nvPr>
            <p:ph type="title"/>
          </p:nvPr>
        </p:nvSpPr>
        <p:spPr>
          <a:xfrm>
            <a:off x="590900" y="1313550"/>
            <a:ext cx="8111400" cy="180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Portal Cautivo </a:t>
            </a:r>
            <a:endParaRPr/>
          </a:p>
        </p:txBody>
      </p:sp>
      <p:sp>
        <p:nvSpPr>
          <p:cNvPr id="4618" name="Google Shape;4618;g12a178624ca_0_0"/>
          <p:cNvSpPr txBox="1"/>
          <p:nvPr>
            <p:ph idx="1" type="subTitle"/>
          </p:nvPr>
        </p:nvSpPr>
        <p:spPr>
          <a:xfrm>
            <a:off x="2048266" y="3109149"/>
            <a:ext cx="5047500" cy="713400"/>
          </a:xfrm>
          <a:prstGeom prst="rect">
            <a:avLst/>
          </a:prstGeom>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PROCEDIMIENTO</a:t>
            </a:r>
            <a:endParaRPr b="1">
              <a:solidFill>
                <a:schemeClr val="dk2"/>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2" name="Shape 4622"/>
        <p:cNvGrpSpPr/>
        <p:nvPr/>
      </p:nvGrpSpPr>
      <p:grpSpPr>
        <a:xfrm>
          <a:off x="0" y="0"/>
          <a:ext cx="0" cy="0"/>
          <a:chOff x="0" y="0"/>
          <a:chExt cx="0" cy="0"/>
        </a:xfrm>
      </p:grpSpPr>
      <p:sp>
        <p:nvSpPr>
          <p:cNvPr id="4623" name="Google Shape;4623;g12bd7b201fa_0_128"/>
          <p:cNvSpPr txBox="1"/>
          <p:nvPr>
            <p:ph type="title"/>
          </p:nvPr>
        </p:nvSpPr>
        <p:spPr>
          <a:xfrm>
            <a:off x="577475" y="1313550"/>
            <a:ext cx="8138400" cy="180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Equipo utilizado</a:t>
            </a:r>
            <a:r>
              <a:rPr lang="en"/>
              <a:t>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7" name="Shape 4627"/>
        <p:cNvGrpSpPr/>
        <p:nvPr/>
      </p:nvGrpSpPr>
      <p:grpSpPr>
        <a:xfrm>
          <a:off x="0" y="0"/>
          <a:ext cx="0" cy="0"/>
          <a:chOff x="0" y="0"/>
          <a:chExt cx="0" cy="0"/>
        </a:xfrm>
      </p:grpSpPr>
      <p:sp>
        <p:nvSpPr>
          <p:cNvPr id="4628" name="Google Shape;4628;g12bd7b201fa_0_138"/>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Ubiquiti</a:t>
            </a:r>
            <a:endParaRPr/>
          </a:p>
        </p:txBody>
      </p:sp>
      <p:sp>
        <p:nvSpPr>
          <p:cNvPr id="4629" name="Google Shape;4629;g12bd7b201fa_0_138"/>
          <p:cNvSpPr txBox="1"/>
          <p:nvPr/>
        </p:nvSpPr>
        <p:spPr>
          <a:xfrm>
            <a:off x="720000" y="1764750"/>
            <a:ext cx="5416200" cy="2573100"/>
          </a:xfrm>
          <a:prstGeom prst="rect">
            <a:avLst/>
          </a:prstGeom>
          <a:noFill/>
          <a:ln cap="flat" cmpd="sng" w="9525">
            <a:solidFill>
              <a:schemeClr val="accent4"/>
            </a:solidFill>
            <a:prstDash val="solid"/>
            <a:round/>
            <a:headEnd len="sm" w="sm" type="none"/>
            <a:tailEnd len="sm" w="sm" type="none"/>
          </a:ln>
        </p:spPr>
        <p:txBody>
          <a:bodyPr anchorCtr="0" anchor="t" bIns="91425" lIns="274300" spcFirstLastPara="1" rIns="274300" wrap="square" tIns="91425">
            <a:noAutofit/>
          </a:bodyPr>
          <a:lstStyle/>
          <a:p>
            <a:pPr indent="0" lvl="0" marL="0" marR="0" rtl="0" algn="just">
              <a:lnSpc>
                <a:spcPct val="100000"/>
              </a:lnSpc>
              <a:spcBef>
                <a:spcPts val="0"/>
              </a:spcBef>
              <a:spcAft>
                <a:spcPts val="0"/>
              </a:spcAft>
              <a:buClr>
                <a:srgbClr val="000000"/>
              </a:buClr>
              <a:buSzPts val="1400"/>
              <a:buFont typeface="Arial"/>
              <a:buNone/>
            </a:pPr>
            <a:r>
              <a:t/>
            </a:r>
            <a:endParaRPr>
              <a:solidFill>
                <a:schemeClr val="dk1"/>
              </a:solidFill>
              <a:latin typeface="Barlow Semi Condensed"/>
              <a:ea typeface="Barlow Semi Condensed"/>
              <a:cs typeface="Barlow Semi Condensed"/>
              <a:sym typeface="Barlow Semi Condensed"/>
            </a:endParaRPr>
          </a:p>
          <a:p>
            <a:pPr indent="0" lvl="0" marL="0" marR="0" rtl="0" algn="just">
              <a:lnSpc>
                <a:spcPct val="100000"/>
              </a:lnSpc>
              <a:spcBef>
                <a:spcPts val="1600"/>
              </a:spcBef>
              <a:spcAft>
                <a:spcPts val="1600"/>
              </a:spcAft>
              <a:buClr>
                <a:srgbClr val="000000"/>
              </a:buClr>
              <a:buSzPts val="1400"/>
              <a:buFont typeface="Arial"/>
              <a:buNone/>
            </a:pPr>
            <a:r>
              <a:rPr lang="en">
                <a:solidFill>
                  <a:schemeClr val="dk1"/>
                </a:solidFill>
                <a:latin typeface="Barlow Semi Condensed"/>
                <a:ea typeface="Barlow Semi Condensed"/>
                <a:cs typeface="Barlow Semi Condensed"/>
                <a:sym typeface="Barlow Semi Condensed"/>
              </a:rPr>
              <a:t>Ubiquiti Networks, Inc., es una compañía estadounidense proveedora de tecnología disruptiva para la creación de redes inalámbricas. Ubiquiti se dedica principalmente al diseño de hardware de redes inalámbricas, tanto para la comunicación a largas distancias, como para el despliegue de pequeñas redes Wi-Fi, priorizando la innovación y el alto rendimiento a bajo coste.</a:t>
            </a:r>
            <a:endParaRPr b="0" i="0" sz="1400" u="none" cap="none" strike="noStrike">
              <a:solidFill>
                <a:schemeClr val="dk1"/>
              </a:solidFill>
              <a:latin typeface="Barlow Semi Condensed"/>
              <a:ea typeface="Barlow Semi Condensed"/>
              <a:cs typeface="Barlow Semi Condensed"/>
              <a:sym typeface="Barlow Semi Condensed"/>
            </a:endParaRPr>
          </a:p>
        </p:txBody>
      </p:sp>
      <p:sp>
        <p:nvSpPr>
          <p:cNvPr id="4630" name="Google Shape;4630;g12bd7b201fa_0_138"/>
          <p:cNvSpPr txBox="1"/>
          <p:nvPr/>
        </p:nvSpPr>
        <p:spPr>
          <a:xfrm>
            <a:off x="720000" y="1237050"/>
            <a:ext cx="2155200" cy="5277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0" i="0" sz="2000" u="none" cap="none" strike="noStrike">
              <a:solidFill>
                <a:schemeClr val="lt1"/>
              </a:solidFill>
              <a:latin typeface="Abril Fatface"/>
              <a:ea typeface="Abril Fatface"/>
              <a:cs typeface="Abril Fatface"/>
              <a:sym typeface="Abril Fatface"/>
            </a:endParaRPr>
          </a:p>
        </p:txBody>
      </p:sp>
      <p:pic>
        <p:nvPicPr>
          <p:cNvPr id="4631" name="Google Shape;4631;g12bd7b201fa_0_138"/>
          <p:cNvPicPr preferRelativeResize="0"/>
          <p:nvPr/>
        </p:nvPicPr>
        <p:blipFill>
          <a:blip r:embed="rId3">
            <a:alphaModFix/>
          </a:blip>
          <a:stretch>
            <a:fillRect/>
          </a:stretch>
        </p:blipFill>
        <p:spPr>
          <a:xfrm>
            <a:off x="6288600" y="2170225"/>
            <a:ext cx="2333625" cy="176212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35" name="Shape 4635"/>
        <p:cNvGrpSpPr/>
        <p:nvPr/>
      </p:nvGrpSpPr>
      <p:grpSpPr>
        <a:xfrm>
          <a:off x="0" y="0"/>
          <a:ext cx="0" cy="0"/>
          <a:chOff x="0" y="0"/>
          <a:chExt cx="0" cy="0"/>
        </a:xfrm>
      </p:grpSpPr>
      <p:grpSp>
        <p:nvGrpSpPr>
          <p:cNvPr id="4636" name="Google Shape;4636;g12bd7b201fa_0_162"/>
          <p:cNvGrpSpPr/>
          <p:nvPr/>
        </p:nvGrpSpPr>
        <p:grpSpPr>
          <a:xfrm>
            <a:off x="720150" y="1237200"/>
            <a:ext cx="1814700" cy="3366300"/>
            <a:chOff x="720150" y="1237200"/>
            <a:chExt cx="1814700" cy="3366300"/>
          </a:xfrm>
        </p:grpSpPr>
        <p:sp>
          <p:nvSpPr>
            <p:cNvPr id="4637" name="Google Shape;4637;g12bd7b201fa_0_162"/>
            <p:cNvSpPr/>
            <p:nvPr/>
          </p:nvSpPr>
          <p:spPr>
            <a:xfrm>
              <a:off x="720150" y="1237200"/>
              <a:ext cx="1814700" cy="33663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g12bd7b201fa_0_162"/>
            <p:cNvSpPr/>
            <p:nvPr/>
          </p:nvSpPr>
          <p:spPr>
            <a:xfrm>
              <a:off x="2013977"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g12bd7b201fa_0_162"/>
            <p:cNvSpPr/>
            <p:nvPr/>
          </p:nvSpPr>
          <p:spPr>
            <a:xfrm>
              <a:off x="2102765"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g12bd7b201fa_0_162"/>
            <p:cNvSpPr/>
            <p:nvPr/>
          </p:nvSpPr>
          <p:spPr>
            <a:xfrm>
              <a:off x="2191553"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g12bd7b201fa_0_162"/>
            <p:cNvSpPr/>
            <p:nvPr/>
          </p:nvSpPr>
          <p:spPr>
            <a:xfrm>
              <a:off x="2280341"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g12bd7b201fa_0_162"/>
            <p:cNvSpPr/>
            <p:nvPr/>
          </p:nvSpPr>
          <p:spPr>
            <a:xfrm>
              <a:off x="2369129"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g12bd7b201fa_0_162"/>
            <p:cNvSpPr/>
            <p:nvPr/>
          </p:nvSpPr>
          <p:spPr>
            <a:xfrm>
              <a:off x="2457916"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g12bd7b201fa_0_162"/>
            <p:cNvSpPr/>
            <p:nvPr/>
          </p:nvSpPr>
          <p:spPr>
            <a:xfrm>
              <a:off x="2013977"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g12bd7b201fa_0_162"/>
            <p:cNvSpPr/>
            <p:nvPr/>
          </p:nvSpPr>
          <p:spPr>
            <a:xfrm>
              <a:off x="2102765"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g12bd7b201fa_0_162"/>
            <p:cNvSpPr/>
            <p:nvPr/>
          </p:nvSpPr>
          <p:spPr>
            <a:xfrm>
              <a:off x="2191553"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g12bd7b201fa_0_162"/>
            <p:cNvSpPr/>
            <p:nvPr/>
          </p:nvSpPr>
          <p:spPr>
            <a:xfrm>
              <a:off x="2280341"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g12bd7b201fa_0_162"/>
            <p:cNvSpPr/>
            <p:nvPr/>
          </p:nvSpPr>
          <p:spPr>
            <a:xfrm>
              <a:off x="2369129"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g12bd7b201fa_0_162"/>
            <p:cNvSpPr/>
            <p:nvPr/>
          </p:nvSpPr>
          <p:spPr>
            <a:xfrm>
              <a:off x="2457916"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g12bd7b201fa_0_162"/>
            <p:cNvSpPr/>
            <p:nvPr/>
          </p:nvSpPr>
          <p:spPr>
            <a:xfrm>
              <a:off x="2013977"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g12bd7b201fa_0_162"/>
            <p:cNvSpPr/>
            <p:nvPr/>
          </p:nvSpPr>
          <p:spPr>
            <a:xfrm>
              <a:off x="2102765"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g12bd7b201fa_0_162"/>
            <p:cNvSpPr/>
            <p:nvPr/>
          </p:nvSpPr>
          <p:spPr>
            <a:xfrm>
              <a:off x="2191553"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g12bd7b201fa_0_162"/>
            <p:cNvSpPr/>
            <p:nvPr/>
          </p:nvSpPr>
          <p:spPr>
            <a:xfrm>
              <a:off x="2280341"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g12bd7b201fa_0_162"/>
            <p:cNvSpPr/>
            <p:nvPr/>
          </p:nvSpPr>
          <p:spPr>
            <a:xfrm>
              <a:off x="2369129"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g12bd7b201fa_0_162"/>
            <p:cNvSpPr/>
            <p:nvPr/>
          </p:nvSpPr>
          <p:spPr>
            <a:xfrm>
              <a:off x="2457916"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g12bd7b201fa_0_162"/>
            <p:cNvSpPr/>
            <p:nvPr/>
          </p:nvSpPr>
          <p:spPr>
            <a:xfrm>
              <a:off x="2013977"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g12bd7b201fa_0_162"/>
            <p:cNvSpPr/>
            <p:nvPr/>
          </p:nvSpPr>
          <p:spPr>
            <a:xfrm>
              <a:off x="2102765"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g12bd7b201fa_0_162"/>
            <p:cNvSpPr/>
            <p:nvPr/>
          </p:nvSpPr>
          <p:spPr>
            <a:xfrm>
              <a:off x="2191553"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g12bd7b201fa_0_162"/>
            <p:cNvSpPr/>
            <p:nvPr/>
          </p:nvSpPr>
          <p:spPr>
            <a:xfrm>
              <a:off x="2280341"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g12bd7b201fa_0_162"/>
            <p:cNvSpPr/>
            <p:nvPr/>
          </p:nvSpPr>
          <p:spPr>
            <a:xfrm>
              <a:off x="2369129"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g12bd7b201fa_0_162"/>
            <p:cNvSpPr/>
            <p:nvPr/>
          </p:nvSpPr>
          <p:spPr>
            <a:xfrm>
              <a:off x="2457916"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g12bd7b201fa_0_162"/>
            <p:cNvSpPr/>
            <p:nvPr/>
          </p:nvSpPr>
          <p:spPr>
            <a:xfrm>
              <a:off x="201397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g12bd7b201fa_0_162"/>
            <p:cNvSpPr/>
            <p:nvPr/>
          </p:nvSpPr>
          <p:spPr>
            <a:xfrm>
              <a:off x="210276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g12bd7b201fa_0_162"/>
            <p:cNvSpPr/>
            <p:nvPr/>
          </p:nvSpPr>
          <p:spPr>
            <a:xfrm>
              <a:off x="2191553"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g12bd7b201fa_0_162"/>
            <p:cNvSpPr/>
            <p:nvPr/>
          </p:nvSpPr>
          <p:spPr>
            <a:xfrm>
              <a:off x="228034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g12bd7b201fa_0_162"/>
            <p:cNvSpPr/>
            <p:nvPr/>
          </p:nvSpPr>
          <p:spPr>
            <a:xfrm>
              <a:off x="2369129"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g12bd7b201fa_0_162"/>
            <p:cNvSpPr/>
            <p:nvPr/>
          </p:nvSpPr>
          <p:spPr>
            <a:xfrm>
              <a:off x="2457916"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g12bd7b201fa_0_162"/>
            <p:cNvSpPr/>
            <p:nvPr/>
          </p:nvSpPr>
          <p:spPr>
            <a:xfrm>
              <a:off x="2013977"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g12bd7b201fa_0_162"/>
            <p:cNvSpPr/>
            <p:nvPr/>
          </p:nvSpPr>
          <p:spPr>
            <a:xfrm>
              <a:off x="2102765"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g12bd7b201fa_0_162"/>
            <p:cNvSpPr/>
            <p:nvPr/>
          </p:nvSpPr>
          <p:spPr>
            <a:xfrm>
              <a:off x="2191553"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g12bd7b201fa_0_162"/>
            <p:cNvSpPr/>
            <p:nvPr/>
          </p:nvSpPr>
          <p:spPr>
            <a:xfrm>
              <a:off x="2280341"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g12bd7b201fa_0_162"/>
            <p:cNvSpPr/>
            <p:nvPr/>
          </p:nvSpPr>
          <p:spPr>
            <a:xfrm>
              <a:off x="2369129"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g12bd7b201fa_0_162"/>
            <p:cNvSpPr/>
            <p:nvPr/>
          </p:nvSpPr>
          <p:spPr>
            <a:xfrm>
              <a:off x="2457916"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g12bd7b201fa_0_162"/>
            <p:cNvSpPr/>
            <p:nvPr/>
          </p:nvSpPr>
          <p:spPr>
            <a:xfrm>
              <a:off x="2013977"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g12bd7b201fa_0_162"/>
            <p:cNvSpPr/>
            <p:nvPr/>
          </p:nvSpPr>
          <p:spPr>
            <a:xfrm>
              <a:off x="2102765"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g12bd7b201fa_0_162"/>
            <p:cNvSpPr/>
            <p:nvPr/>
          </p:nvSpPr>
          <p:spPr>
            <a:xfrm>
              <a:off x="2191553"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g12bd7b201fa_0_162"/>
            <p:cNvSpPr/>
            <p:nvPr/>
          </p:nvSpPr>
          <p:spPr>
            <a:xfrm>
              <a:off x="2280341"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g12bd7b201fa_0_162"/>
            <p:cNvSpPr/>
            <p:nvPr/>
          </p:nvSpPr>
          <p:spPr>
            <a:xfrm>
              <a:off x="2369129"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g12bd7b201fa_0_162"/>
            <p:cNvSpPr/>
            <p:nvPr/>
          </p:nvSpPr>
          <p:spPr>
            <a:xfrm>
              <a:off x="2457916"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g12bd7b201fa_0_162"/>
            <p:cNvSpPr/>
            <p:nvPr/>
          </p:nvSpPr>
          <p:spPr>
            <a:xfrm>
              <a:off x="2013977"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g12bd7b201fa_0_162"/>
            <p:cNvSpPr/>
            <p:nvPr/>
          </p:nvSpPr>
          <p:spPr>
            <a:xfrm>
              <a:off x="2102765"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g12bd7b201fa_0_162"/>
            <p:cNvSpPr/>
            <p:nvPr/>
          </p:nvSpPr>
          <p:spPr>
            <a:xfrm>
              <a:off x="2191553"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g12bd7b201fa_0_162"/>
            <p:cNvSpPr/>
            <p:nvPr/>
          </p:nvSpPr>
          <p:spPr>
            <a:xfrm>
              <a:off x="2280341"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g12bd7b201fa_0_162"/>
            <p:cNvSpPr/>
            <p:nvPr/>
          </p:nvSpPr>
          <p:spPr>
            <a:xfrm>
              <a:off x="2369129"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g12bd7b201fa_0_162"/>
            <p:cNvSpPr/>
            <p:nvPr/>
          </p:nvSpPr>
          <p:spPr>
            <a:xfrm>
              <a:off x="2457916"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g12bd7b201fa_0_162"/>
            <p:cNvSpPr/>
            <p:nvPr/>
          </p:nvSpPr>
          <p:spPr>
            <a:xfrm>
              <a:off x="2013977"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g12bd7b201fa_0_162"/>
            <p:cNvSpPr/>
            <p:nvPr/>
          </p:nvSpPr>
          <p:spPr>
            <a:xfrm>
              <a:off x="2102765"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g12bd7b201fa_0_162"/>
            <p:cNvSpPr/>
            <p:nvPr/>
          </p:nvSpPr>
          <p:spPr>
            <a:xfrm>
              <a:off x="2191553"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g12bd7b201fa_0_162"/>
            <p:cNvSpPr/>
            <p:nvPr/>
          </p:nvSpPr>
          <p:spPr>
            <a:xfrm>
              <a:off x="2280341"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g12bd7b201fa_0_162"/>
            <p:cNvSpPr/>
            <p:nvPr/>
          </p:nvSpPr>
          <p:spPr>
            <a:xfrm>
              <a:off x="2369129"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g12bd7b201fa_0_162"/>
            <p:cNvSpPr/>
            <p:nvPr/>
          </p:nvSpPr>
          <p:spPr>
            <a:xfrm>
              <a:off x="2457916"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g12bd7b201fa_0_162"/>
            <p:cNvSpPr/>
            <p:nvPr/>
          </p:nvSpPr>
          <p:spPr>
            <a:xfrm>
              <a:off x="2013977"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g12bd7b201fa_0_162"/>
            <p:cNvSpPr/>
            <p:nvPr/>
          </p:nvSpPr>
          <p:spPr>
            <a:xfrm>
              <a:off x="2102765"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g12bd7b201fa_0_162"/>
            <p:cNvSpPr/>
            <p:nvPr/>
          </p:nvSpPr>
          <p:spPr>
            <a:xfrm>
              <a:off x="2191553"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g12bd7b201fa_0_162"/>
            <p:cNvSpPr/>
            <p:nvPr/>
          </p:nvSpPr>
          <p:spPr>
            <a:xfrm>
              <a:off x="2280341"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g12bd7b201fa_0_162"/>
            <p:cNvSpPr/>
            <p:nvPr/>
          </p:nvSpPr>
          <p:spPr>
            <a:xfrm>
              <a:off x="2369129"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g12bd7b201fa_0_162"/>
            <p:cNvSpPr/>
            <p:nvPr/>
          </p:nvSpPr>
          <p:spPr>
            <a:xfrm>
              <a:off x="2457916"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g12bd7b201fa_0_162"/>
            <p:cNvSpPr/>
            <p:nvPr/>
          </p:nvSpPr>
          <p:spPr>
            <a:xfrm>
              <a:off x="2013977"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g12bd7b201fa_0_162"/>
            <p:cNvSpPr/>
            <p:nvPr/>
          </p:nvSpPr>
          <p:spPr>
            <a:xfrm>
              <a:off x="2102765"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g12bd7b201fa_0_162"/>
            <p:cNvSpPr/>
            <p:nvPr/>
          </p:nvSpPr>
          <p:spPr>
            <a:xfrm>
              <a:off x="2191553"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g12bd7b201fa_0_162"/>
            <p:cNvSpPr/>
            <p:nvPr/>
          </p:nvSpPr>
          <p:spPr>
            <a:xfrm>
              <a:off x="2280341"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g12bd7b201fa_0_162"/>
            <p:cNvSpPr/>
            <p:nvPr/>
          </p:nvSpPr>
          <p:spPr>
            <a:xfrm>
              <a:off x="2369129"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g12bd7b201fa_0_162"/>
            <p:cNvSpPr/>
            <p:nvPr/>
          </p:nvSpPr>
          <p:spPr>
            <a:xfrm>
              <a:off x="2457916"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g12bd7b201fa_0_162"/>
            <p:cNvSpPr/>
            <p:nvPr/>
          </p:nvSpPr>
          <p:spPr>
            <a:xfrm>
              <a:off x="2013977"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g12bd7b201fa_0_162"/>
            <p:cNvSpPr/>
            <p:nvPr/>
          </p:nvSpPr>
          <p:spPr>
            <a:xfrm>
              <a:off x="2102765"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g12bd7b201fa_0_162"/>
            <p:cNvSpPr/>
            <p:nvPr/>
          </p:nvSpPr>
          <p:spPr>
            <a:xfrm>
              <a:off x="2191553"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g12bd7b201fa_0_162"/>
            <p:cNvSpPr/>
            <p:nvPr/>
          </p:nvSpPr>
          <p:spPr>
            <a:xfrm>
              <a:off x="2280341"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g12bd7b201fa_0_162"/>
            <p:cNvSpPr/>
            <p:nvPr/>
          </p:nvSpPr>
          <p:spPr>
            <a:xfrm>
              <a:off x="2369129"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g12bd7b201fa_0_162"/>
            <p:cNvSpPr/>
            <p:nvPr/>
          </p:nvSpPr>
          <p:spPr>
            <a:xfrm>
              <a:off x="2457916"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g12bd7b201fa_0_162"/>
            <p:cNvSpPr/>
            <p:nvPr/>
          </p:nvSpPr>
          <p:spPr>
            <a:xfrm>
              <a:off x="2013977"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g12bd7b201fa_0_162"/>
            <p:cNvSpPr/>
            <p:nvPr/>
          </p:nvSpPr>
          <p:spPr>
            <a:xfrm>
              <a:off x="2102765"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g12bd7b201fa_0_162"/>
            <p:cNvSpPr/>
            <p:nvPr/>
          </p:nvSpPr>
          <p:spPr>
            <a:xfrm>
              <a:off x="2191553"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g12bd7b201fa_0_162"/>
            <p:cNvSpPr/>
            <p:nvPr/>
          </p:nvSpPr>
          <p:spPr>
            <a:xfrm>
              <a:off x="2280341"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g12bd7b201fa_0_162"/>
            <p:cNvSpPr/>
            <p:nvPr/>
          </p:nvSpPr>
          <p:spPr>
            <a:xfrm>
              <a:off x="2369129"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g12bd7b201fa_0_162"/>
            <p:cNvSpPr/>
            <p:nvPr/>
          </p:nvSpPr>
          <p:spPr>
            <a:xfrm>
              <a:off x="2457916"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g12bd7b201fa_0_162"/>
            <p:cNvSpPr/>
            <p:nvPr/>
          </p:nvSpPr>
          <p:spPr>
            <a:xfrm>
              <a:off x="2013977"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g12bd7b201fa_0_162"/>
            <p:cNvSpPr/>
            <p:nvPr/>
          </p:nvSpPr>
          <p:spPr>
            <a:xfrm>
              <a:off x="2102765"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g12bd7b201fa_0_162"/>
            <p:cNvSpPr/>
            <p:nvPr/>
          </p:nvSpPr>
          <p:spPr>
            <a:xfrm>
              <a:off x="2191553"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g12bd7b201fa_0_162"/>
            <p:cNvSpPr/>
            <p:nvPr/>
          </p:nvSpPr>
          <p:spPr>
            <a:xfrm>
              <a:off x="2280341"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g12bd7b201fa_0_162"/>
            <p:cNvSpPr/>
            <p:nvPr/>
          </p:nvSpPr>
          <p:spPr>
            <a:xfrm>
              <a:off x="2369129"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g12bd7b201fa_0_162"/>
            <p:cNvSpPr/>
            <p:nvPr/>
          </p:nvSpPr>
          <p:spPr>
            <a:xfrm>
              <a:off x="2457916"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g12bd7b201fa_0_162"/>
            <p:cNvSpPr/>
            <p:nvPr/>
          </p:nvSpPr>
          <p:spPr>
            <a:xfrm>
              <a:off x="2013977"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g12bd7b201fa_0_162"/>
            <p:cNvSpPr/>
            <p:nvPr/>
          </p:nvSpPr>
          <p:spPr>
            <a:xfrm>
              <a:off x="2102765"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g12bd7b201fa_0_162"/>
            <p:cNvSpPr/>
            <p:nvPr/>
          </p:nvSpPr>
          <p:spPr>
            <a:xfrm>
              <a:off x="2191553"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g12bd7b201fa_0_162"/>
            <p:cNvSpPr/>
            <p:nvPr/>
          </p:nvSpPr>
          <p:spPr>
            <a:xfrm>
              <a:off x="2280341"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g12bd7b201fa_0_162"/>
            <p:cNvSpPr/>
            <p:nvPr/>
          </p:nvSpPr>
          <p:spPr>
            <a:xfrm>
              <a:off x="2369129"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g12bd7b201fa_0_162"/>
            <p:cNvSpPr/>
            <p:nvPr/>
          </p:nvSpPr>
          <p:spPr>
            <a:xfrm>
              <a:off x="2457916"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g12bd7b201fa_0_162"/>
            <p:cNvSpPr/>
            <p:nvPr/>
          </p:nvSpPr>
          <p:spPr>
            <a:xfrm>
              <a:off x="1925190"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g12bd7b201fa_0_162"/>
            <p:cNvSpPr/>
            <p:nvPr/>
          </p:nvSpPr>
          <p:spPr>
            <a:xfrm>
              <a:off x="1925190"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g12bd7b201fa_0_162"/>
            <p:cNvSpPr/>
            <p:nvPr/>
          </p:nvSpPr>
          <p:spPr>
            <a:xfrm>
              <a:off x="1925190"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g12bd7b201fa_0_162"/>
            <p:cNvSpPr/>
            <p:nvPr/>
          </p:nvSpPr>
          <p:spPr>
            <a:xfrm>
              <a:off x="1925190"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g12bd7b201fa_0_162"/>
            <p:cNvSpPr/>
            <p:nvPr/>
          </p:nvSpPr>
          <p:spPr>
            <a:xfrm>
              <a:off x="1925190"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g12bd7b201fa_0_162"/>
            <p:cNvSpPr/>
            <p:nvPr/>
          </p:nvSpPr>
          <p:spPr>
            <a:xfrm>
              <a:off x="1925190"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g12bd7b201fa_0_162"/>
            <p:cNvSpPr/>
            <p:nvPr/>
          </p:nvSpPr>
          <p:spPr>
            <a:xfrm>
              <a:off x="1925190"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g12bd7b201fa_0_162"/>
            <p:cNvSpPr/>
            <p:nvPr/>
          </p:nvSpPr>
          <p:spPr>
            <a:xfrm>
              <a:off x="1925190"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g12bd7b201fa_0_162"/>
            <p:cNvSpPr/>
            <p:nvPr/>
          </p:nvSpPr>
          <p:spPr>
            <a:xfrm>
              <a:off x="1925190"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g12bd7b201fa_0_162"/>
            <p:cNvSpPr/>
            <p:nvPr/>
          </p:nvSpPr>
          <p:spPr>
            <a:xfrm>
              <a:off x="1925190"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g12bd7b201fa_0_162"/>
            <p:cNvSpPr/>
            <p:nvPr/>
          </p:nvSpPr>
          <p:spPr>
            <a:xfrm>
              <a:off x="1925190"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g12bd7b201fa_0_162"/>
            <p:cNvSpPr/>
            <p:nvPr/>
          </p:nvSpPr>
          <p:spPr>
            <a:xfrm>
              <a:off x="1925190"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g12bd7b201fa_0_162"/>
            <p:cNvSpPr/>
            <p:nvPr/>
          </p:nvSpPr>
          <p:spPr>
            <a:xfrm>
              <a:off x="1925190"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g12bd7b201fa_0_162"/>
            <p:cNvSpPr/>
            <p:nvPr/>
          </p:nvSpPr>
          <p:spPr>
            <a:xfrm>
              <a:off x="1925190"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g12bd7b201fa_0_162"/>
            <p:cNvSpPr/>
            <p:nvPr/>
          </p:nvSpPr>
          <p:spPr>
            <a:xfrm>
              <a:off x="1925190"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g12bd7b201fa_0_162"/>
            <p:cNvSpPr/>
            <p:nvPr/>
          </p:nvSpPr>
          <p:spPr>
            <a:xfrm>
              <a:off x="1836402"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g12bd7b201fa_0_162"/>
            <p:cNvSpPr/>
            <p:nvPr/>
          </p:nvSpPr>
          <p:spPr>
            <a:xfrm>
              <a:off x="1836402"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g12bd7b201fa_0_162"/>
            <p:cNvSpPr/>
            <p:nvPr/>
          </p:nvSpPr>
          <p:spPr>
            <a:xfrm>
              <a:off x="1836402"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g12bd7b201fa_0_162"/>
            <p:cNvSpPr/>
            <p:nvPr/>
          </p:nvSpPr>
          <p:spPr>
            <a:xfrm>
              <a:off x="1836402"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g12bd7b201fa_0_162"/>
            <p:cNvSpPr/>
            <p:nvPr/>
          </p:nvSpPr>
          <p:spPr>
            <a:xfrm>
              <a:off x="183640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g12bd7b201fa_0_162"/>
            <p:cNvSpPr/>
            <p:nvPr/>
          </p:nvSpPr>
          <p:spPr>
            <a:xfrm>
              <a:off x="1836402"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g12bd7b201fa_0_162"/>
            <p:cNvSpPr/>
            <p:nvPr/>
          </p:nvSpPr>
          <p:spPr>
            <a:xfrm>
              <a:off x="1836402"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g12bd7b201fa_0_162"/>
            <p:cNvSpPr/>
            <p:nvPr/>
          </p:nvSpPr>
          <p:spPr>
            <a:xfrm>
              <a:off x="1836402"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g12bd7b201fa_0_162"/>
            <p:cNvSpPr/>
            <p:nvPr/>
          </p:nvSpPr>
          <p:spPr>
            <a:xfrm>
              <a:off x="1836402"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g12bd7b201fa_0_162"/>
            <p:cNvSpPr/>
            <p:nvPr/>
          </p:nvSpPr>
          <p:spPr>
            <a:xfrm>
              <a:off x="1836402"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g12bd7b201fa_0_162"/>
            <p:cNvSpPr/>
            <p:nvPr/>
          </p:nvSpPr>
          <p:spPr>
            <a:xfrm>
              <a:off x="1836402"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g12bd7b201fa_0_162"/>
            <p:cNvSpPr/>
            <p:nvPr/>
          </p:nvSpPr>
          <p:spPr>
            <a:xfrm>
              <a:off x="1836402"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g12bd7b201fa_0_162"/>
            <p:cNvSpPr/>
            <p:nvPr/>
          </p:nvSpPr>
          <p:spPr>
            <a:xfrm>
              <a:off x="1836402"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g12bd7b201fa_0_162"/>
            <p:cNvSpPr/>
            <p:nvPr/>
          </p:nvSpPr>
          <p:spPr>
            <a:xfrm>
              <a:off x="1836402"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g12bd7b201fa_0_162"/>
            <p:cNvSpPr/>
            <p:nvPr/>
          </p:nvSpPr>
          <p:spPr>
            <a:xfrm>
              <a:off x="1836402"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g12bd7b201fa_0_162"/>
            <p:cNvSpPr/>
            <p:nvPr/>
          </p:nvSpPr>
          <p:spPr>
            <a:xfrm>
              <a:off x="1747614"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g12bd7b201fa_0_162"/>
            <p:cNvSpPr/>
            <p:nvPr/>
          </p:nvSpPr>
          <p:spPr>
            <a:xfrm>
              <a:off x="1747614"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g12bd7b201fa_0_162"/>
            <p:cNvSpPr/>
            <p:nvPr/>
          </p:nvSpPr>
          <p:spPr>
            <a:xfrm>
              <a:off x="1747614"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g12bd7b201fa_0_162"/>
            <p:cNvSpPr/>
            <p:nvPr/>
          </p:nvSpPr>
          <p:spPr>
            <a:xfrm>
              <a:off x="1747614"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g12bd7b201fa_0_162"/>
            <p:cNvSpPr/>
            <p:nvPr/>
          </p:nvSpPr>
          <p:spPr>
            <a:xfrm>
              <a:off x="174761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g12bd7b201fa_0_162"/>
            <p:cNvSpPr/>
            <p:nvPr/>
          </p:nvSpPr>
          <p:spPr>
            <a:xfrm>
              <a:off x="1747614"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g12bd7b201fa_0_162"/>
            <p:cNvSpPr/>
            <p:nvPr/>
          </p:nvSpPr>
          <p:spPr>
            <a:xfrm>
              <a:off x="1747614"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g12bd7b201fa_0_162"/>
            <p:cNvSpPr/>
            <p:nvPr/>
          </p:nvSpPr>
          <p:spPr>
            <a:xfrm>
              <a:off x="1747614"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g12bd7b201fa_0_162"/>
            <p:cNvSpPr/>
            <p:nvPr/>
          </p:nvSpPr>
          <p:spPr>
            <a:xfrm>
              <a:off x="1747614"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g12bd7b201fa_0_162"/>
            <p:cNvSpPr/>
            <p:nvPr/>
          </p:nvSpPr>
          <p:spPr>
            <a:xfrm>
              <a:off x="1747614"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g12bd7b201fa_0_162"/>
            <p:cNvSpPr/>
            <p:nvPr/>
          </p:nvSpPr>
          <p:spPr>
            <a:xfrm>
              <a:off x="1747614"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g12bd7b201fa_0_162"/>
            <p:cNvSpPr/>
            <p:nvPr/>
          </p:nvSpPr>
          <p:spPr>
            <a:xfrm>
              <a:off x="1747614"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g12bd7b201fa_0_162"/>
            <p:cNvSpPr/>
            <p:nvPr/>
          </p:nvSpPr>
          <p:spPr>
            <a:xfrm>
              <a:off x="1747614"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g12bd7b201fa_0_162"/>
            <p:cNvSpPr/>
            <p:nvPr/>
          </p:nvSpPr>
          <p:spPr>
            <a:xfrm>
              <a:off x="1747614"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g12bd7b201fa_0_162"/>
            <p:cNvSpPr/>
            <p:nvPr/>
          </p:nvSpPr>
          <p:spPr>
            <a:xfrm>
              <a:off x="1747614"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g12bd7b201fa_0_162"/>
            <p:cNvSpPr/>
            <p:nvPr/>
          </p:nvSpPr>
          <p:spPr>
            <a:xfrm>
              <a:off x="2013977"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g12bd7b201fa_0_162"/>
            <p:cNvSpPr/>
            <p:nvPr/>
          </p:nvSpPr>
          <p:spPr>
            <a:xfrm>
              <a:off x="2102765"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g12bd7b201fa_0_162"/>
            <p:cNvSpPr/>
            <p:nvPr/>
          </p:nvSpPr>
          <p:spPr>
            <a:xfrm>
              <a:off x="2191553"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g12bd7b201fa_0_162"/>
            <p:cNvSpPr/>
            <p:nvPr/>
          </p:nvSpPr>
          <p:spPr>
            <a:xfrm>
              <a:off x="2280341"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g12bd7b201fa_0_162"/>
            <p:cNvSpPr/>
            <p:nvPr/>
          </p:nvSpPr>
          <p:spPr>
            <a:xfrm>
              <a:off x="2369129"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g12bd7b201fa_0_162"/>
            <p:cNvSpPr/>
            <p:nvPr/>
          </p:nvSpPr>
          <p:spPr>
            <a:xfrm>
              <a:off x="2457916"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g12bd7b201fa_0_162"/>
            <p:cNvSpPr/>
            <p:nvPr/>
          </p:nvSpPr>
          <p:spPr>
            <a:xfrm>
              <a:off x="2013977"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g12bd7b201fa_0_162"/>
            <p:cNvSpPr/>
            <p:nvPr/>
          </p:nvSpPr>
          <p:spPr>
            <a:xfrm>
              <a:off x="2102765"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g12bd7b201fa_0_162"/>
            <p:cNvSpPr/>
            <p:nvPr/>
          </p:nvSpPr>
          <p:spPr>
            <a:xfrm>
              <a:off x="2191553"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g12bd7b201fa_0_162"/>
            <p:cNvSpPr/>
            <p:nvPr/>
          </p:nvSpPr>
          <p:spPr>
            <a:xfrm>
              <a:off x="2280341"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g12bd7b201fa_0_162"/>
            <p:cNvSpPr/>
            <p:nvPr/>
          </p:nvSpPr>
          <p:spPr>
            <a:xfrm>
              <a:off x="2369129"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g12bd7b201fa_0_162"/>
            <p:cNvSpPr/>
            <p:nvPr/>
          </p:nvSpPr>
          <p:spPr>
            <a:xfrm>
              <a:off x="2457916"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g12bd7b201fa_0_162"/>
            <p:cNvSpPr/>
            <p:nvPr/>
          </p:nvSpPr>
          <p:spPr>
            <a:xfrm>
              <a:off x="2013977"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g12bd7b201fa_0_162"/>
            <p:cNvSpPr/>
            <p:nvPr/>
          </p:nvSpPr>
          <p:spPr>
            <a:xfrm>
              <a:off x="2102765"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g12bd7b201fa_0_162"/>
            <p:cNvSpPr/>
            <p:nvPr/>
          </p:nvSpPr>
          <p:spPr>
            <a:xfrm>
              <a:off x="2191553"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g12bd7b201fa_0_162"/>
            <p:cNvSpPr/>
            <p:nvPr/>
          </p:nvSpPr>
          <p:spPr>
            <a:xfrm>
              <a:off x="2280341"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g12bd7b201fa_0_162"/>
            <p:cNvSpPr/>
            <p:nvPr/>
          </p:nvSpPr>
          <p:spPr>
            <a:xfrm>
              <a:off x="2369129"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g12bd7b201fa_0_162"/>
            <p:cNvSpPr/>
            <p:nvPr/>
          </p:nvSpPr>
          <p:spPr>
            <a:xfrm>
              <a:off x="2457916"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g12bd7b201fa_0_162"/>
            <p:cNvSpPr/>
            <p:nvPr/>
          </p:nvSpPr>
          <p:spPr>
            <a:xfrm>
              <a:off x="2013977"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g12bd7b201fa_0_162"/>
            <p:cNvSpPr/>
            <p:nvPr/>
          </p:nvSpPr>
          <p:spPr>
            <a:xfrm>
              <a:off x="2102765"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g12bd7b201fa_0_162"/>
            <p:cNvSpPr/>
            <p:nvPr/>
          </p:nvSpPr>
          <p:spPr>
            <a:xfrm>
              <a:off x="2191553"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g12bd7b201fa_0_162"/>
            <p:cNvSpPr/>
            <p:nvPr/>
          </p:nvSpPr>
          <p:spPr>
            <a:xfrm>
              <a:off x="2280341"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g12bd7b201fa_0_162"/>
            <p:cNvSpPr/>
            <p:nvPr/>
          </p:nvSpPr>
          <p:spPr>
            <a:xfrm>
              <a:off x="2369129"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g12bd7b201fa_0_162"/>
            <p:cNvSpPr/>
            <p:nvPr/>
          </p:nvSpPr>
          <p:spPr>
            <a:xfrm>
              <a:off x="2457916"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g12bd7b201fa_0_162"/>
            <p:cNvSpPr/>
            <p:nvPr/>
          </p:nvSpPr>
          <p:spPr>
            <a:xfrm>
              <a:off x="201397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g12bd7b201fa_0_162"/>
            <p:cNvSpPr/>
            <p:nvPr/>
          </p:nvSpPr>
          <p:spPr>
            <a:xfrm>
              <a:off x="210276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g12bd7b201fa_0_162"/>
            <p:cNvSpPr/>
            <p:nvPr/>
          </p:nvSpPr>
          <p:spPr>
            <a:xfrm>
              <a:off x="2191553"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g12bd7b201fa_0_162"/>
            <p:cNvSpPr/>
            <p:nvPr/>
          </p:nvSpPr>
          <p:spPr>
            <a:xfrm>
              <a:off x="228034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g12bd7b201fa_0_162"/>
            <p:cNvSpPr/>
            <p:nvPr/>
          </p:nvSpPr>
          <p:spPr>
            <a:xfrm>
              <a:off x="2369129"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g12bd7b201fa_0_162"/>
            <p:cNvSpPr/>
            <p:nvPr/>
          </p:nvSpPr>
          <p:spPr>
            <a:xfrm>
              <a:off x="2457916"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g12bd7b201fa_0_162"/>
            <p:cNvSpPr/>
            <p:nvPr/>
          </p:nvSpPr>
          <p:spPr>
            <a:xfrm>
              <a:off x="2013977"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g12bd7b201fa_0_162"/>
            <p:cNvSpPr/>
            <p:nvPr/>
          </p:nvSpPr>
          <p:spPr>
            <a:xfrm>
              <a:off x="2102765"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g12bd7b201fa_0_162"/>
            <p:cNvSpPr/>
            <p:nvPr/>
          </p:nvSpPr>
          <p:spPr>
            <a:xfrm>
              <a:off x="2191553"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g12bd7b201fa_0_162"/>
            <p:cNvSpPr/>
            <p:nvPr/>
          </p:nvSpPr>
          <p:spPr>
            <a:xfrm>
              <a:off x="2280341"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g12bd7b201fa_0_162"/>
            <p:cNvSpPr/>
            <p:nvPr/>
          </p:nvSpPr>
          <p:spPr>
            <a:xfrm>
              <a:off x="2369129"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g12bd7b201fa_0_162"/>
            <p:cNvSpPr/>
            <p:nvPr/>
          </p:nvSpPr>
          <p:spPr>
            <a:xfrm>
              <a:off x="2457916"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g12bd7b201fa_0_162"/>
            <p:cNvSpPr/>
            <p:nvPr/>
          </p:nvSpPr>
          <p:spPr>
            <a:xfrm>
              <a:off x="2013977"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g12bd7b201fa_0_162"/>
            <p:cNvSpPr/>
            <p:nvPr/>
          </p:nvSpPr>
          <p:spPr>
            <a:xfrm>
              <a:off x="2102765"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g12bd7b201fa_0_162"/>
            <p:cNvSpPr/>
            <p:nvPr/>
          </p:nvSpPr>
          <p:spPr>
            <a:xfrm>
              <a:off x="2191553"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g12bd7b201fa_0_162"/>
            <p:cNvSpPr/>
            <p:nvPr/>
          </p:nvSpPr>
          <p:spPr>
            <a:xfrm>
              <a:off x="2280341"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g12bd7b201fa_0_162"/>
            <p:cNvSpPr/>
            <p:nvPr/>
          </p:nvSpPr>
          <p:spPr>
            <a:xfrm>
              <a:off x="2369129"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g12bd7b201fa_0_162"/>
            <p:cNvSpPr/>
            <p:nvPr/>
          </p:nvSpPr>
          <p:spPr>
            <a:xfrm>
              <a:off x="2457916"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g12bd7b201fa_0_162"/>
            <p:cNvSpPr/>
            <p:nvPr/>
          </p:nvSpPr>
          <p:spPr>
            <a:xfrm>
              <a:off x="2013977"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g12bd7b201fa_0_162"/>
            <p:cNvSpPr/>
            <p:nvPr/>
          </p:nvSpPr>
          <p:spPr>
            <a:xfrm>
              <a:off x="2102765"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g12bd7b201fa_0_162"/>
            <p:cNvSpPr/>
            <p:nvPr/>
          </p:nvSpPr>
          <p:spPr>
            <a:xfrm>
              <a:off x="2191553"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g12bd7b201fa_0_162"/>
            <p:cNvSpPr/>
            <p:nvPr/>
          </p:nvSpPr>
          <p:spPr>
            <a:xfrm>
              <a:off x="2280341"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g12bd7b201fa_0_162"/>
            <p:cNvSpPr/>
            <p:nvPr/>
          </p:nvSpPr>
          <p:spPr>
            <a:xfrm>
              <a:off x="2369129"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g12bd7b201fa_0_162"/>
            <p:cNvSpPr/>
            <p:nvPr/>
          </p:nvSpPr>
          <p:spPr>
            <a:xfrm>
              <a:off x="2457916"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g12bd7b201fa_0_162"/>
            <p:cNvSpPr/>
            <p:nvPr/>
          </p:nvSpPr>
          <p:spPr>
            <a:xfrm>
              <a:off x="2013977"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g12bd7b201fa_0_162"/>
            <p:cNvSpPr/>
            <p:nvPr/>
          </p:nvSpPr>
          <p:spPr>
            <a:xfrm>
              <a:off x="2102765"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g12bd7b201fa_0_162"/>
            <p:cNvSpPr/>
            <p:nvPr/>
          </p:nvSpPr>
          <p:spPr>
            <a:xfrm>
              <a:off x="2191553"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g12bd7b201fa_0_162"/>
            <p:cNvSpPr/>
            <p:nvPr/>
          </p:nvSpPr>
          <p:spPr>
            <a:xfrm>
              <a:off x="2280341"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g12bd7b201fa_0_162"/>
            <p:cNvSpPr/>
            <p:nvPr/>
          </p:nvSpPr>
          <p:spPr>
            <a:xfrm>
              <a:off x="2369129"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g12bd7b201fa_0_162"/>
            <p:cNvSpPr/>
            <p:nvPr/>
          </p:nvSpPr>
          <p:spPr>
            <a:xfrm>
              <a:off x="2457916"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g12bd7b201fa_0_162"/>
            <p:cNvSpPr/>
            <p:nvPr/>
          </p:nvSpPr>
          <p:spPr>
            <a:xfrm>
              <a:off x="2013977"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g12bd7b201fa_0_162"/>
            <p:cNvSpPr/>
            <p:nvPr/>
          </p:nvSpPr>
          <p:spPr>
            <a:xfrm>
              <a:off x="2102765"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g12bd7b201fa_0_162"/>
            <p:cNvSpPr/>
            <p:nvPr/>
          </p:nvSpPr>
          <p:spPr>
            <a:xfrm>
              <a:off x="2191553"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g12bd7b201fa_0_162"/>
            <p:cNvSpPr/>
            <p:nvPr/>
          </p:nvSpPr>
          <p:spPr>
            <a:xfrm>
              <a:off x="2280341"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g12bd7b201fa_0_162"/>
            <p:cNvSpPr/>
            <p:nvPr/>
          </p:nvSpPr>
          <p:spPr>
            <a:xfrm>
              <a:off x="2369129"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g12bd7b201fa_0_162"/>
            <p:cNvSpPr/>
            <p:nvPr/>
          </p:nvSpPr>
          <p:spPr>
            <a:xfrm>
              <a:off x="2457916"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g12bd7b201fa_0_162"/>
            <p:cNvSpPr/>
            <p:nvPr/>
          </p:nvSpPr>
          <p:spPr>
            <a:xfrm>
              <a:off x="2013977"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g12bd7b201fa_0_162"/>
            <p:cNvSpPr/>
            <p:nvPr/>
          </p:nvSpPr>
          <p:spPr>
            <a:xfrm>
              <a:off x="2102765"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g12bd7b201fa_0_162"/>
            <p:cNvSpPr/>
            <p:nvPr/>
          </p:nvSpPr>
          <p:spPr>
            <a:xfrm>
              <a:off x="2191553"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g12bd7b201fa_0_162"/>
            <p:cNvSpPr/>
            <p:nvPr/>
          </p:nvSpPr>
          <p:spPr>
            <a:xfrm>
              <a:off x="2280341"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g12bd7b201fa_0_162"/>
            <p:cNvSpPr/>
            <p:nvPr/>
          </p:nvSpPr>
          <p:spPr>
            <a:xfrm>
              <a:off x="2369129"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g12bd7b201fa_0_162"/>
            <p:cNvSpPr/>
            <p:nvPr/>
          </p:nvSpPr>
          <p:spPr>
            <a:xfrm>
              <a:off x="2457916"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g12bd7b201fa_0_162"/>
            <p:cNvSpPr/>
            <p:nvPr/>
          </p:nvSpPr>
          <p:spPr>
            <a:xfrm>
              <a:off x="2013977"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g12bd7b201fa_0_162"/>
            <p:cNvSpPr/>
            <p:nvPr/>
          </p:nvSpPr>
          <p:spPr>
            <a:xfrm>
              <a:off x="2102765"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g12bd7b201fa_0_162"/>
            <p:cNvSpPr/>
            <p:nvPr/>
          </p:nvSpPr>
          <p:spPr>
            <a:xfrm>
              <a:off x="2191553"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g12bd7b201fa_0_162"/>
            <p:cNvSpPr/>
            <p:nvPr/>
          </p:nvSpPr>
          <p:spPr>
            <a:xfrm>
              <a:off x="2280341"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g12bd7b201fa_0_162"/>
            <p:cNvSpPr/>
            <p:nvPr/>
          </p:nvSpPr>
          <p:spPr>
            <a:xfrm>
              <a:off x="2369129"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g12bd7b201fa_0_162"/>
            <p:cNvSpPr/>
            <p:nvPr/>
          </p:nvSpPr>
          <p:spPr>
            <a:xfrm>
              <a:off x="2457916"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g12bd7b201fa_0_162"/>
            <p:cNvSpPr/>
            <p:nvPr/>
          </p:nvSpPr>
          <p:spPr>
            <a:xfrm>
              <a:off x="2013977"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g12bd7b201fa_0_162"/>
            <p:cNvSpPr/>
            <p:nvPr/>
          </p:nvSpPr>
          <p:spPr>
            <a:xfrm>
              <a:off x="2102765"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g12bd7b201fa_0_162"/>
            <p:cNvSpPr/>
            <p:nvPr/>
          </p:nvSpPr>
          <p:spPr>
            <a:xfrm>
              <a:off x="2191553"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g12bd7b201fa_0_162"/>
            <p:cNvSpPr/>
            <p:nvPr/>
          </p:nvSpPr>
          <p:spPr>
            <a:xfrm>
              <a:off x="2280341"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g12bd7b201fa_0_162"/>
            <p:cNvSpPr/>
            <p:nvPr/>
          </p:nvSpPr>
          <p:spPr>
            <a:xfrm>
              <a:off x="2369129"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g12bd7b201fa_0_162"/>
            <p:cNvSpPr/>
            <p:nvPr/>
          </p:nvSpPr>
          <p:spPr>
            <a:xfrm>
              <a:off x="2457916"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g12bd7b201fa_0_162"/>
            <p:cNvSpPr/>
            <p:nvPr/>
          </p:nvSpPr>
          <p:spPr>
            <a:xfrm>
              <a:off x="2013977"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g12bd7b201fa_0_162"/>
            <p:cNvSpPr/>
            <p:nvPr/>
          </p:nvSpPr>
          <p:spPr>
            <a:xfrm>
              <a:off x="2102765"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g12bd7b201fa_0_162"/>
            <p:cNvSpPr/>
            <p:nvPr/>
          </p:nvSpPr>
          <p:spPr>
            <a:xfrm>
              <a:off x="2191553"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g12bd7b201fa_0_162"/>
            <p:cNvSpPr/>
            <p:nvPr/>
          </p:nvSpPr>
          <p:spPr>
            <a:xfrm>
              <a:off x="2280341"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g12bd7b201fa_0_162"/>
            <p:cNvSpPr/>
            <p:nvPr/>
          </p:nvSpPr>
          <p:spPr>
            <a:xfrm>
              <a:off x="2369129"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g12bd7b201fa_0_162"/>
            <p:cNvSpPr/>
            <p:nvPr/>
          </p:nvSpPr>
          <p:spPr>
            <a:xfrm>
              <a:off x="2457916"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g12bd7b201fa_0_162"/>
            <p:cNvSpPr/>
            <p:nvPr/>
          </p:nvSpPr>
          <p:spPr>
            <a:xfrm>
              <a:off x="2013977"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g12bd7b201fa_0_162"/>
            <p:cNvSpPr/>
            <p:nvPr/>
          </p:nvSpPr>
          <p:spPr>
            <a:xfrm>
              <a:off x="2102765"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g12bd7b201fa_0_162"/>
            <p:cNvSpPr/>
            <p:nvPr/>
          </p:nvSpPr>
          <p:spPr>
            <a:xfrm>
              <a:off x="2191553"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g12bd7b201fa_0_162"/>
            <p:cNvSpPr/>
            <p:nvPr/>
          </p:nvSpPr>
          <p:spPr>
            <a:xfrm>
              <a:off x="2280341"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g12bd7b201fa_0_162"/>
            <p:cNvSpPr/>
            <p:nvPr/>
          </p:nvSpPr>
          <p:spPr>
            <a:xfrm>
              <a:off x="2369129"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g12bd7b201fa_0_162"/>
            <p:cNvSpPr/>
            <p:nvPr/>
          </p:nvSpPr>
          <p:spPr>
            <a:xfrm>
              <a:off x="2457916"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g12bd7b201fa_0_162"/>
            <p:cNvSpPr/>
            <p:nvPr/>
          </p:nvSpPr>
          <p:spPr>
            <a:xfrm>
              <a:off x="1925190"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g12bd7b201fa_0_162"/>
            <p:cNvSpPr/>
            <p:nvPr/>
          </p:nvSpPr>
          <p:spPr>
            <a:xfrm>
              <a:off x="1925190"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g12bd7b201fa_0_162"/>
            <p:cNvSpPr/>
            <p:nvPr/>
          </p:nvSpPr>
          <p:spPr>
            <a:xfrm>
              <a:off x="1925190"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g12bd7b201fa_0_162"/>
            <p:cNvSpPr/>
            <p:nvPr/>
          </p:nvSpPr>
          <p:spPr>
            <a:xfrm>
              <a:off x="1925190"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g12bd7b201fa_0_162"/>
            <p:cNvSpPr/>
            <p:nvPr/>
          </p:nvSpPr>
          <p:spPr>
            <a:xfrm>
              <a:off x="1925190"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g12bd7b201fa_0_162"/>
            <p:cNvSpPr/>
            <p:nvPr/>
          </p:nvSpPr>
          <p:spPr>
            <a:xfrm>
              <a:off x="1925190"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g12bd7b201fa_0_162"/>
            <p:cNvSpPr/>
            <p:nvPr/>
          </p:nvSpPr>
          <p:spPr>
            <a:xfrm>
              <a:off x="1925190"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g12bd7b201fa_0_162"/>
            <p:cNvSpPr/>
            <p:nvPr/>
          </p:nvSpPr>
          <p:spPr>
            <a:xfrm>
              <a:off x="1925190"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g12bd7b201fa_0_162"/>
            <p:cNvSpPr/>
            <p:nvPr/>
          </p:nvSpPr>
          <p:spPr>
            <a:xfrm>
              <a:off x="1925190"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g12bd7b201fa_0_162"/>
            <p:cNvSpPr/>
            <p:nvPr/>
          </p:nvSpPr>
          <p:spPr>
            <a:xfrm>
              <a:off x="1925190"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g12bd7b201fa_0_162"/>
            <p:cNvSpPr/>
            <p:nvPr/>
          </p:nvSpPr>
          <p:spPr>
            <a:xfrm>
              <a:off x="1925190"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g12bd7b201fa_0_162"/>
            <p:cNvSpPr/>
            <p:nvPr/>
          </p:nvSpPr>
          <p:spPr>
            <a:xfrm>
              <a:off x="1925190"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g12bd7b201fa_0_162"/>
            <p:cNvSpPr/>
            <p:nvPr/>
          </p:nvSpPr>
          <p:spPr>
            <a:xfrm>
              <a:off x="1925190"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g12bd7b201fa_0_162"/>
            <p:cNvSpPr/>
            <p:nvPr/>
          </p:nvSpPr>
          <p:spPr>
            <a:xfrm>
              <a:off x="1925190"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g12bd7b201fa_0_162"/>
            <p:cNvSpPr/>
            <p:nvPr/>
          </p:nvSpPr>
          <p:spPr>
            <a:xfrm>
              <a:off x="1925190"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g12bd7b201fa_0_162"/>
            <p:cNvSpPr/>
            <p:nvPr/>
          </p:nvSpPr>
          <p:spPr>
            <a:xfrm>
              <a:off x="1836402"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g12bd7b201fa_0_162"/>
            <p:cNvSpPr/>
            <p:nvPr/>
          </p:nvSpPr>
          <p:spPr>
            <a:xfrm>
              <a:off x="1836402"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g12bd7b201fa_0_162"/>
            <p:cNvSpPr/>
            <p:nvPr/>
          </p:nvSpPr>
          <p:spPr>
            <a:xfrm>
              <a:off x="1836402"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g12bd7b201fa_0_162"/>
            <p:cNvSpPr/>
            <p:nvPr/>
          </p:nvSpPr>
          <p:spPr>
            <a:xfrm>
              <a:off x="1836402"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g12bd7b201fa_0_162"/>
            <p:cNvSpPr/>
            <p:nvPr/>
          </p:nvSpPr>
          <p:spPr>
            <a:xfrm>
              <a:off x="183640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g12bd7b201fa_0_162"/>
            <p:cNvSpPr/>
            <p:nvPr/>
          </p:nvSpPr>
          <p:spPr>
            <a:xfrm>
              <a:off x="1836402"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g12bd7b201fa_0_162"/>
            <p:cNvSpPr/>
            <p:nvPr/>
          </p:nvSpPr>
          <p:spPr>
            <a:xfrm>
              <a:off x="1836402"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g12bd7b201fa_0_162"/>
            <p:cNvSpPr/>
            <p:nvPr/>
          </p:nvSpPr>
          <p:spPr>
            <a:xfrm>
              <a:off x="1836402"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g12bd7b201fa_0_162"/>
            <p:cNvSpPr/>
            <p:nvPr/>
          </p:nvSpPr>
          <p:spPr>
            <a:xfrm>
              <a:off x="1836402"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g12bd7b201fa_0_162"/>
            <p:cNvSpPr/>
            <p:nvPr/>
          </p:nvSpPr>
          <p:spPr>
            <a:xfrm>
              <a:off x="1836402"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g12bd7b201fa_0_162"/>
            <p:cNvSpPr/>
            <p:nvPr/>
          </p:nvSpPr>
          <p:spPr>
            <a:xfrm>
              <a:off x="1836402"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g12bd7b201fa_0_162"/>
            <p:cNvSpPr/>
            <p:nvPr/>
          </p:nvSpPr>
          <p:spPr>
            <a:xfrm>
              <a:off x="1836402"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g12bd7b201fa_0_162"/>
            <p:cNvSpPr/>
            <p:nvPr/>
          </p:nvSpPr>
          <p:spPr>
            <a:xfrm>
              <a:off x="1836402"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g12bd7b201fa_0_162"/>
            <p:cNvSpPr/>
            <p:nvPr/>
          </p:nvSpPr>
          <p:spPr>
            <a:xfrm>
              <a:off x="1836402"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g12bd7b201fa_0_162"/>
            <p:cNvSpPr/>
            <p:nvPr/>
          </p:nvSpPr>
          <p:spPr>
            <a:xfrm>
              <a:off x="1836402"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g12bd7b201fa_0_162"/>
            <p:cNvSpPr/>
            <p:nvPr/>
          </p:nvSpPr>
          <p:spPr>
            <a:xfrm>
              <a:off x="1747614"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g12bd7b201fa_0_162"/>
            <p:cNvSpPr/>
            <p:nvPr/>
          </p:nvSpPr>
          <p:spPr>
            <a:xfrm>
              <a:off x="1747614"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g12bd7b201fa_0_162"/>
            <p:cNvSpPr/>
            <p:nvPr/>
          </p:nvSpPr>
          <p:spPr>
            <a:xfrm>
              <a:off x="1747614"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g12bd7b201fa_0_162"/>
            <p:cNvSpPr/>
            <p:nvPr/>
          </p:nvSpPr>
          <p:spPr>
            <a:xfrm>
              <a:off x="1747614"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g12bd7b201fa_0_162"/>
            <p:cNvSpPr/>
            <p:nvPr/>
          </p:nvSpPr>
          <p:spPr>
            <a:xfrm>
              <a:off x="174761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g12bd7b201fa_0_162"/>
            <p:cNvSpPr/>
            <p:nvPr/>
          </p:nvSpPr>
          <p:spPr>
            <a:xfrm>
              <a:off x="1747614"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g12bd7b201fa_0_162"/>
            <p:cNvSpPr/>
            <p:nvPr/>
          </p:nvSpPr>
          <p:spPr>
            <a:xfrm>
              <a:off x="1747614"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g12bd7b201fa_0_162"/>
            <p:cNvSpPr/>
            <p:nvPr/>
          </p:nvSpPr>
          <p:spPr>
            <a:xfrm>
              <a:off x="1747614"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g12bd7b201fa_0_162"/>
            <p:cNvSpPr/>
            <p:nvPr/>
          </p:nvSpPr>
          <p:spPr>
            <a:xfrm>
              <a:off x="1747614"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g12bd7b201fa_0_162"/>
            <p:cNvSpPr/>
            <p:nvPr/>
          </p:nvSpPr>
          <p:spPr>
            <a:xfrm>
              <a:off x="1747614"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g12bd7b201fa_0_162"/>
            <p:cNvSpPr/>
            <p:nvPr/>
          </p:nvSpPr>
          <p:spPr>
            <a:xfrm>
              <a:off x="1747614"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g12bd7b201fa_0_162"/>
            <p:cNvSpPr/>
            <p:nvPr/>
          </p:nvSpPr>
          <p:spPr>
            <a:xfrm>
              <a:off x="1747614"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g12bd7b201fa_0_162"/>
            <p:cNvSpPr/>
            <p:nvPr/>
          </p:nvSpPr>
          <p:spPr>
            <a:xfrm>
              <a:off x="1747614"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g12bd7b201fa_0_162"/>
            <p:cNvSpPr/>
            <p:nvPr/>
          </p:nvSpPr>
          <p:spPr>
            <a:xfrm>
              <a:off x="1747614"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g12bd7b201fa_0_162"/>
            <p:cNvSpPr/>
            <p:nvPr/>
          </p:nvSpPr>
          <p:spPr>
            <a:xfrm>
              <a:off x="1747614"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g12bd7b201fa_0_162"/>
            <p:cNvSpPr/>
            <p:nvPr/>
          </p:nvSpPr>
          <p:spPr>
            <a:xfrm>
              <a:off x="859752"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g12bd7b201fa_0_162"/>
            <p:cNvSpPr/>
            <p:nvPr/>
          </p:nvSpPr>
          <p:spPr>
            <a:xfrm>
              <a:off x="948540"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g12bd7b201fa_0_162"/>
            <p:cNvSpPr/>
            <p:nvPr/>
          </p:nvSpPr>
          <p:spPr>
            <a:xfrm>
              <a:off x="1037328"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g12bd7b201fa_0_162"/>
            <p:cNvSpPr/>
            <p:nvPr/>
          </p:nvSpPr>
          <p:spPr>
            <a:xfrm>
              <a:off x="1126116"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g12bd7b201fa_0_162"/>
            <p:cNvSpPr/>
            <p:nvPr/>
          </p:nvSpPr>
          <p:spPr>
            <a:xfrm>
              <a:off x="1214904"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g12bd7b201fa_0_162"/>
            <p:cNvSpPr/>
            <p:nvPr/>
          </p:nvSpPr>
          <p:spPr>
            <a:xfrm>
              <a:off x="1303691"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g12bd7b201fa_0_162"/>
            <p:cNvSpPr/>
            <p:nvPr/>
          </p:nvSpPr>
          <p:spPr>
            <a:xfrm>
              <a:off x="859752"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g12bd7b201fa_0_162"/>
            <p:cNvSpPr/>
            <p:nvPr/>
          </p:nvSpPr>
          <p:spPr>
            <a:xfrm>
              <a:off x="948540"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g12bd7b201fa_0_162"/>
            <p:cNvSpPr/>
            <p:nvPr/>
          </p:nvSpPr>
          <p:spPr>
            <a:xfrm>
              <a:off x="1037328"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g12bd7b201fa_0_162"/>
            <p:cNvSpPr/>
            <p:nvPr/>
          </p:nvSpPr>
          <p:spPr>
            <a:xfrm>
              <a:off x="1126116"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g12bd7b201fa_0_162"/>
            <p:cNvSpPr/>
            <p:nvPr/>
          </p:nvSpPr>
          <p:spPr>
            <a:xfrm>
              <a:off x="1214904"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g12bd7b201fa_0_162"/>
            <p:cNvSpPr/>
            <p:nvPr/>
          </p:nvSpPr>
          <p:spPr>
            <a:xfrm>
              <a:off x="1303691"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g12bd7b201fa_0_162"/>
            <p:cNvSpPr/>
            <p:nvPr/>
          </p:nvSpPr>
          <p:spPr>
            <a:xfrm>
              <a:off x="859752"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g12bd7b201fa_0_162"/>
            <p:cNvSpPr/>
            <p:nvPr/>
          </p:nvSpPr>
          <p:spPr>
            <a:xfrm>
              <a:off x="948540"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g12bd7b201fa_0_162"/>
            <p:cNvSpPr/>
            <p:nvPr/>
          </p:nvSpPr>
          <p:spPr>
            <a:xfrm>
              <a:off x="1037328"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g12bd7b201fa_0_162"/>
            <p:cNvSpPr/>
            <p:nvPr/>
          </p:nvSpPr>
          <p:spPr>
            <a:xfrm>
              <a:off x="1126116"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g12bd7b201fa_0_162"/>
            <p:cNvSpPr/>
            <p:nvPr/>
          </p:nvSpPr>
          <p:spPr>
            <a:xfrm>
              <a:off x="1214904"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g12bd7b201fa_0_162"/>
            <p:cNvSpPr/>
            <p:nvPr/>
          </p:nvSpPr>
          <p:spPr>
            <a:xfrm>
              <a:off x="1303691"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g12bd7b201fa_0_162"/>
            <p:cNvSpPr/>
            <p:nvPr/>
          </p:nvSpPr>
          <p:spPr>
            <a:xfrm>
              <a:off x="859752"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g12bd7b201fa_0_162"/>
            <p:cNvSpPr/>
            <p:nvPr/>
          </p:nvSpPr>
          <p:spPr>
            <a:xfrm>
              <a:off x="948540"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g12bd7b201fa_0_162"/>
            <p:cNvSpPr/>
            <p:nvPr/>
          </p:nvSpPr>
          <p:spPr>
            <a:xfrm>
              <a:off x="1037328"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g12bd7b201fa_0_162"/>
            <p:cNvSpPr/>
            <p:nvPr/>
          </p:nvSpPr>
          <p:spPr>
            <a:xfrm>
              <a:off x="1126116"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g12bd7b201fa_0_162"/>
            <p:cNvSpPr/>
            <p:nvPr/>
          </p:nvSpPr>
          <p:spPr>
            <a:xfrm>
              <a:off x="1214904"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g12bd7b201fa_0_162"/>
            <p:cNvSpPr/>
            <p:nvPr/>
          </p:nvSpPr>
          <p:spPr>
            <a:xfrm>
              <a:off x="1303691"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g12bd7b201fa_0_162"/>
            <p:cNvSpPr/>
            <p:nvPr/>
          </p:nvSpPr>
          <p:spPr>
            <a:xfrm>
              <a:off x="85975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g12bd7b201fa_0_162"/>
            <p:cNvSpPr/>
            <p:nvPr/>
          </p:nvSpPr>
          <p:spPr>
            <a:xfrm>
              <a:off x="948540"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g12bd7b201fa_0_162"/>
            <p:cNvSpPr/>
            <p:nvPr/>
          </p:nvSpPr>
          <p:spPr>
            <a:xfrm>
              <a:off x="1037328"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g12bd7b201fa_0_162"/>
            <p:cNvSpPr/>
            <p:nvPr/>
          </p:nvSpPr>
          <p:spPr>
            <a:xfrm>
              <a:off x="1126116"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g12bd7b201fa_0_162"/>
            <p:cNvSpPr/>
            <p:nvPr/>
          </p:nvSpPr>
          <p:spPr>
            <a:xfrm>
              <a:off x="121490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g12bd7b201fa_0_162"/>
            <p:cNvSpPr/>
            <p:nvPr/>
          </p:nvSpPr>
          <p:spPr>
            <a:xfrm>
              <a:off x="130369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g12bd7b201fa_0_162"/>
            <p:cNvSpPr/>
            <p:nvPr/>
          </p:nvSpPr>
          <p:spPr>
            <a:xfrm>
              <a:off x="859752"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g12bd7b201fa_0_162"/>
            <p:cNvSpPr/>
            <p:nvPr/>
          </p:nvSpPr>
          <p:spPr>
            <a:xfrm>
              <a:off x="948540"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g12bd7b201fa_0_162"/>
            <p:cNvSpPr/>
            <p:nvPr/>
          </p:nvSpPr>
          <p:spPr>
            <a:xfrm>
              <a:off x="1037328"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g12bd7b201fa_0_162"/>
            <p:cNvSpPr/>
            <p:nvPr/>
          </p:nvSpPr>
          <p:spPr>
            <a:xfrm>
              <a:off x="1126116"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g12bd7b201fa_0_162"/>
            <p:cNvSpPr/>
            <p:nvPr/>
          </p:nvSpPr>
          <p:spPr>
            <a:xfrm>
              <a:off x="1214904"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g12bd7b201fa_0_162"/>
            <p:cNvSpPr/>
            <p:nvPr/>
          </p:nvSpPr>
          <p:spPr>
            <a:xfrm>
              <a:off x="1303691"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g12bd7b201fa_0_162"/>
            <p:cNvSpPr/>
            <p:nvPr/>
          </p:nvSpPr>
          <p:spPr>
            <a:xfrm>
              <a:off x="859752"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g12bd7b201fa_0_162"/>
            <p:cNvSpPr/>
            <p:nvPr/>
          </p:nvSpPr>
          <p:spPr>
            <a:xfrm>
              <a:off x="948540"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g12bd7b201fa_0_162"/>
            <p:cNvSpPr/>
            <p:nvPr/>
          </p:nvSpPr>
          <p:spPr>
            <a:xfrm>
              <a:off x="1037328"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g12bd7b201fa_0_162"/>
            <p:cNvSpPr/>
            <p:nvPr/>
          </p:nvSpPr>
          <p:spPr>
            <a:xfrm>
              <a:off x="1126116"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g12bd7b201fa_0_162"/>
            <p:cNvSpPr/>
            <p:nvPr/>
          </p:nvSpPr>
          <p:spPr>
            <a:xfrm>
              <a:off x="1214904"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g12bd7b201fa_0_162"/>
            <p:cNvSpPr/>
            <p:nvPr/>
          </p:nvSpPr>
          <p:spPr>
            <a:xfrm>
              <a:off x="1303691"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g12bd7b201fa_0_162"/>
            <p:cNvSpPr/>
            <p:nvPr/>
          </p:nvSpPr>
          <p:spPr>
            <a:xfrm>
              <a:off x="859752"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g12bd7b201fa_0_162"/>
            <p:cNvSpPr/>
            <p:nvPr/>
          </p:nvSpPr>
          <p:spPr>
            <a:xfrm>
              <a:off x="948540"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g12bd7b201fa_0_162"/>
            <p:cNvSpPr/>
            <p:nvPr/>
          </p:nvSpPr>
          <p:spPr>
            <a:xfrm>
              <a:off x="1037328"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g12bd7b201fa_0_162"/>
            <p:cNvSpPr/>
            <p:nvPr/>
          </p:nvSpPr>
          <p:spPr>
            <a:xfrm>
              <a:off x="1126116"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g12bd7b201fa_0_162"/>
            <p:cNvSpPr/>
            <p:nvPr/>
          </p:nvSpPr>
          <p:spPr>
            <a:xfrm>
              <a:off x="1214904"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g12bd7b201fa_0_162"/>
            <p:cNvSpPr/>
            <p:nvPr/>
          </p:nvSpPr>
          <p:spPr>
            <a:xfrm>
              <a:off x="1303691"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g12bd7b201fa_0_162"/>
            <p:cNvSpPr/>
            <p:nvPr/>
          </p:nvSpPr>
          <p:spPr>
            <a:xfrm>
              <a:off x="859752"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g12bd7b201fa_0_162"/>
            <p:cNvSpPr/>
            <p:nvPr/>
          </p:nvSpPr>
          <p:spPr>
            <a:xfrm>
              <a:off x="948540"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g12bd7b201fa_0_162"/>
            <p:cNvSpPr/>
            <p:nvPr/>
          </p:nvSpPr>
          <p:spPr>
            <a:xfrm>
              <a:off x="1037328"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g12bd7b201fa_0_162"/>
            <p:cNvSpPr/>
            <p:nvPr/>
          </p:nvSpPr>
          <p:spPr>
            <a:xfrm>
              <a:off x="1126116"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g12bd7b201fa_0_162"/>
            <p:cNvSpPr/>
            <p:nvPr/>
          </p:nvSpPr>
          <p:spPr>
            <a:xfrm>
              <a:off x="1214904"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g12bd7b201fa_0_162"/>
            <p:cNvSpPr/>
            <p:nvPr/>
          </p:nvSpPr>
          <p:spPr>
            <a:xfrm>
              <a:off x="1303691"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g12bd7b201fa_0_162"/>
            <p:cNvSpPr/>
            <p:nvPr/>
          </p:nvSpPr>
          <p:spPr>
            <a:xfrm>
              <a:off x="859752"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g12bd7b201fa_0_162"/>
            <p:cNvSpPr/>
            <p:nvPr/>
          </p:nvSpPr>
          <p:spPr>
            <a:xfrm>
              <a:off x="948540"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g12bd7b201fa_0_162"/>
            <p:cNvSpPr/>
            <p:nvPr/>
          </p:nvSpPr>
          <p:spPr>
            <a:xfrm>
              <a:off x="1037328"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g12bd7b201fa_0_162"/>
            <p:cNvSpPr/>
            <p:nvPr/>
          </p:nvSpPr>
          <p:spPr>
            <a:xfrm>
              <a:off x="1126116"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g12bd7b201fa_0_162"/>
            <p:cNvSpPr/>
            <p:nvPr/>
          </p:nvSpPr>
          <p:spPr>
            <a:xfrm>
              <a:off x="1214904"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g12bd7b201fa_0_162"/>
            <p:cNvSpPr/>
            <p:nvPr/>
          </p:nvSpPr>
          <p:spPr>
            <a:xfrm>
              <a:off x="1303691"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g12bd7b201fa_0_162"/>
            <p:cNvSpPr/>
            <p:nvPr/>
          </p:nvSpPr>
          <p:spPr>
            <a:xfrm>
              <a:off x="859752"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g12bd7b201fa_0_162"/>
            <p:cNvSpPr/>
            <p:nvPr/>
          </p:nvSpPr>
          <p:spPr>
            <a:xfrm>
              <a:off x="948540"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g12bd7b201fa_0_162"/>
            <p:cNvSpPr/>
            <p:nvPr/>
          </p:nvSpPr>
          <p:spPr>
            <a:xfrm>
              <a:off x="1037328"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g12bd7b201fa_0_162"/>
            <p:cNvSpPr/>
            <p:nvPr/>
          </p:nvSpPr>
          <p:spPr>
            <a:xfrm>
              <a:off x="1126116"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g12bd7b201fa_0_162"/>
            <p:cNvSpPr/>
            <p:nvPr/>
          </p:nvSpPr>
          <p:spPr>
            <a:xfrm>
              <a:off x="1214904"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g12bd7b201fa_0_162"/>
            <p:cNvSpPr/>
            <p:nvPr/>
          </p:nvSpPr>
          <p:spPr>
            <a:xfrm>
              <a:off x="1303691"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g12bd7b201fa_0_162"/>
            <p:cNvSpPr/>
            <p:nvPr/>
          </p:nvSpPr>
          <p:spPr>
            <a:xfrm>
              <a:off x="859752"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g12bd7b201fa_0_162"/>
            <p:cNvSpPr/>
            <p:nvPr/>
          </p:nvSpPr>
          <p:spPr>
            <a:xfrm>
              <a:off x="948540"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g12bd7b201fa_0_162"/>
            <p:cNvSpPr/>
            <p:nvPr/>
          </p:nvSpPr>
          <p:spPr>
            <a:xfrm>
              <a:off x="1037328"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g12bd7b201fa_0_162"/>
            <p:cNvSpPr/>
            <p:nvPr/>
          </p:nvSpPr>
          <p:spPr>
            <a:xfrm>
              <a:off x="1126116"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g12bd7b201fa_0_162"/>
            <p:cNvSpPr/>
            <p:nvPr/>
          </p:nvSpPr>
          <p:spPr>
            <a:xfrm>
              <a:off x="1214904"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g12bd7b201fa_0_162"/>
            <p:cNvSpPr/>
            <p:nvPr/>
          </p:nvSpPr>
          <p:spPr>
            <a:xfrm>
              <a:off x="1303691"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g12bd7b201fa_0_162"/>
            <p:cNvSpPr/>
            <p:nvPr/>
          </p:nvSpPr>
          <p:spPr>
            <a:xfrm>
              <a:off x="859752"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g12bd7b201fa_0_162"/>
            <p:cNvSpPr/>
            <p:nvPr/>
          </p:nvSpPr>
          <p:spPr>
            <a:xfrm>
              <a:off x="948540"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g12bd7b201fa_0_162"/>
            <p:cNvSpPr/>
            <p:nvPr/>
          </p:nvSpPr>
          <p:spPr>
            <a:xfrm>
              <a:off x="1037328"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g12bd7b201fa_0_162"/>
            <p:cNvSpPr/>
            <p:nvPr/>
          </p:nvSpPr>
          <p:spPr>
            <a:xfrm>
              <a:off x="1126116"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g12bd7b201fa_0_162"/>
            <p:cNvSpPr/>
            <p:nvPr/>
          </p:nvSpPr>
          <p:spPr>
            <a:xfrm>
              <a:off x="1214904"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g12bd7b201fa_0_162"/>
            <p:cNvSpPr/>
            <p:nvPr/>
          </p:nvSpPr>
          <p:spPr>
            <a:xfrm>
              <a:off x="1303691"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g12bd7b201fa_0_162"/>
            <p:cNvSpPr/>
            <p:nvPr/>
          </p:nvSpPr>
          <p:spPr>
            <a:xfrm>
              <a:off x="1392479"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g12bd7b201fa_0_162"/>
            <p:cNvSpPr/>
            <p:nvPr/>
          </p:nvSpPr>
          <p:spPr>
            <a:xfrm>
              <a:off x="1392479"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g12bd7b201fa_0_162"/>
            <p:cNvSpPr/>
            <p:nvPr/>
          </p:nvSpPr>
          <p:spPr>
            <a:xfrm>
              <a:off x="1392479"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g12bd7b201fa_0_162"/>
            <p:cNvSpPr/>
            <p:nvPr/>
          </p:nvSpPr>
          <p:spPr>
            <a:xfrm>
              <a:off x="1392479"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g12bd7b201fa_0_162"/>
            <p:cNvSpPr/>
            <p:nvPr/>
          </p:nvSpPr>
          <p:spPr>
            <a:xfrm>
              <a:off x="1392479"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g12bd7b201fa_0_162"/>
            <p:cNvSpPr/>
            <p:nvPr/>
          </p:nvSpPr>
          <p:spPr>
            <a:xfrm>
              <a:off x="1392479"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g12bd7b201fa_0_162"/>
            <p:cNvSpPr/>
            <p:nvPr/>
          </p:nvSpPr>
          <p:spPr>
            <a:xfrm>
              <a:off x="1392479"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g12bd7b201fa_0_162"/>
            <p:cNvSpPr/>
            <p:nvPr/>
          </p:nvSpPr>
          <p:spPr>
            <a:xfrm>
              <a:off x="1392479"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g12bd7b201fa_0_162"/>
            <p:cNvSpPr/>
            <p:nvPr/>
          </p:nvSpPr>
          <p:spPr>
            <a:xfrm>
              <a:off x="1392479"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g12bd7b201fa_0_162"/>
            <p:cNvSpPr/>
            <p:nvPr/>
          </p:nvSpPr>
          <p:spPr>
            <a:xfrm>
              <a:off x="1392479"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g12bd7b201fa_0_162"/>
            <p:cNvSpPr/>
            <p:nvPr/>
          </p:nvSpPr>
          <p:spPr>
            <a:xfrm>
              <a:off x="1392479"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g12bd7b201fa_0_162"/>
            <p:cNvSpPr/>
            <p:nvPr/>
          </p:nvSpPr>
          <p:spPr>
            <a:xfrm>
              <a:off x="1392479"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g12bd7b201fa_0_162"/>
            <p:cNvSpPr/>
            <p:nvPr/>
          </p:nvSpPr>
          <p:spPr>
            <a:xfrm>
              <a:off x="1392479"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g12bd7b201fa_0_162"/>
            <p:cNvSpPr/>
            <p:nvPr/>
          </p:nvSpPr>
          <p:spPr>
            <a:xfrm>
              <a:off x="1481267"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g12bd7b201fa_0_162"/>
            <p:cNvSpPr/>
            <p:nvPr/>
          </p:nvSpPr>
          <p:spPr>
            <a:xfrm>
              <a:off x="1481267"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g12bd7b201fa_0_162"/>
            <p:cNvSpPr/>
            <p:nvPr/>
          </p:nvSpPr>
          <p:spPr>
            <a:xfrm>
              <a:off x="1481267"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g12bd7b201fa_0_162"/>
            <p:cNvSpPr/>
            <p:nvPr/>
          </p:nvSpPr>
          <p:spPr>
            <a:xfrm>
              <a:off x="1481267"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g12bd7b201fa_0_162"/>
            <p:cNvSpPr/>
            <p:nvPr/>
          </p:nvSpPr>
          <p:spPr>
            <a:xfrm>
              <a:off x="148126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g12bd7b201fa_0_162"/>
            <p:cNvSpPr/>
            <p:nvPr/>
          </p:nvSpPr>
          <p:spPr>
            <a:xfrm>
              <a:off x="1481267"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g12bd7b201fa_0_162"/>
            <p:cNvSpPr/>
            <p:nvPr/>
          </p:nvSpPr>
          <p:spPr>
            <a:xfrm>
              <a:off x="1481267"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g12bd7b201fa_0_162"/>
            <p:cNvSpPr/>
            <p:nvPr/>
          </p:nvSpPr>
          <p:spPr>
            <a:xfrm>
              <a:off x="1481267"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g12bd7b201fa_0_162"/>
            <p:cNvSpPr/>
            <p:nvPr/>
          </p:nvSpPr>
          <p:spPr>
            <a:xfrm>
              <a:off x="1481267"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g12bd7b201fa_0_162"/>
            <p:cNvSpPr/>
            <p:nvPr/>
          </p:nvSpPr>
          <p:spPr>
            <a:xfrm>
              <a:off x="1481267"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g12bd7b201fa_0_162"/>
            <p:cNvSpPr/>
            <p:nvPr/>
          </p:nvSpPr>
          <p:spPr>
            <a:xfrm>
              <a:off x="1481267"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g12bd7b201fa_0_162"/>
            <p:cNvSpPr/>
            <p:nvPr/>
          </p:nvSpPr>
          <p:spPr>
            <a:xfrm>
              <a:off x="1481267"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g12bd7b201fa_0_162"/>
            <p:cNvSpPr/>
            <p:nvPr/>
          </p:nvSpPr>
          <p:spPr>
            <a:xfrm>
              <a:off x="1481267"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g12bd7b201fa_0_162"/>
            <p:cNvSpPr/>
            <p:nvPr/>
          </p:nvSpPr>
          <p:spPr>
            <a:xfrm>
              <a:off x="1570055"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g12bd7b201fa_0_162"/>
            <p:cNvSpPr/>
            <p:nvPr/>
          </p:nvSpPr>
          <p:spPr>
            <a:xfrm>
              <a:off x="1570055"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g12bd7b201fa_0_162"/>
            <p:cNvSpPr/>
            <p:nvPr/>
          </p:nvSpPr>
          <p:spPr>
            <a:xfrm>
              <a:off x="1570055"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g12bd7b201fa_0_162"/>
            <p:cNvSpPr/>
            <p:nvPr/>
          </p:nvSpPr>
          <p:spPr>
            <a:xfrm>
              <a:off x="1570055"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g12bd7b201fa_0_162"/>
            <p:cNvSpPr/>
            <p:nvPr/>
          </p:nvSpPr>
          <p:spPr>
            <a:xfrm>
              <a:off x="157005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g12bd7b201fa_0_162"/>
            <p:cNvSpPr/>
            <p:nvPr/>
          </p:nvSpPr>
          <p:spPr>
            <a:xfrm>
              <a:off x="1570055"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g12bd7b201fa_0_162"/>
            <p:cNvSpPr/>
            <p:nvPr/>
          </p:nvSpPr>
          <p:spPr>
            <a:xfrm>
              <a:off x="1570055"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g12bd7b201fa_0_162"/>
            <p:cNvSpPr/>
            <p:nvPr/>
          </p:nvSpPr>
          <p:spPr>
            <a:xfrm>
              <a:off x="1570055"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g12bd7b201fa_0_162"/>
            <p:cNvSpPr/>
            <p:nvPr/>
          </p:nvSpPr>
          <p:spPr>
            <a:xfrm>
              <a:off x="1570055"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g12bd7b201fa_0_162"/>
            <p:cNvSpPr/>
            <p:nvPr/>
          </p:nvSpPr>
          <p:spPr>
            <a:xfrm>
              <a:off x="1570055"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g12bd7b201fa_0_162"/>
            <p:cNvSpPr/>
            <p:nvPr/>
          </p:nvSpPr>
          <p:spPr>
            <a:xfrm>
              <a:off x="1570055"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g12bd7b201fa_0_162"/>
            <p:cNvSpPr/>
            <p:nvPr/>
          </p:nvSpPr>
          <p:spPr>
            <a:xfrm>
              <a:off x="1570055"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g12bd7b201fa_0_162"/>
            <p:cNvSpPr/>
            <p:nvPr/>
          </p:nvSpPr>
          <p:spPr>
            <a:xfrm>
              <a:off x="1570055"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g12bd7b201fa_0_162"/>
            <p:cNvSpPr/>
            <p:nvPr/>
          </p:nvSpPr>
          <p:spPr>
            <a:xfrm>
              <a:off x="1658842"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g12bd7b201fa_0_162"/>
            <p:cNvSpPr/>
            <p:nvPr/>
          </p:nvSpPr>
          <p:spPr>
            <a:xfrm>
              <a:off x="1658842"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g12bd7b201fa_0_162"/>
            <p:cNvSpPr/>
            <p:nvPr/>
          </p:nvSpPr>
          <p:spPr>
            <a:xfrm>
              <a:off x="1658842"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g12bd7b201fa_0_162"/>
            <p:cNvSpPr/>
            <p:nvPr/>
          </p:nvSpPr>
          <p:spPr>
            <a:xfrm>
              <a:off x="1658842"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g12bd7b201fa_0_162"/>
            <p:cNvSpPr/>
            <p:nvPr/>
          </p:nvSpPr>
          <p:spPr>
            <a:xfrm>
              <a:off x="165884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g12bd7b201fa_0_162"/>
            <p:cNvSpPr/>
            <p:nvPr/>
          </p:nvSpPr>
          <p:spPr>
            <a:xfrm>
              <a:off x="1658842"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g12bd7b201fa_0_162"/>
            <p:cNvSpPr/>
            <p:nvPr/>
          </p:nvSpPr>
          <p:spPr>
            <a:xfrm>
              <a:off x="1658842"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g12bd7b201fa_0_162"/>
            <p:cNvSpPr/>
            <p:nvPr/>
          </p:nvSpPr>
          <p:spPr>
            <a:xfrm>
              <a:off x="1658842"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g12bd7b201fa_0_162"/>
            <p:cNvSpPr/>
            <p:nvPr/>
          </p:nvSpPr>
          <p:spPr>
            <a:xfrm>
              <a:off x="1658842"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g12bd7b201fa_0_162"/>
            <p:cNvSpPr/>
            <p:nvPr/>
          </p:nvSpPr>
          <p:spPr>
            <a:xfrm>
              <a:off x="1658842"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g12bd7b201fa_0_162"/>
            <p:cNvSpPr/>
            <p:nvPr/>
          </p:nvSpPr>
          <p:spPr>
            <a:xfrm>
              <a:off x="1658842"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g12bd7b201fa_0_162"/>
            <p:cNvSpPr/>
            <p:nvPr/>
          </p:nvSpPr>
          <p:spPr>
            <a:xfrm>
              <a:off x="1658842"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g12bd7b201fa_0_162"/>
            <p:cNvSpPr/>
            <p:nvPr/>
          </p:nvSpPr>
          <p:spPr>
            <a:xfrm>
              <a:off x="1658842"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g12bd7b201fa_0_162"/>
            <p:cNvSpPr/>
            <p:nvPr/>
          </p:nvSpPr>
          <p:spPr>
            <a:xfrm>
              <a:off x="859752"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g12bd7b201fa_0_162"/>
            <p:cNvSpPr/>
            <p:nvPr/>
          </p:nvSpPr>
          <p:spPr>
            <a:xfrm>
              <a:off x="948540"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g12bd7b201fa_0_162"/>
            <p:cNvSpPr/>
            <p:nvPr/>
          </p:nvSpPr>
          <p:spPr>
            <a:xfrm>
              <a:off x="1037328"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g12bd7b201fa_0_162"/>
            <p:cNvSpPr/>
            <p:nvPr/>
          </p:nvSpPr>
          <p:spPr>
            <a:xfrm>
              <a:off x="1126116"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g12bd7b201fa_0_162"/>
            <p:cNvSpPr/>
            <p:nvPr/>
          </p:nvSpPr>
          <p:spPr>
            <a:xfrm>
              <a:off x="1214904"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g12bd7b201fa_0_162"/>
            <p:cNvSpPr/>
            <p:nvPr/>
          </p:nvSpPr>
          <p:spPr>
            <a:xfrm>
              <a:off x="1303691"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g12bd7b201fa_0_162"/>
            <p:cNvSpPr/>
            <p:nvPr/>
          </p:nvSpPr>
          <p:spPr>
            <a:xfrm>
              <a:off x="1392479"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g12bd7b201fa_0_162"/>
            <p:cNvSpPr/>
            <p:nvPr/>
          </p:nvSpPr>
          <p:spPr>
            <a:xfrm>
              <a:off x="1481267"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g12bd7b201fa_0_162"/>
            <p:cNvSpPr/>
            <p:nvPr/>
          </p:nvSpPr>
          <p:spPr>
            <a:xfrm>
              <a:off x="1570055"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g12bd7b201fa_0_162"/>
            <p:cNvSpPr/>
            <p:nvPr/>
          </p:nvSpPr>
          <p:spPr>
            <a:xfrm>
              <a:off x="1658842"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g12bd7b201fa_0_162"/>
            <p:cNvSpPr/>
            <p:nvPr/>
          </p:nvSpPr>
          <p:spPr>
            <a:xfrm>
              <a:off x="859752"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g12bd7b201fa_0_162"/>
            <p:cNvSpPr/>
            <p:nvPr/>
          </p:nvSpPr>
          <p:spPr>
            <a:xfrm>
              <a:off x="948540"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g12bd7b201fa_0_162"/>
            <p:cNvSpPr/>
            <p:nvPr/>
          </p:nvSpPr>
          <p:spPr>
            <a:xfrm>
              <a:off x="1037328"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g12bd7b201fa_0_162"/>
            <p:cNvSpPr/>
            <p:nvPr/>
          </p:nvSpPr>
          <p:spPr>
            <a:xfrm>
              <a:off x="1126116"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g12bd7b201fa_0_162"/>
            <p:cNvSpPr/>
            <p:nvPr/>
          </p:nvSpPr>
          <p:spPr>
            <a:xfrm>
              <a:off x="1214904"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g12bd7b201fa_0_162"/>
            <p:cNvSpPr/>
            <p:nvPr/>
          </p:nvSpPr>
          <p:spPr>
            <a:xfrm>
              <a:off x="1303691"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g12bd7b201fa_0_162"/>
            <p:cNvSpPr/>
            <p:nvPr/>
          </p:nvSpPr>
          <p:spPr>
            <a:xfrm>
              <a:off x="1392479"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g12bd7b201fa_0_162"/>
            <p:cNvSpPr/>
            <p:nvPr/>
          </p:nvSpPr>
          <p:spPr>
            <a:xfrm>
              <a:off x="1481267"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g12bd7b201fa_0_162"/>
            <p:cNvSpPr/>
            <p:nvPr/>
          </p:nvSpPr>
          <p:spPr>
            <a:xfrm>
              <a:off x="1570055"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g12bd7b201fa_0_162"/>
            <p:cNvSpPr/>
            <p:nvPr/>
          </p:nvSpPr>
          <p:spPr>
            <a:xfrm>
              <a:off x="1658842"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g12bd7b201fa_0_162"/>
            <p:cNvSpPr/>
            <p:nvPr/>
          </p:nvSpPr>
          <p:spPr>
            <a:xfrm>
              <a:off x="770965"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g12bd7b201fa_0_162"/>
            <p:cNvSpPr/>
            <p:nvPr/>
          </p:nvSpPr>
          <p:spPr>
            <a:xfrm>
              <a:off x="770965"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g12bd7b201fa_0_162"/>
            <p:cNvSpPr/>
            <p:nvPr/>
          </p:nvSpPr>
          <p:spPr>
            <a:xfrm>
              <a:off x="770965"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g12bd7b201fa_0_162"/>
            <p:cNvSpPr/>
            <p:nvPr/>
          </p:nvSpPr>
          <p:spPr>
            <a:xfrm>
              <a:off x="770965"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g12bd7b201fa_0_162"/>
            <p:cNvSpPr/>
            <p:nvPr/>
          </p:nvSpPr>
          <p:spPr>
            <a:xfrm>
              <a:off x="77096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g12bd7b201fa_0_162"/>
            <p:cNvSpPr/>
            <p:nvPr/>
          </p:nvSpPr>
          <p:spPr>
            <a:xfrm>
              <a:off x="770965"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g12bd7b201fa_0_162"/>
            <p:cNvSpPr/>
            <p:nvPr/>
          </p:nvSpPr>
          <p:spPr>
            <a:xfrm>
              <a:off x="770965"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g12bd7b201fa_0_162"/>
            <p:cNvSpPr/>
            <p:nvPr/>
          </p:nvSpPr>
          <p:spPr>
            <a:xfrm>
              <a:off x="770965"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g12bd7b201fa_0_162"/>
            <p:cNvSpPr/>
            <p:nvPr/>
          </p:nvSpPr>
          <p:spPr>
            <a:xfrm>
              <a:off x="770965"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g12bd7b201fa_0_162"/>
            <p:cNvSpPr/>
            <p:nvPr/>
          </p:nvSpPr>
          <p:spPr>
            <a:xfrm>
              <a:off x="770965"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g12bd7b201fa_0_162"/>
            <p:cNvSpPr/>
            <p:nvPr/>
          </p:nvSpPr>
          <p:spPr>
            <a:xfrm>
              <a:off x="770965"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g12bd7b201fa_0_162"/>
            <p:cNvSpPr/>
            <p:nvPr/>
          </p:nvSpPr>
          <p:spPr>
            <a:xfrm>
              <a:off x="770965"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g12bd7b201fa_0_162"/>
            <p:cNvSpPr/>
            <p:nvPr/>
          </p:nvSpPr>
          <p:spPr>
            <a:xfrm>
              <a:off x="770965"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g12bd7b201fa_0_162"/>
            <p:cNvSpPr/>
            <p:nvPr/>
          </p:nvSpPr>
          <p:spPr>
            <a:xfrm>
              <a:off x="770965"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g12bd7b201fa_0_162"/>
            <p:cNvSpPr/>
            <p:nvPr/>
          </p:nvSpPr>
          <p:spPr>
            <a:xfrm>
              <a:off x="770965"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g12bd7b201fa_0_162"/>
            <p:cNvSpPr/>
            <p:nvPr/>
          </p:nvSpPr>
          <p:spPr>
            <a:xfrm>
              <a:off x="859752"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g12bd7b201fa_0_162"/>
            <p:cNvSpPr/>
            <p:nvPr/>
          </p:nvSpPr>
          <p:spPr>
            <a:xfrm>
              <a:off x="948540"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g12bd7b201fa_0_162"/>
            <p:cNvSpPr/>
            <p:nvPr/>
          </p:nvSpPr>
          <p:spPr>
            <a:xfrm>
              <a:off x="1037328"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g12bd7b201fa_0_162"/>
            <p:cNvSpPr/>
            <p:nvPr/>
          </p:nvSpPr>
          <p:spPr>
            <a:xfrm>
              <a:off x="1126116"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g12bd7b201fa_0_162"/>
            <p:cNvSpPr/>
            <p:nvPr/>
          </p:nvSpPr>
          <p:spPr>
            <a:xfrm>
              <a:off x="1214904"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g12bd7b201fa_0_162"/>
            <p:cNvSpPr/>
            <p:nvPr/>
          </p:nvSpPr>
          <p:spPr>
            <a:xfrm>
              <a:off x="1303691"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g12bd7b201fa_0_162"/>
            <p:cNvSpPr/>
            <p:nvPr/>
          </p:nvSpPr>
          <p:spPr>
            <a:xfrm>
              <a:off x="859752"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g12bd7b201fa_0_162"/>
            <p:cNvSpPr/>
            <p:nvPr/>
          </p:nvSpPr>
          <p:spPr>
            <a:xfrm>
              <a:off x="948540"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g12bd7b201fa_0_162"/>
            <p:cNvSpPr/>
            <p:nvPr/>
          </p:nvSpPr>
          <p:spPr>
            <a:xfrm>
              <a:off x="1037328"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g12bd7b201fa_0_162"/>
            <p:cNvSpPr/>
            <p:nvPr/>
          </p:nvSpPr>
          <p:spPr>
            <a:xfrm>
              <a:off x="1126116"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g12bd7b201fa_0_162"/>
            <p:cNvSpPr/>
            <p:nvPr/>
          </p:nvSpPr>
          <p:spPr>
            <a:xfrm>
              <a:off x="1214904"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g12bd7b201fa_0_162"/>
            <p:cNvSpPr/>
            <p:nvPr/>
          </p:nvSpPr>
          <p:spPr>
            <a:xfrm>
              <a:off x="1303691"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g12bd7b201fa_0_162"/>
            <p:cNvSpPr/>
            <p:nvPr/>
          </p:nvSpPr>
          <p:spPr>
            <a:xfrm>
              <a:off x="859752"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g12bd7b201fa_0_162"/>
            <p:cNvSpPr/>
            <p:nvPr/>
          </p:nvSpPr>
          <p:spPr>
            <a:xfrm>
              <a:off x="948540"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g12bd7b201fa_0_162"/>
            <p:cNvSpPr/>
            <p:nvPr/>
          </p:nvSpPr>
          <p:spPr>
            <a:xfrm>
              <a:off x="1037328"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g12bd7b201fa_0_162"/>
            <p:cNvSpPr/>
            <p:nvPr/>
          </p:nvSpPr>
          <p:spPr>
            <a:xfrm>
              <a:off x="1126116"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g12bd7b201fa_0_162"/>
            <p:cNvSpPr/>
            <p:nvPr/>
          </p:nvSpPr>
          <p:spPr>
            <a:xfrm>
              <a:off x="1214904"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g12bd7b201fa_0_162"/>
            <p:cNvSpPr/>
            <p:nvPr/>
          </p:nvSpPr>
          <p:spPr>
            <a:xfrm>
              <a:off x="1303691"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g12bd7b201fa_0_162"/>
            <p:cNvSpPr/>
            <p:nvPr/>
          </p:nvSpPr>
          <p:spPr>
            <a:xfrm>
              <a:off x="859752"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g12bd7b201fa_0_162"/>
            <p:cNvSpPr/>
            <p:nvPr/>
          </p:nvSpPr>
          <p:spPr>
            <a:xfrm>
              <a:off x="948540"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g12bd7b201fa_0_162"/>
            <p:cNvSpPr/>
            <p:nvPr/>
          </p:nvSpPr>
          <p:spPr>
            <a:xfrm>
              <a:off x="1037328"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g12bd7b201fa_0_162"/>
            <p:cNvSpPr/>
            <p:nvPr/>
          </p:nvSpPr>
          <p:spPr>
            <a:xfrm>
              <a:off x="1126116"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g12bd7b201fa_0_162"/>
            <p:cNvSpPr/>
            <p:nvPr/>
          </p:nvSpPr>
          <p:spPr>
            <a:xfrm>
              <a:off x="1214904"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g12bd7b201fa_0_162"/>
            <p:cNvSpPr/>
            <p:nvPr/>
          </p:nvSpPr>
          <p:spPr>
            <a:xfrm>
              <a:off x="1303691"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g12bd7b201fa_0_162"/>
            <p:cNvSpPr/>
            <p:nvPr/>
          </p:nvSpPr>
          <p:spPr>
            <a:xfrm>
              <a:off x="85975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g12bd7b201fa_0_162"/>
            <p:cNvSpPr/>
            <p:nvPr/>
          </p:nvSpPr>
          <p:spPr>
            <a:xfrm>
              <a:off x="948540"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g12bd7b201fa_0_162"/>
            <p:cNvSpPr/>
            <p:nvPr/>
          </p:nvSpPr>
          <p:spPr>
            <a:xfrm>
              <a:off x="1037328"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g12bd7b201fa_0_162"/>
            <p:cNvSpPr/>
            <p:nvPr/>
          </p:nvSpPr>
          <p:spPr>
            <a:xfrm>
              <a:off x="1126116"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g12bd7b201fa_0_162"/>
            <p:cNvSpPr/>
            <p:nvPr/>
          </p:nvSpPr>
          <p:spPr>
            <a:xfrm>
              <a:off x="121490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g12bd7b201fa_0_162"/>
            <p:cNvSpPr/>
            <p:nvPr/>
          </p:nvSpPr>
          <p:spPr>
            <a:xfrm>
              <a:off x="130369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g12bd7b201fa_0_162"/>
            <p:cNvSpPr/>
            <p:nvPr/>
          </p:nvSpPr>
          <p:spPr>
            <a:xfrm>
              <a:off x="859752"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g12bd7b201fa_0_162"/>
            <p:cNvSpPr/>
            <p:nvPr/>
          </p:nvSpPr>
          <p:spPr>
            <a:xfrm>
              <a:off x="948540"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g12bd7b201fa_0_162"/>
            <p:cNvSpPr/>
            <p:nvPr/>
          </p:nvSpPr>
          <p:spPr>
            <a:xfrm>
              <a:off x="1037328"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g12bd7b201fa_0_162"/>
            <p:cNvSpPr/>
            <p:nvPr/>
          </p:nvSpPr>
          <p:spPr>
            <a:xfrm>
              <a:off x="1126116"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g12bd7b201fa_0_162"/>
            <p:cNvSpPr/>
            <p:nvPr/>
          </p:nvSpPr>
          <p:spPr>
            <a:xfrm>
              <a:off x="1214904"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g12bd7b201fa_0_162"/>
            <p:cNvSpPr/>
            <p:nvPr/>
          </p:nvSpPr>
          <p:spPr>
            <a:xfrm>
              <a:off x="1303691"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g12bd7b201fa_0_162"/>
            <p:cNvSpPr/>
            <p:nvPr/>
          </p:nvSpPr>
          <p:spPr>
            <a:xfrm>
              <a:off x="859752"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g12bd7b201fa_0_162"/>
            <p:cNvSpPr/>
            <p:nvPr/>
          </p:nvSpPr>
          <p:spPr>
            <a:xfrm>
              <a:off x="948540"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g12bd7b201fa_0_162"/>
            <p:cNvSpPr/>
            <p:nvPr/>
          </p:nvSpPr>
          <p:spPr>
            <a:xfrm>
              <a:off x="1037328"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g12bd7b201fa_0_162"/>
            <p:cNvSpPr/>
            <p:nvPr/>
          </p:nvSpPr>
          <p:spPr>
            <a:xfrm>
              <a:off x="1126116"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g12bd7b201fa_0_162"/>
            <p:cNvSpPr/>
            <p:nvPr/>
          </p:nvSpPr>
          <p:spPr>
            <a:xfrm>
              <a:off x="1214904"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g12bd7b201fa_0_162"/>
            <p:cNvSpPr/>
            <p:nvPr/>
          </p:nvSpPr>
          <p:spPr>
            <a:xfrm>
              <a:off x="1303691"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g12bd7b201fa_0_162"/>
            <p:cNvSpPr/>
            <p:nvPr/>
          </p:nvSpPr>
          <p:spPr>
            <a:xfrm>
              <a:off x="859752"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g12bd7b201fa_0_162"/>
            <p:cNvSpPr/>
            <p:nvPr/>
          </p:nvSpPr>
          <p:spPr>
            <a:xfrm>
              <a:off x="948540"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g12bd7b201fa_0_162"/>
            <p:cNvSpPr/>
            <p:nvPr/>
          </p:nvSpPr>
          <p:spPr>
            <a:xfrm>
              <a:off x="1037328"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g12bd7b201fa_0_162"/>
            <p:cNvSpPr/>
            <p:nvPr/>
          </p:nvSpPr>
          <p:spPr>
            <a:xfrm>
              <a:off x="1126116"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g12bd7b201fa_0_162"/>
            <p:cNvSpPr/>
            <p:nvPr/>
          </p:nvSpPr>
          <p:spPr>
            <a:xfrm>
              <a:off x="1214904"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g12bd7b201fa_0_162"/>
            <p:cNvSpPr/>
            <p:nvPr/>
          </p:nvSpPr>
          <p:spPr>
            <a:xfrm>
              <a:off x="1303691"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g12bd7b201fa_0_162"/>
            <p:cNvSpPr/>
            <p:nvPr/>
          </p:nvSpPr>
          <p:spPr>
            <a:xfrm>
              <a:off x="859752"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g12bd7b201fa_0_162"/>
            <p:cNvSpPr/>
            <p:nvPr/>
          </p:nvSpPr>
          <p:spPr>
            <a:xfrm>
              <a:off x="948540"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g12bd7b201fa_0_162"/>
            <p:cNvSpPr/>
            <p:nvPr/>
          </p:nvSpPr>
          <p:spPr>
            <a:xfrm>
              <a:off x="1037328"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g12bd7b201fa_0_162"/>
            <p:cNvSpPr/>
            <p:nvPr/>
          </p:nvSpPr>
          <p:spPr>
            <a:xfrm>
              <a:off x="1126116"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g12bd7b201fa_0_162"/>
            <p:cNvSpPr/>
            <p:nvPr/>
          </p:nvSpPr>
          <p:spPr>
            <a:xfrm>
              <a:off x="1214904"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g12bd7b201fa_0_162"/>
            <p:cNvSpPr/>
            <p:nvPr/>
          </p:nvSpPr>
          <p:spPr>
            <a:xfrm>
              <a:off x="1303691"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g12bd7b201fa_0_162"/>
            <p:cNvSpPr/>
            <p:nvPr/>
          </p:nvSpPr>
          <p:spPr>
            <a:xfrm>
              <a:off x="859752"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g12bd7b201fa_0_162"/>
            <p:cNvSpPr/>
            <p:nvPr/>
          </p:nvSpPr>
          <p:spPr>
            <a:xfrm>
              <a:off x="948540"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g12bd7b201fa_0_162"/>
            <p:cNvSpPr/>
            <p:nvPr/>
          </p:nvSpPr>
          <p:spPr>
            <a:xfrm>
              <a:off x="1037328"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g12bd7b201fa_0_162"/>
            <p:cNvSpPr/>
            <p:nvPr/>
          </p:nvSpPr>
          <p:spPr>
            <a:xfrm>
              <a:off x="1126116"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g12bd7b201fa_0_162"/>
            <p:cNvSpPr/>
            <p:nvPr/>
          </p:nvSpPr>
          <p:spPr>
            <a:xfrm>
              <a:off x="1214904"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g12bd7b201fa_0_162"/>
            <p:cNvSpPr/>
            <p:nvPr/>
          </p:nvSpPr>
          <p:spPr>
            <a:xfrm>
              <a:off x="1303691"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g12bd7b201fa_0_162"/>
            <p:cNvSpPr/>
            <p:nvPr/>
          </p:nvSpPr>
          <p:spPr>
            <a:xfrm>
              <a:off x="859752"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g12bd7b201fa_0_162"/>
            <p:cNvSpPr/>
            <p:nvPr/>
          </p:nvSpPr>
          <p:spPr>
            <a:xfrm>
              <a:off x="948540"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g12bd7b201fa_0_162"/>
            <p:cNvSpPr/>
            <p:nvPr/>
          </p:nvSpPr>
          <p:spPr>
            <a:xfrm>
              <a:off x="1037328"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g12bd7b201fa_0_162"/>
            <p:cNvSpPr/>
            <p:nvPr/>
          </p:nvSpPr>
          <p:spPr>
            <a:xfrm>
              <a:off x="1126116"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g12bd7b201fa_0_162"/>
            <p:cNvSpPr/>
            <p:nvPr/>
          </p:nvSpPr>
          <p:spPr>
            <a:xfrm>
              <a:off x="1214904"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g12bd7b201fa_0_162"/>
            <p:cNvSpPr/>
            <p:nvPr/>
          </p:nvSpPr>
          <p:spPr>
            <a:xfrm>
              <a:off x="1303691"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g12bd7b201fa_0_162"/>
            <p:cNvSpPr/>
            <p:nvPr/>
          </p:nvSpPr>
          <p:spPr>
            <a:xfrm>
              <a:off x="859752"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g12bd7b201fa_0_162"/>
            <p:cNvSpPr/>
            <p:nvPr/>
          </p:nvSpPr>
          <p:spPr>
            <a:xfrm>
              <a:off x="948540"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g12bd7b201fa_0_162"/>
            <p:cNvSpPr/>
            <p:nvPr/>
          </p:nvSpPr>
          <p:spPr>
            <a:xfrm>
              <a:off x="1037328"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g12bd7b201fa_0_162"/>
            <p:cNvSpPr/>
            <p:nvPr/>
          </p:nvSpPr>
          <p:spPr>
            <a:xfrm>
              <a:off x="1126116"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g12bd7b201fa_0_162"/>
            <p:cNvSpPr/>
            <p:nvPr/>
          </p:nvSpPr>
          <p:spPr>
            <a:xfrm>
              <a:off x="1214904"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g12bd7b201fa_0_162"/>
            <p:cNvSpPr/>
            <p:nvPr/>
          </p:nvSpPr>
          <p:spPr>
            <a:xfrm>
              <a:off x="1303691"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g12bd7b201fa_0_162"/>
            <p:cNvSpPr/>
            <p:nvPr/>
          </p:nvSpPr>
          <p:spPr>
            <a:xfrm>
              <a:off x="859752"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g12bd7b201fa_0_162"/>
            <p:cNvSpPr/>
            <p:nvPr/>
          </p:nvSpPr>
          <p:spPr>
            <a:xfrm>
              <a:off x="948540"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g12bd7b201fa_0_162"/>
            <p:cNvSpPr/>
            <p:nvPr/>
          </p:nvSpPr>
          <p:spPr>
            <a:xfrm>
              <a:off x="1037328"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g12bd7b201fa_0_162"/>
            <p:cNvSpPr/>
            <p:nvPr/>
          </p:nvSpPr>
          <p:spPr>
            <a:xfrm>
              <a:off x="1126116"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g12bd7b201fa_0_162"/>
            <p:cNvSpPr/>
            <p:nvPr/>
          </p:nvSpPr>
          <p:spPr>
            <a:xfrm>
              <a:off x="1214904"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g12bd7b201fa_0_162"/>
            <p:cNvSpPr/>
            <p:nvPr/>
          </p:nvSpPr>
          <p:spPr>
            <a:xfrm>
              <a:off x="1303691"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g12bd7b201fa_0_162"/>
            <p:cNvSpPr/>
            <p:nvPr/>
          </p:nvSpPr>
          <p:spPr>
            <a:xfrm>
              <a:off x="1392479"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g12bd7b201fa_0_162"/>
            <p:cNvSpPr/>
            <p:nvPr/>
          </p:nvSpPr>
          <p:spPr>
            <a:xfrm>
              <a:off x="1392479"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g12bd7b201fa_0_162"/>
            <p:cNvSpPr/>
            <p:nvPr/>
          </p:nvSpPr>
          <p:spPr>
            <a:xfrm>
              <a:off x="1392479"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g12bd7b201fa_0_162"/>
            <p:cNvSpPr/>
            <p:nvPr/>
          </p:nvSpPr>
          <p:spPr>
            <a:xfrm>
              <a:off x="1392479"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g12bd7b201fa_0_162"/>
            <p:cNvSpPr/>
            <p:nvPr/>
          </p:nvSpPr>
          <p:spPr>
            <a:xfrm>
              <a:off x="1392479"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g12bd7b201fa_0_162"/>
            <p:cNvSpPr/>
            <p:nvPr/>
          </p:nvSpPr>
          <p:spPr>
            <a:xfrm>
              <a:off x="1392479"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g12bd7b201fa_0_162"/>
            <p:cNvSpPr/>
            <p:nvPr/>
          </p:nvSpPr>
          <p:spPr>
            <a:xfrm>
              <a:off x="1392479"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g12bd7b201fa_0_162"/>
            <p:cNvSpPr/>
            <p:nvPr/>
          </p:nvSpPr>
          <p:spPr>
            <a:xfrm>
              <a:off x="1392479"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g12bd7b201fa_0_162"/>
            <p:cNvSpPr/>
            <p:nvPr/>
          </p:nvSpPr>
          <p:spPr>
            <a:xfrm>
              <a:off x="1392479"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g12bd7b201fa_0_162"/>
            <p:cNvSpPr/>
            <p:nvPr/>
          </p:nvSpPr>
          <p:spPr>
            <a:xfrm>
              <a:off x="1392479"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g12bd7b201fa_0_162"/>
            <p:cNvSpPr/>
            <p:nvPr/>
          </p:nvSpPr>
          <p:spPr>
            <a:xfrm>
              <a:off x="1392479"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g12bd7b201fa_0_162"/>
            <p:cNvSpPr/>
            <p:nvPr/>
          </p:nvSpPr>
          <p:spPr>
            <a:xfrm>
              <a:off x="1392479"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g12bd7b201fa_0_162"/>
            <p:cNvSpPr/>
            <p:nvPr/>
          </p:nvSpPr>
          <p:spPr>
            <a:xfrm>
              <a:off x="1392479"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g12bd7b201fa_0_162"/>
            <p:cNvSpPr/>
            <p:nvPr/>
          </p:nvSpPr>
          <p:spPr>
            <a:xfrm>
              <a:off x="1481267"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g12bd7b201fa_0_162"/>
            <p:cNvSpPr/>
            <p:nvPr/>
          </p:nvSpPr>
          <p:spPr>
            <a:xfrm>
              <a:off x="1481267"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g12bd7b201fa_0_162"/>
            <p:cNvSpPr/>
            <p:nvPr/>
          </p:nvSpPr>
          <p:spPr>
            <a:xfrm>
              <a:off x="1481267"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g12bd7b201fa_0_162"/>
            <p:cNvSpPr/>
            <p:nvPr/>
          </p:nvSpPr>
          <p:spPr>
            <a:xfrm>
              <a:off x="1481267"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g12bd7b201fa_0_162"/>
            <p:cNvSpPr/>
            <p:nvPr/>
          </p:nvSpPr>
          <p:spPr>
            <a:xfrm>
              <a:off x="148126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g12bd7b201fa_0_162"/>
            <p:cNvSpPr/>
            <p:nvPr/>
          </p:nvSpPr>
          <p:spPr>
            <a:xfrm>
              <a:off x="1481267"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g12bd7b201fa_0_162"/>
            <p:cNvSpPr/>
            <p:nvPr/>
          </p:nvSpPr>
          <p:spPr>
            <a:xfrm>
              <a:off x="1481267"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g12bd7b201fa_0_162"/>
            <p:cNvSpPr/>
            <p:nvPr/>
          </p:nvSpPr>
          <p:spPr>
            <a:xfrm>
              <a:off x="1481267"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g12bd7b201fa_0_162"/>
            <p:cNvSpPr/>
            <p:nvPr/>
          </p:nvSpPr>
          <p:spPr>
            <a:xfrm>
              <a:off x="1481267"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g12bd7b201fa_0_162"/>
            <p:cNvSpPr/>
            <p:nvPr/>
          </p:nvSpPr>
          <p:spPr>
            <a:xfrm>
              <a:off x="1481267"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g12bd7b201fa_0_162"/>
            <p:cNvSpPr/>
            <p:nvPr/>
          </p:nvSpPr>
          <p:spPr>
            <a:xfrm>
              <a:off x="1481267"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g12bd7b201fa_0_162"/>
            <p:cNvSpPr/>
            <p:nvPr/>
          </p:nvSpPr>
          <p:spPr>
            <a:xfrm>
              <a:off x="1481267"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g12bd7b201fa_0_162"/>
            <p:cNvSpPr/>
            <p:nvPr/>
          </p:nvSpPr>
          <p:spPr>
            <a:xfrm>
              <a:off x="1481267"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g12bd7b201fa_0_162"/>
            <p:cNvSpPr/>
            <p:nvPr/>
          </p:nvSpPr>
          <p:spPr>
            <a:xfrm>
              <a:off x="1570055"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g12bd7b201fa_0_162"/>
            <p:cNvSpPr/>
            <p:nvPr/>
          </p:nvSpPr>
          <p:spPr>
            <a:xfrm>
              <a:off x="1570055"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g12bd7b201fa_0_162"/>
            <p:cNvSpPr/>
            <p:nvPr/>
          </p:nvSpPr>
          <p:spPr>
            <a:xfrm>
              <a:off x="1570055"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g12bd7b201fa_0_162"/>
            <p:cNvSpPr/>
            <p:nvPr/>
          </p:nvSpPr>
          <p:spPr>
            <a:xfrm>
              <a:off x="1570055"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g12bd7b201fa_0_162"/>
            <p:cNvSpPr/>
            <p:nvPr/>
          </p:nvSpPr>
          <p:spPr>
            <a:xfrm>
              <a:off x="157005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g12bd7b201fa_0_162"/>
            <p:cNvSpPr/>
            <p:nvPr/>
          </p:nvSpPr>
          <p:spPr>
            <a:xfrm>
              <a:off x="1570055"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g12bd7b201fa_0_162"/>
            <p:cNvSpPr/>
            <p:nvPr/>
          </p:nvSpPr>
          <p:spPr>
            <a:xfrm>
              <a:off x="1570055"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g12bd7b201fa_0_162"/>
            <p:cNvSpPr/>
            <p:nvPr/>
          </p:nvSpPr>
          <p:spPr>
            <a:xfrm>
              <a:off x="1570055"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g12bd7b201fa_0_162"/>
            <p:cNvSpPr/>
            <p:nvPr/>
          </p:nvSpPr>
          <p:spPr>
            <a:xfrm>
              <a:off x="1570055"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g12bd7b201fa_0_162"/>
            <p:cNvSpPr/>
            <p:nvPr/>
          </p:nvSpPr>
          <p:spPr>
            <a:xfrm>
              <a:off x="1570055"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g12bd7b201fa_0_162"/>
            <p:cNvSpPr/>
            <p:nvPr/>
          </p:nvSpPr>
          <p:spPr>
            <a:xfrm>
              <a:off x="1570055"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g12bd7b201fa_0_162"/>
            <p:cNvSpPr/>
            <p:nvPr/>
          </p:nvSpPr>
          <p:spPr>
            <a:xfrm>
              <a:off x="1570055"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g12bd7b201fa_0_162"/>
            <p:cNvSpPr/>
            <p:nvPr/>
          </p:nvSpPr>
          <p:spPr>
            <a:xfrm>
              <a:off x="1570055"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g12bd7b201fa_0_162"/>
            <p:cNvSpPr/>
            <p:nvPr/>
          </p:nvSpPr>
          <p:spPr>
            <a:xfrm>
              <a:off x="1658842"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g12bd7b201fa_0_162"/>
            <p:cNvSpPr/>
            <p:nvPr/>
          </p:nvSpPr>
          <p:spPr>
            <a:xfrm>
              <a:off x="1658842"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g12bd7b201fa_0_162"/>
            <p:cNvSpPr/>
            <p:nvPr/>
          </p:nvSpPr>
          <p:spPr>
            <a:xfrm>
              <a:off x="1658842"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g12bd7b201fa_0_162"/>
            <p:cNvSpPr/>
            <p:nvPr/>
          </p:nvSpPr>
          <p:spPr>
            <a:xfrm>
              <a:off x="1658842"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g12bd7b201fa_0_162"/>
            <p:cNvSpPr/>
            <p:nvPr/>
          </p:nvSpPr>
          <p:spPr>
            <a:xfrm>
              <a:off x="165884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g12bd7b201fa_0_162"/>
            <p:cNvSpPr/>
            <p:nvPr/>
          </p:nvSpPr>
          <p:spPr>
            <a:xfrm>
              <a:off x="1658842"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g12bd7b201fa_0_162"/>
            <p:cNvSpPr/>
            <p:nvPr/>
          </p:nvSpPr>
          <p:spPr>
            <a:xfrm>
              <a:off x="1658842"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g12bd7b201fa_0_162"/>
            <p:cNvSpPr/>
            <p:nvPr/>
          </p:nvSpPr>
          <p:spPr>
            <a:xfrm>
              <a:off x="1658842"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g12bd7b201fa_0_162"/>
            <p:cNvSpPr/>
            <p:nvPr/>
          </p:nvSpPr>
          <p:spPr>
            <a:xfrm>
              <a:off x="1658842"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g12bd7b201fa_0_162"/>
            <p:cNvSpPr/>
            <p:nvPr/>
          </p:nvSpPr>
          <p:spPr>
            <a:xfrm>
              <a:off x="1658842"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g12bd7b201fa_0_162"/>
            <p:cNvSpPr/>
            <p:nvPr/>
          </p:nvSpPr>
          <p:spPr>
            <a:xfrm>
              <a:off x="1658842"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g12bd7b201fa_0_162"/>
            <p:cNvSpPr/>
            <p:nvPr/>
          </p:nvSpPr>
          <p:spPr>
            <a:xfrm>
              <a:off x="1658842"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g12bd7b201fa_0_162"/>
            <p:cNvSpPr/>
            <p:nvPr/>
          </p:nvSpPr>
          <p:spPr>
            <a:xfrm>
              <a:off x="1658842"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g12bd7b201fa_0_162"/>
            <p:cNvSpPr/>
            <p:nvPr/>
          </p:nvSpPr>
          <p:spPr>
            <a:xfrm>
              <a:off x="859752"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g12bd7b201fa_0_162"/>
            <p:cNvSpPr/>
            <p:nvPr/>
          </p:nvSpPr>
          <p:spPr>
            <a:xfrm>
              <a:off x="948540"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g12bd7b201fa_0_162"/>
            <p:cNvSpPr/>
            <p:nvPr/>
          </p:nvSpPr>
          <p:spPr>
            <a:xfrm>
              <a:off x="1037328"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g12bd7b201fa_0_162"/>
            <p:cNvSpPr/>
            <p:nvPr/>
          </p:nvSpPr>
          <p:spPr>
            <a:xfrm>
              <a:off x="1126116"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g12bd7b201fa_0_162"/>
            <p:cNvSpPr/>
            <p:nvPr/>
          </p:nvSpPr>
          <p:spPr>
            <a:xfrm>
              <a:off x="1214904"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g12bd7b201fa_0_162"/>
            <p:cNvSpPr/>
            <p:nvPr/>
          </p:nvSpPr>
          <p:spPr>
            <a:xfrm>
              <a:off x="1303691"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g12bd7b201fa_0_162"/>
            <p:cNvSpPr/>
            <p:nvPr/>
          </p:nvSpPr>
          <p:spPr>
            <a:xfrm>
              <a:off x="1392479"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g12bd7b201fa_0_162"/>
            <p:cNvSpPr/>
            <p:nvPr/>
          </p:nvSpPr>
          <p:spPr>
            <a:xfrm>
              <a:off x="1481267"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g12bd7b201fa_0_162"/>
            <p:cNvSpPr/>
            <p:nvPr/>
          </p:nvSpPr>
          <p:spPr>
            <a:xfrm>
              <a:off x="1570055"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g12bd7b201fa_0_162"/>
            <p:cNvSpPr/>
            <p:nvPr/>
          </p:nvSpPr>
          <p:spPr>
            <a:xfrm>
              <a:off x="1658842"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g12bd7b201fa_0_162"/>
            <p:cNvSpPr/>
            <p:nvPr/>
          </p:nvSpPr>
          <p:spPr>
            <a:xfrm>
              <a:off x="859752"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g12bd7b201fa_0_162"/>
            <p:cNvSpPr/>
            <p:nvPr/>
          </p:nvSpPr>
          <p:spPr>
            <a:xfrm>
              <a:off x="948540"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g12bd7b201fa_0_162"/>
            <p:cNvSpPr/>
            <p:nvPr/>
          </p:nvSpPr>
          <p:spPr>
            <a:xfrm>
              <a:off x="1037328"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g12bd7b201fa_0_162"/>
            <p:cNvSpPr/>
            <p:nvPr/>
          </p:nvSpPr>
          <p:spPr>
            <a:xfrm>
              <a:off x="1126116"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g12bd7b201fa_0_162"/>
            <p:cNvSpPr/>
            <p:nvPr/>
          </p:nvSpPr>
          <p:spPr>
            <a:xfrm>
              <a:off x="1214904"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g12bd7b201fa_0_162"/>
            <p:cNvSpPr/>
            <p:nvPr/>
          </p:nvSpPr>
          <p:spPr>
            <a:xfrm>
              <a:off x="1303691"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g12bd7b201fa_0_162"/>
            <p:cNvSpPr/>
            <p:nvPr/>
          </p:nvSpPr>
          <p:spPr>
            <a:xfrm>
              <a:off x="1392479"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g12bd7b201fa_0_162"/>
            <p:cNvSpPr/>
            <p:nvPr/>
          </p:nvSpPr>
          <p:spPr>
            <a:xfrm>
              <a:off x="1481267"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g12bd7b201fa_0_162"/>
            <p:cNvSpPr/>
            <p:nvPr/>
          </p:nvSpPr>
          <p:spPr>
            <a:xfrm>
              <a:off x="1570055"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g12bd7b201fa_0_162"/>
            <p:cNvSpPr/>
            <p:nvPr/>
          </p:nvSpPr>
          <p:spPr>
            <a:xfrm>
              <a:off x="1658842"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g12bd7b201fa_0_162"/>
            <p:cNvSpPr/>
            <p:nvPr/>
          </p:nvSpPr>
          <p:spPr>
            <a:xfrm>
              <a:off x="770965"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g12bd7b201fa_0_162"/>
            <p:cNvSpPr/>
            <p:nvPr/>
          </p:nvSpPr>
          <p:spPr>
            <a:xfrm>
              <a:off x="770965"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g12bd7b201fa_0_162"/>
            <p:cNvSpPr/>
            <p:nvPr/>
          </p:nvSpPr>
          <p:spPr>
            <a:xfrm>
              <a:off x="770965"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g12bd7b201fa_0_162"/>
            <p:cNvSpPr/>
            <p:nvPr/>
          </p:nvSpPr>
          <p:spPr>
            <a:xfrm>
              <a:off x="770965"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g12bd7b201fa_0_162"/>
            <p:cNvSpPr/>
            <p:nvPr/>
          </p:nvSpPr>
          <p:spPr>
            <a:xfrm>
              <a:off x="77096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g12bd7b201fa_0_162"/>
            <p:cNvSpPr/>
            <p:nvPr/>
          </p:nvSpPr>
          <p:spPr>
            <a:xfrm>
              <a:off x="770965"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g12bd7b201fa_0_162"/>
            <p:cNvSpPr/>
            <p:nvPr/>
          </p:nvSpPr>
          <p:spPr>
            <a:xfrm>
              <a:off x="770965"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g12bd7b201fa_0_162"/>
            <p:cNvSpPr/>
            <p:nvPr/>
          </p:nvSpPr>
          <p:spPr>
            <a:xfrm>
              <a:off x="770965"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g12bd7b201fa_0_162"/>
            <p:cNvSpPr/>
            <p:nvPr/>
          </p:nvSpPr>
          <p:spPr>
            <a:xfrm>
              <a:off x="770965"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g12bd7b201fa_0_162"/>
            <p:cNvSpPr/>
            <p:nvPr/>
          </p:nvSpPr>
          <p:spPr>
            <a:xfrm>
              <a:off x="770965"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g12bd7b201fa_0_162"/>
            <p:cNvSpPr/>
            <p:nvPr/>
          </p:nvSpPr>
          <p:spPr>
            <a:xfrm>
              <a:off x="770965"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g12bd7b201fa_0_162"/>
            <p:cNvSpPr/>
            <p:nvPr/>
          </p:nvSpPr>
          <p:spPr>
            <a:xfrm>
              <a:off x="770965"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g12bd7b201fa_0_162"/>
            <p:cNvSpPr/>
            <p:nvPr/>
          </p:nvSpPr>
          <p:spPr>
            <a:xfrm>
              <a:off x="770965"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g12bd7b201fa_0_162"/>
            <p:cNvSpPr/>
            <p:nvPr/>
          </p:nvSpPr>
          <p:spPr>
            <a:xfrm>
              <a:off x="770965"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g12bd7b201fa_0_162"/>
            <p:cNvSpPr/>
            <p:nvPr/>
          </p:nvSpPr>
          <p:spPr>
            <a:xfrm>
              <a:off x="770965"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g12bd7b201fa_0_162"/>
            <p:cNvSpPr/>
            <p:nvPr/>
          </p:nvSpPr>
          <p:spPr>
            <a:xfrm>
              <a:off x="2013977"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g12bd7b201fa_0_162"/>
            <p:cNvSpPr/>
            <p:nvPr/>
          </p:nvSpPr>
          <p:spPr>
            <a:xfrm>
              <a:off x="2102765"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g12bd7b201fa_0_162"/>
            <p:cNvSpPr/>
            <p:nvPr/>
          </p:nvSpPr>
          <p:spPr>
            <a:xfrm>
              <a:off x="2191553"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g12bd7b201fa_0_162"/>
            <p:cNvSpPr/>
            <p:nvPr/>
          </p:nvSpPr>
          <p:spPr>
            <a:xfrm>
              <a:off x="2280341"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g12bd7b201fa_0_162"/>
            <p:cNvSpPr/>
            <p:nvPr/>
          </p:nvSpPr>
          <p:spPr>
            <a:xfrm>
              <a:off x="2369129"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g12bd7b201fa_0_162"/>
            <p:cNvSpPr/>
            <p:nvPr/>
          </p:nvSpPr>
          <p:spPr>
            <a:xfrm>
              <a:off x="2457916"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g12bd7b201fa_0_162"/>
            <p:cNvSpPr/>
            <p:nvPr/>
          </p:nvSpPr>
          <p:spPr>
            <a:xfrm>
              <a:off x="2013977"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g12bd7b201fa_0_162"/>
            <p:cNvSpPr/>
            <p:nvPr/>
          </p:nvSpPr>
          <p:spPr>
            <a:xfrm>
              <a:off x="2102765"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g12bd7b201fa_0_162"/>
            <p:cNvSpPr/>
            <p:nvPr/>
          </p:nvSpPr>
          <p:spPr>
            <a:xfrm>
              <a:off x="2191553"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g12bd7b201fa_0_162"/>
            <p:cNvSpPr/>
            <p:nvPr/>
          </p:nvSpPr>
          <p:spPr>
            <a:xfrm>
              <a:off x="2280341"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g12bd7b201fa_0_162"/>
            <p:cNvSpPr/>
            <p:nvPr/>
          </p:nvSpPr>
          <p:spPr>
            <a:xfrm>
              <a:off x="2369129"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g12bd7b201fa_0_162"/>
            <p:cNvSpPr/>
            <p:nvPr/>
          </p:nvSpPr>
          <p:spPr>
            <a:xfrm>
              <a:off x="2457916"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g12bd7b201fa_0_162"/>
            <p:cNvSpPr/>
            <p:nvPr/>
          </p:nvSpPr>
          <p:spPr>
            <a:xfrm>
              <a:off x="2013977"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g12bd7b201fa_0_162"/>
            <p:cNvSpPr/>
            <p:nvPr/>
          </p:nvSpPr>
          <p:spPr>
            <a:xfrm>
              <a:off x="2102765"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g12bd7b201fa_0_162"/>
            <p:cNvSpPr/>
            <p:nvPr/>
          </p:nvSpPr>
          <p:spPr>
            <a:xfrm>
              <a:off x="2191553"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g12bd7b201fa_0_162"/>
            <p:cNvSpPr/>
            <p:nvPr/>
          </p:nvSpPr>
          <p:spPr>
            <a:xfrm>
              <a:off x="2280341"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g12bd7b201fa_0_162"/>
            <p:cNvSpPr/>
            <p:nvPr/>
          </p:nvSpPr>
          <p:spPr>
            <a:xfrm>
              <a:off x="2369129"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g12bd7b201fa_0_162"/>
            <p:cNvSpPr/>
            <p:nvPr/>
          </p:nvSpPr>
          <p:spPr>
            <a:xfrm>
              <a:off x="2457916"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g12bd7b201fa_0_162"/>
            <p:cNvSpPr/>
            <p:nvPr/>
          </p:nvSpPr>
          <p:spPr>
            <a:xfrm>
              <a:off x="1925190"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g12bd7b201fa_0_162"/>
            <p:cNvSpPr/>
            <p:nvPr/>
          </p:nvSpPr>
          <p:spPr>
            <a:xfrm>
              <a:off x="1925190"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g12bd7b201fa_0_162"/>
            <p:cNvSpPr/>
            <p:nvPr/>
          </p:nvSpPr>
          <p:spPr>
            <a:xfrm>
              <a:off x="1925190"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g12bd7b201fa_0_162"/>
            <p:cNvSpPr/>
            <p:nvPr/>
          </p:nvSpPr>
          <p:spPr>
            <a:xfrm>
              <a:off x="1836402"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g12bd7b201fa_0_162"/>
            <p:cNvSpPr/>
            <p:nvPr/>
          </p:nvSpPr>
          <p:spPr>
            <a:xfrm>
              <a:off x="1836402"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g12bd7b201fa_0_162"/>
            <p:cNvSpPr/>
            <p:nvPr/>
          </p:nvSpPr>
          <p:spPr>
            <a:xfrm>
              <a:off x="1836402"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g12bd7b201fa_0_162"/>
            <p:cNvSpPr/>
            <p:nvPr/>
          </p:nvSpPr>
          <p:spPr>
            <a:xfrm>
              <a:off x="1747614"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g12bd7b201fa_0_162"/>
            <p:cNvSpPr/>
            <p:nvPr/>
          </p:nvSpPr>
          <p:spPr>
            <a:xfrm>
              <a:off x="1747614"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g12bd7b201fa_0_162"/>
            <p:cNvSpPr/>
            <p:nvPr/>
          </p:nvSpPr>
          <p:spPr>
            <a:xfrm>
              <a:off x="1747614"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g12bd7b201fa_0_162"/>
            <p:cNvSpPr/>
            <p:nvPr/>
          </p:nvSpPr>
          <p:spPr>
            <a:xfrm>
              <a:off x="859752"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g12bd7b201fa_0_162"/>
            <p:cNvSpPr/>
            <p:nvPr/>
          </p:nvSpPr>
          <p:spPr>
            <a:xfrm>
              <a:off x="948540"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g12bd7b201fa_0_162"/>
            <p:cNvSpPr/>
            <p:nvPr/>
          </p:nvSpPr>
          <p:spPr>
            <a:xfrm>
              <a:off x="1037328"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g12bd7b201fa_0_162"/>
            <p:cNvSpPr/>
            <p:nvPr/>
          </p:nvSpPr>
          <p:spPr>
            <a:xfrm>
              <a:off x="1126116"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g12bd7b201fa_0_162"/>
            <p:cNvSpPr/>
            <p:nvPr/>
          </p:nvSpPr>
          <p:spPr>
            <a:xfrm>
              <a:off x="1214904"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g12bd7b201fa_0_162"/>
            <p:cNvSpPr/>
            <p:nvPr/>
          </p:nvSpPr>
          <p:spPr>
            <a:xfrm>
              <a:off x="1303691"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g12bd7b201fa_0_162"/>
            <p:cNvSpPr/>
            <p:nvPr/>
          </p:nvSpPr>
          <p:spPr>
            <a:xfrm>
              <a:off x="859752"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g12bd7b201fa_0_162"/>
            <p:cNvSpPr/>
            <p:nvPr/>
          </p:nvSpPr>
          <p:spPr>
            <a:xfrm>
              <a:off x="948540"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g12bd7b201fa_0_162"/>
            <p:cNvSpPr/>
            <p:nvPr/>
          </p:nvSpPr>
          <p:spPr>
            <a:xfrm>
              <a:off x="1037328"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g12bd7b201fa_0_162"/>
            <p:cNvSpPr/>
            <p:nvPr/>
          </p:nvSpPr>
          <p:spPr>
            <a:xfrm>
              <a:off x="1126116"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g12bd7b201fa_0_162"/>
            <p:cNvSpPr/>
            <p:nvPr/>
          </p:nvSpPr>
          <p:spPr>
            <a:xfrm>
              <a:off x="1214904"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g12bd7b201fa_0_162"/>
            <p:cNvSpPr/>
            <p:nvPr/>
          </p:nvSpPr>
          <p:spPr>
            <a:xfrm>
              <a:off x="1303691"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g12bd7b201fa_0_162"/>
            <p:cNvSpPr/>
            <p:nvPr/>
          </p:nvSpPr>
          <p:spPr>
            <a:xfrm>
              <a:off x="859752"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g12bd7b201fa_0_162"/>
            <p:cNvSpPr/>
            <p:nvPr/>
          </p:nvSpPr>
          <p:spPr>
            <a:xfrm>
              <a:off x="948540"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g12bd7b201fa_0_162"/>
            <p:cNvSpPr/>
            <p:nvPr/>
          </p:nvSpPr>
          <p:spPr>
            <a:xfrm>
              <a:off x="1037328"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g12bd7b201fa_0_162"/>
            <p:cNvSpPr/>
            <p:nvPr/>
          </p:nvSpPr>
          <p:spPr>
            <a:xfrm>
              <a:off x="1126116"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g12bd7b201fa_0_162"/>
            <p:cNvSpPr/>
            <p:nvPr/>
          </p:nvSpPr>
          <p:spPr>
            <a:xfrm>
              <a:off x="1214904"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g12bd7b201fa_0_162"/>
            <p:cNvSpPr/>
            <p:nvPr/>
          </p:nvSpPr>
          <p:spPr>
            <a:xfrm>
              <a:off x="1303691"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g12bd7b201fa_0_162"/>
            <p:cNvSpPr/>
            <p:nvPr/>
          </p:nvSpPr>
          <p:spPr>
            <a:xfrm>
              <a:off x="1392479"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g12bd7b201fa_0_162"/>
            <p:cNvSpPr/>
            <p:nvPr/>
          </p:nvSpPr>
          <p:spPr>
            <a:xfrm>
              <a:off x="1392479"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g12bd7b201fa_0_162"/>
            <p:cNvSpPr/>
            <p:nvPr/>
          </p:nvSpPr>
          <p:spPr>
            <a:xfrm>
              <a:off x="1392479"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g12bd7b201fa_0_162"/>
            <p:cNvSpPr/>
            <p:nvPr/>
          </p:nvSpPr>
          <p:spPr>
            <a:xfrm>
              <a:off x="1481267"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g12bd7b201fa_0_162"/>
            <p:cNvSpPr/>
            <p:nvPr/>
          </p:nvSpPr>
          <p:spPr>
            <a:xfrm>
              <a:off x="1481267"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g12bd7b201fa_0_162"/>
            <p:cNvSpPr/>
            <p:nvPr/>
          </p:nvSpPr>
          <p:spPr>
            <a:xfrm>
              <a:off x="1481267"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g12bd7b201fa_0_162"/>
            <p:cNvSpPr/>
            <p:nvPr/>
          </p:nvSpPr>
          <p:spPr>
            <a:xfrm>
              <a:off x="1570055"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g12bd7b201fa_0_162"/>
            <p:cNvSpPr/>
            <p:nvPr/>
          </p:nvSpPr>
          <p:spPr>
            <a:xfrm>
              <a:off x="1570055"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g12bd7b201fa_0_162"/>
            <p:cNvSpPr/>
            <p:nvPr/>
          </p:nvSpPr>
          <p:spPr>
            <a:xfrm>
              <a:off x="1570055"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g12bd7b201fa_0_162"/>
            <p:cNvSpPr/>
            <p:nvPr/>
          </p:nvSpPr>
          <p:spPr>
            <a:xfrm>
              <a:off x="1658842"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g12bd7b201fa_0_162"/>
            <p:cNvSpPr/>
            <p:nvPr/>
          </p:nvSpPr>
          <p:spPr>
            <a:xfrm>
              <a:off x="1658842"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g12bd7b201fa_0_162"/>
            <p:cNvSpPr/>
            <p:nvPr/>
          </p:nvSpPr>
          <p:spPr>
            <a:xfrm>
              <a:off x="1658842"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g12bd7b201fa_0_162"/>
            <p:cNvSpPr/>
            <p:nvPr/>
          </p:nvSpPr>
          <p:spPr>
            <a:xfrm>
              <a:off x="770965"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g12bd7b201fa_0_162"/>
            <p:cNvSpPr/>
            <p:nvPr/>
          </p:nvSpPr>
          <p:spPr>
            <a:xfrm>
              <a:off x="770965"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g12bd7b201fa_0_162"/>
            <p:cNvSpPr/>
            <p:nvPr/>
          </p:nvSpPr>
          <p:spPr>
            <a:xfrm>
              <a:off x="770965"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98" name="Google Shape;5298;g12bd7b201fa_0_162"/>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Equipo utilizado</a:t>
            </a:r>
            <a:endParaRPr/>
          </a:p>
        </p:txBody>
      </p:sp>
      <p:sp>
        <p:nvSpPr>
          <p:cNvPr id="5299" name="Google Shape;5299;g12bd7b201fa_0_162"/>
          <p:cNvSpPr txBox="1"/>
          <p:nvPr>
            <p:ph idx="4294967295" type="title"/>
          </p:nvPr>
        </p:nvSpPr>
        <p:spPr>
          <a:xfrm>
            <a:off x="3028350" y="1406650"/>
            <a:ext cx="57813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2000"/>
              <a:t>Access Point Ubiquiti Networks UniFi nanoHD</a:t>
            </a:r>
            <a:endParaRPr sz="2000"/>
          </a:p>
        </p:txBody>
      </p:sp>
      <p:sp>
        <p:nvSpPr>
          <p:cNvPr id="5300" name="Google Shape;5300;g12bd7b201fa_0_162"/>
          <p:cNvSpPr txBox="1"/>
          <p:nvPr>
            <p:ph idx="4294967295" type="subTitle"/>
          </p:nvPr>
        </p:nvSpPr>
        <p:spPr>
          <a:xfrm>
            <a:off x="3219000" y="2068125"/>
            <a:ext cx="3670200" cy="1984800"/>
          </a:xfrm>
          <a:prstGeom prst="rect">
            <a:avLst/>
          </a:prstGeom>
          <a:noFill/>
          <a:ln>
            <a:noFill/>
          </a:ln>
        </p:spPr>
        <p:txBody>
          <a:bodyPr anchorCtr="0" anchor="ctr" bIns="91425" lIns="91425" spcFirstLastPara="1" rIns="91425" wrap="square" tIns="91425">
            <a:noAutofit/>
          </a:bodyPr>
          <a:lstStyle/>
          <a:p>
            <a:pPr indent="-317500" lvl="0" marL="457200" marR="0" rtl="0" algn="just">
              <a:lnSpc>
                <a:spcPct val="100000"/>
              </a:lnSpc>
              <a:spcBef>
                <a:spcPts val="0"/>
              </a:spcBef>
              <a:spcAft>
                <a:spcPts val="0"/>
              </a:spcAft>
              <a:buSzPts val="1400"/>
              <a:buChar char="●"/>
            </a:pPr>
            <a:r>
              <a:rPr lang="en"/>
              <a:t>1733 Mbit/s, </a:t>
            </a:r>
            <a:endParaRPr/>
          </a:p>
          <a:p>
            <a:pPr indent="-317500" lvl="0" marL="457200" marR="0" rtl="0" algn="just">
              <a:lnSpc>
                <a:spcPct val="100000"/>
              </a:lnSpc>
              <a:spcBef>
                <a:spcPts val="0"/>
              </a:spcBef>
              <a:spcAft>
                <a:spcPts val="0"/>
              </a:spcAft>
              <a:buSzPts val="1400"/>
              <a:buChar char="●"/>
            </a:pPr>
            <a:r>
              <a:rPr lang="en"/>
              <a:t>1x RJ-45, </a:t>
            </a:r>
            <a:endParaRPr/>
          </a:p>
          <a:p>
            <a:pPr indent="-317500" lvl="0" marL="457200" marR="0" rtl="0" algn="just">
              <a:lnSpc>
                <a:spcPct val="100000"/>
              </a:lnSpc>
              <a:spcBef>
                <a:spcPts val="0"/>
              </a:spcBef>
              <a:spcAft>
                <a:spcPts val="0"/>
              </a:spcAft>
              <a:buSzPts val="1400"/>
              <a:buChar char="●"/>
            </a:pPr>
            <a:r>
              <a:rPr lang="en"/>
              <a:t>2.4/5GHz, </a:t>
            </a:r>
            <a:endParaRPr/>
          </a:p>
          <a:p>
            <a:pPr indent="-317500" lvl="0" marL="457200" marR="0" rtl="0" algn="just">
              <a:lnSpc>
                <a:spcPct val="100000"/>
              </a:lnSpc>
              <a:spcBef>
                <a:spcPts val="0"/>
              </a:spcBef>
              <a:spcAft>
                <a:spcPts val="0"/>
              </a:spcAft>
              <a:buSzPts val="1400"/>
              <a:buChar char="●"/>
            </a:pPr>
            <a:r>
              <a:rPr lang="en"/>
              <a:t>Antena Integrada de 3dBi </a:t>
            </a:r>
            <a:endParaRPr/>
          </a:p>
          <a:p>
            <a:pPr indent="-317500" lvl="0" marL="457200" marR="0" rtl="0" algn="just">
              <a:lnSpc>
                <a:spcPct val="100000"/>
              </a:lnSpc>
              <a:spcBef>
                <a:spcPts val="0"/>
              </a:spcBef>
              <a:spcAft>
                <a:spcPts val="0"/>
              </a:spcAft>
              <a:buSzPts val="1400"/>
              <a:buChar char="●"/>
            </a:pPr>
            <a:r>
              <a:rPr lang="en"/>
              <a:t>Incluye Adaptador PoE</a:t>
            </a:r>
            <a:endParaRPr/>
          </a:p>
          <a:p>
            <a:pPr indent="-317500" lvl="0" marL="457200" marR="0" rtl="0" algn="just">
              <a:lnSpc>
                <a:spcPct val="100000"/>
              </a:lnSpc>
              <a:spcBef>
                <a:spcPts val="0"/>
              </a:spcBef>
              <a:spcAft>
                <a:spcPts val="0"/>
              </a:spcAft>
              <a:buSzPts val="1400"/>
              <a:buChar char="●"/>
            </a:pPr>
            <a:r>
              <a:rPr lang="en"/>
              <a:t>Tasa de transferencia: 1733 Mbit/s</a:t>
            </a:r>
            <a:endParaRPr/>
          </a:p>
        </p:txBody>
      </p:sp>
      <p:pic>
        <p:nvPicPr>
          <p:cNvPr id="5301" name="Google Shape;5301;g12bd7b201fa_0_162"/>
          <p:cNvPicPr preferRelativeResize="0"/>
          <p:nvPr/>
        </p:nvPicPr>
        <p:blipFill>
          <a:blip r:embed="rId3">
            <a:alphaModFix/>
          </a:blip>
          <a:stretch>
            <a:fillRect/>
          </a:stretch>
        </p:blipFill>
        <p:spPr>
          <a:xfrm>
            <a:off x="425250" y="1718100"/>
            <a:ext cx="2404500" cy="240450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5" name="Shape 5305"/>
        <p:cNvGrpSpPr/>
        <p:nvPr/>
      </p:nvGrpSpPr>
      <p:grpSpPr>
        <a:xfrm>
          <a:off x="0" y="0"/>
          <a:ext cx="0" cy="0"/>
          <a:chOff x="0" y="0"/>
          <a:chExt cx="0" cy="0"/>
        </a:xfrm>
      </p:grpSpPr>
      <p:sp>
        <p:nvSpPr>
          <p:cNvPr id="5306" name="Google Shape;5306;g12bd7b201fa_0_133"/>
          <p:cNvSpPr txBox="1"/>
          <p:nvPr>
            <p:ph type="title"/>
          </p:nvPr>
        </p:nvSpPr>
        <p:spPr>
          <a:xfrm>
            <a:off x="1745825" y="1313550"/>
            <a:ext cx="5627100" cy="180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Instalación </a:t>
            </a:r>
            <a:endParaRPr/>
          </a:p>
        </p:txBody>
      </p:sp>
      <p:sp>
        <p:nvSpPr>
          <p:cNvPr id="5307" name="Google Shape;5307;g12bd7b201fa_0_133"/>
          <p:cNvSpPr txBox="1"/>
          <p:nvPr>
            <p:ph idx="1" type="subTitle"/>
          </p:nvPr>
        </p:nvSpPr>
        <p:spPr>
          <a:xfrm>
            <a:off x="2048266" y="3109149"/>
            <a:ext cx="5047500" cy="713400"/>
          </a:xfrm>
          <a:prstGeom prst="rect">
            <a:avLst/>
          </a:prstGeom>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JAVA &amp; UNIFI CONTROLLER</a:t>
            </a:r>
            <a:endParaRPr b="1">
              <a:solidFill>
                <a:schemeClr val="dk2"/>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1" name="Shape 5311"/>
        <p:cNvGrpSpPr/>
        <p:nvPr/>
      </p:nvGrpSpPr>
      <p:grpSpPr>
        <a:xfrm>
          <a:off x="0" y="0"/>
          <a:ext cx="0" cy="0"/>
          <a:chOff x="0" y="0"/>
          <a:chExt cx="0" cy="0"/>
        </a:xfrm>
      </p:grpSpPr>
      <p:sp>
        <p:nvSpPr>
          <p:cNvPr id="5312" name="Google Shape;5312;g12a178624ca_0_5"/>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JAVA</a:t>
            </a:r>
            <a:endParaRPr/>
          </a:p>
        </p:txBody>
      </p:sp>
      <p:sp>
        <p:nvSpPr>
          <p:cNvPr id="5313" name="Google Shape;5313;g12a178624ca_0_5"/>
          <p:cNvSpPr txBox="1"/>
          <p:nvPr>
            <p:ph idx="1" type="subTitle"/>
          </p:nvPr>
        </p:nvSpPr>
        <p:spPr>
          <a:xfrm>
            <a:off x="4310875" y="1685400"/>
            <a:ext cx="3908100" cy="1772700"/>
          </a:xfrm>
          <a:prstGeom prst="rect">
            <a:avLst/>
          </a:prstGeom>
        </p:spPr>
        <p:txBody>
          <a:bodyPr anchorCtr="0" anchor="t" bIns="91425" lIns="91425" spcFirstLastPara="1" rIns="91425" wrap="square" tIns="91425">
            <a:noAutofit/>
          </a:bodyPr>
          <a:lstStyle/>
          <a:p>
            <a:pPr indent="0" lvl="0" marL="0" rtl="0" algn="just">
              <a:spcBef>
                <a:spcPts val="0"/>
              </a:spcBef>
              <a:spcAft>
                <a:spcPts val="0"/>
              </a:spcAft>
              <a:buNone/>
            </a:pPr>
            <a:r>
              <a:rPr lang="en" sz="1900">
                <a:solidFill>
                  <a:srgbClr val="222222"/>
                </a:solidFill>
              </a:rPr>
              <a:t>Java es un lenguaje de programación orientado a objetos diseñado específicamente para permitir a los desarrolladores una plataforma de continuidad.</a:t>
            </a:r>
            <a:endParaRPr sz="1900"/>
          </a:p>
        </p:txBody>
      </p:sp>
      <p:pic>
        <p:nvPicPr>
          <p:cNvPr id="5314" name="Google Shape;5314;g12a178624ca_0_5"/>
          <p:cNvPicPr preferRelativeResize="0"/>
          <p:nvPr/>
        </p:nvPicPr>
        <p:blipFill rotWithShape="1">
          <a:blip r:embed="rId3">
            <a:alphaModFix/>
          </a:blip>
          <a:srcRect b="0" l="21003" r="19326" t="0"/>
          <a:stretch/>
        </p:blipFill>
        <p:spPr>
          <a:xfrm>
            <a:off x="1007200" y="1592450"/>
            <a:ext cx="2883400" cy="2530424"/>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16" name="Shape 4516"/>
        <p:cNvGrpSpPr/>
        <p:nvPr/>
      </p:nvGrpSpPr>
      <p:grpSpPr>
        <a:xfrm>
          <a:off x="0" y="0"/>
          <a:ext cx="0" cy="0"/>
          <a:chOff x="0" y="0"/>
          <a:chExt cx="0" cy="0"/>
        </a:xfrm>
      </p:grpSpPr>
      <p:sp>
        <p:nvSpPr>
          <p:cNvPr id="4517" name="Google Shape;4517;p2"/>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Contenido </a:t>
            </a:r>
            <a:endParaRPr>
              <a:solidFill>
                <a:schemeClr val="lt2"/>
              </a:solidFill>
            </a:endParaRPr>
          </a:p>
        </p:txBody>
      </p:sp>
      <p:sp>
        <p:nvSpPr>
          <p:cNvPr id="4518" name="Google Shape;4518;p2"/>
          <p:cNvSpPr txBox="1"/>
          <p:nvPr>
            <p:ph idx="1" type="body"/>
          </p:nvPr>
        </p:nvSpPr>
        <p:spPr>
          <a:xfrm>
            <a:off x="975175" y="1237088"/>
            <a:ext cx="3470100" cy="3366300"/>
          </a:xfrm>
          <a:prstGeom prst="rect">
            <a:avLst/>
          </a:prstGeom>
          <a:solidFill>
            <a:schemeClr val="accent2"/>
          </a:solidFill>
          <a:ln>
            <a:noFill/>
          </a:ln>
        </p:spPr>
        <p:txBody>
          <a:bodyPr anchorCtr="0" anchor="t" bIns="91425" lIns="182875" spcFirstLastPara="1" rIns="182875" wrap="square" tIns="91425">
            <a:noAutofit/>
          </a:bodyPr>
          <a:lstStyle/>
          <a:p>
            <a:pPr indent="0" lvl="0" marL="0" rtl="0" algn="l">
              <a:lnSpc>
                <a:spcPct val="100000"/>
              </a:lnSpc>
              <a:spcBef>
                <a:spcPts val="1600"/>
              </a:spcBef>
              <a:spcAft>
                <a:spcPts val="0"/>
              </a:spcAft>
              <a:buNone/>
            </a:pPr>
            <a:r>
              <a:t/>
            </a:r>
            <a:endParaRPr b="1">
              <a:solidFill>
                <a:schemeClr val="dk2"/>
              </a:solidFill>
            </a:endParaRPr>
          </a:p>
          <a:p>
            <a:pPr indent="-336550" lvl="0" marL="457200" rtl="0" algn="l">
              <a:lnSpc>
                <a:spcPct val="100000"/>
              </a:lnSpc>
              <a:spcBef>
                <a:spcPts val="1600"/>
              </a:spcBef>
              <a:spcAft>
                <a:spcPts val="0"/>
              </a:spcAft>
              <a:buSzPts val="1700"/>
              <a:buChar char="●"/>
            </a:pPr>
            <a:r>
              <a:rPr lang="en" sz="1500">
                <a:solidFill>
                  <a:schemeClr val="dk1"/>
                </a:solidFill>
              </a:rPr>
              <a:t>Resumen.</a:t>
            </a:r>
            <a:endParaRPr sz="1500">
              <a:solidFill>
                <a:schemeClr val="dk1"/>
              </a:solidFill>
            </a:endParaRPr>
          </a:p>
          <a:p>
            <a:pPr indent="-336550" lvl="0" marL="457200" rtl="0" algn="l">
              <a:spcBef>
                <a:spcPts val="0"/>
              </a:spcBef>
              <a:spcAft>
                <a:spcPts val="0"/>
              </a:spcAft>
              <a:buSzPts val="1700"/>
              <a:buChar char="●"/>
            </a:pPr>
            <a:r>
              <a:rPr lang="en" sz="1500">
                <a:solidFill>
                  <a:schemeClr val="dk1"/>
                </a:solidFill>
              </a:rPr>
              <a:t>Objetivos.</a:t>
            </a:r>
            <a:endParaRPr sz="1500">
              <a:solidFill>
                <a:schemeClr val="dk1"/>
              </a:solidFill>
            </a:endParaRPr>
          </a:p>
          <a:p>
            <a:pPr indent="-336550" lvl="0" marL="457200" rtl="0" algn="l">
              <a:spcBef>
                <a:spcPts val="0"/>
              </a:spcBef>
              <a:spcAft>
                <a:spcPts val="0"/>
              </a:spcAft>
              <a:buSzPts val="1700"/>
              <a:buChar char="●"/>
            </a:pPr>
            <a:r>
              <a:rPr lang="en" sz="1500">
                <a:solidFill>
                  <a:schemeClr val="dk1"/>
                </a:solidFill>
              </a:rPr>
              <a:t>Introduccion.</a:t>
            </a:r>
            <a:endParaRPr b="1" sz="1500">
              <a:solidFill>
                <a:schemeClr val="dk2"/>
              </a:solidFill>
            </a:endParaRPr>
          </a:p>
          <a:p>
            <a:pPr indent="-336550" lvl="0" marL="457200" rtl="0" algn="l">
              <a:spcBef>
                <a:spcPts val="0"/>
              </a:spcBef>
              <a:spcAft>
                <a:spcPts val="0"/>
              </a:spcAft>
              <a:buSzPts val="1700"/>
              <a:buChar char="●"/>
            </a:pPr>
            <a:r>
              <a:rPr lang="en" sz="1500">
                <a:solidFill>
                  <a:schemeClr val="dk1"/>
                </a:solidFill>
              </a:rPr>
              <a:t>Aplicaciones del portal cautivo.</a:t>
            </a:r>
            <a:endParaRPr sz="1500">
              <a:solidFill>
                <a:schemeClr val="dk1"/>
              </a:solidFill>
            </a:endParaRPr>
          </a:p>
          <a:p>
            <a:pPr indent="-336550" lvl="0" marL="457200" rtl="0" algn="l">
              <a:spcBef>
                <a:spcPts val="0"/>
              </a:spcBef>
              <a:spcAft>
                <a:spcPts val="0"/>
              </a:spcAft>
              <a:buSzPts val="1700"/>
              <a:buChar char="●"/>
            </a:pPr>
            <a:r>
              <a:rPr lang="en" sz="1500">
                <a:solidFill>
                  <a:schemeClr val="dk1"/>
                </a:solidFill>
              </a:rPr>
              <a:t>Desarrollo.</a:t>
            </a:r>
            <a:endParaRPr sz="1500">
              <a:solidFill>
                <a:schemeClr val="dk1"/>
              </a:solidFill>
            </a:endParaRPr>
          </a:p>
          <a:p>
            <a:pPr indent="-336550" lvl="0" marL="457200" rtl="0" algn="l">
              <a:spcBef>
                <a:spcPts val="0"/>
              </a:spcBef>
              <a:spcAft>
                <a:spcPts val="0"/>
              </a:spcAft>
              <a:buSzPts val="1700"/>
              <a:buChar char="●"/>
            </a:pPr>
            <a:r>
              <a:rPr lang="en" sz="1500">
                <a:solidFill>
                  <a:schemeClr val="dk1"/>
                </a:solidFill>
              </a:rPr>
              <a:t>Resultados.</a:t>
            </a:r>
            <a:endParaRPr sz="1500">
              <a:solidFill>
                <a:schemeClr val="dk1"/>
              </a:solidFill>
            </a:endParaRPr>
          </a:p>
          <a:p>
            <a:pPr indent="-336550" lvl="0" marL="457200" rtl="0" algn="l">
              <a:spcBef>
                <a:spcPts val="0"/>
              </a:spcBef>
              <a:spcAft>
                <a:spcPts val="0"/>
              </a:spcAft>
              <a:buSzPts val="1700"/>
              <a:buChar char="●"/>
            </a:pPr>
            <a:r>
              <a:rPr lang="en" sz="1500">
                <a:solidFill>
                  <a:schemeClr val="dk1"/>
                </a:solidFill>
              </a:rPr>
              <a:t>Conclusion.</a:t>
            </a:r>
            <a:endParaRPr sz="1500">
              <a:solidFill>
                <a:schemeClr val="dk1"/>
              </a:solidFill>
            </a:endParaRPr>
          </a:p>
          <a:p>
            <a:pPr indent="0" lvl="0" marL="0" rtl="0" algn="l">
              <a:spcBef>
                <a:spcPts val="0"/>
              </a:spcBef>
              <a:spcAft>
                <a:spcPts val="0"/>
              </a:spcAft>
              <a:buNone/>
            </a:pPr>
            <a:r>
              <a:t/>
            </a:r>
            <a:endParaRPr>
              <a:solidFill>
                <a:schemeClr val="dk1"/>
              </a:solidFill>
              <a:latin typeface="Work Sans"/>
              <a:ea typeface="Work Sans"/>
              <a:cs typeface="Work Sans"/>
              <a:sym typeface="Work Sans"/>
            </a:endParaRPr>
          </a:p>
        </p:txBody>
      </p:sp>
      <p:sp>
        <p:nvSpPr>
          <p:cNvPr id="4519" name="Google Shape;4519;p2"/>
          <p:cNvSpPr/>
          <p:nvPr/>
        </p:nvSpPr>
        <p:spPr>
          <a:xfrm rot="1513453">
            <a:off x="1652938" y="2782815"/>
            <a:ext cx="27054" cy="35448"/>
          </a:xfrm>
          <a:custGeom>
            <a:rect b="b" l="l" r="r" t="t"/>
            <a:pathLst>
              <a:path extrusionOk="0" h="663" w="506">
                <a:moveTo>
                  <a:pt x="323" y="0"/>
                </a:moveTo>
                <a:cubicBezTo>
                  <a:pt x="283" y="0"/>
                  <a:pt x="241" y="13"/>
                  <a:pt x="207" y="41"/>
                </a:cubicBezTo>
                <a:cubicBezTo>
                  <a:pt x="1" y="197"/>
                  <a:pt x="4" y="403"/>
                  <a:pt x="124" y="662"/>
                </a:cubicBezTo>
                <a:cubicBezTo>
                  <a:pt x="416" y="549"/>
                  <a:pt x="505" y="353"/>
                  <a:pt x="472" y="124"/>
                </a:cubicBezTo>
                <a:cubicBezTo>
                  <a:pt x="462" y="43"/>
                  <a:pt x="395" y="0"/>
                  <a:pt x="3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520" name="Google Shape;4520;p2"/>
          <p:cNvPicPr preferRelativeResize="0"/>
          <p:nvPr/>
        </p:nvPicPr>
        <p:blipFill>
          <a:blip r:embed="rId3">
            <a:alphaModFix/>
          </a:blip>
          <a:stretch>
            <a:fillRect/>
          </a:stretch>
        </p:blipFill>
        <p:spPr>
          <a:xfrm>
            <a:off x="4666875" y="1283400"/>
            <a:ext cx="3366300" cy="3366300"/>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8" name="Shape 5318"/>
        <p:cNvGrpSpPr/>
        <p:nvPr/>
      </p:nvGrpSpPr>
      <p:grpSpPr>
        <a:xfrm>
          <a:off x="0" y="0"/>
          <a:ext cx="0" cy="0"/>
          <a:chOff x="0" y="0"/>
          <a:chExt cx="0" cy="0"/>
        </a:xfrm>
      </p:grpSpPr>
      <p:sp>
        <p:nvSpPr>
          <p:cNvPr id="5319" name="Google Shape;5319;g12a178624ca_0_14"/>
          <p:cNvSpPr txBox="1"/>
          <p:nvPr>
            <p:ph idx="1" type="subTitle"/>
          </p:nvPr>
        </p:nvSpPr>
        <p:spPr>
          <a:xfrm>
            <a:off x="1949550" y="1584678"/>
            <a:ext cx="5503800" cy="1646400"/>
          </a:xfrm>
          <a:prstGeom prst="rect">
            <a:avLst/>
          </a:prstGeom>
        </p:spPr>
        <p:txBody>
          <a:bodyPr anchorCtr="0" anchor="ctr" bIns="91425" lIns="91425" spcFirstLastPara="1" rIns="91425" wrap="square" tIns="91425">
            <a:noAutofit/>
          </a:bodyPr>
          <a:lstStyle/>
          <a:p>
            <a:pPr indent="0" lvl="0" marL="0" rtl="0" algn="ctr">
              <a:lnSpc>
                <a:spcPct val="130000"/>
              </a:lnSpc>
              <a:spcBef>
                <a:spcPts val="1000"/>
              </a:spcBef>
              <a:spcAft>
                <a:spcPts val="0"/>
              </a:spcAft>
              <a:buNone/>
            </a:pPr>
            <a:r>
              <a:rPr lang="en">
                <a:solidFill>
                  <a:schemeClr val="lt2"/>
                </a:solidFill>
              </a:rPr>
              <a:t>El software “UniFi Controller” funciona con java por lo que es necesario tener instalada en nuestro equipo la última versión de Java.</a:t>
            </a:r>
            <a:endParaRPr>
              <a:solidFill>
                <a:schemeClr val="lt2"/>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3" name="Shape 5323"/>
        <p:cNvGrpSpPr/>
        <p:nvPr/>
      </p:nvGrpSpPr>
      <p:grpSpPr>
        <a:xfrm>
          <a:off x="0" y="0"/>
          <a:ext cx="0" cy="0"/>
          <a:chOff x="0" y="0"/>
          <a:chExt cx="0" cy="0"/>
        </a:xfrm>
      </p:grpSpPr>
      <p:sp>
        <p:nvSpPr>
          <p:cNvPr id="5324" name="Google Shape;5324;g12a178624ca_0_35"/>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Instalación de Java</a:t>
            </a:r>
            <a:endParaRPr/>
          </a:p>
        </p:txBody>
      </p:sp>
      <p:sp>
        <p:nvSpPr>
          <p:cNvPr id="5325" name="Google Shape;5325;g12a178624ca_0_35"/>
          <p:cNvSpPr txBox="1"/>
          <p:nvPr>
            <p:ph idx="1" type="subTitle"/>
          </p:nvPr>
        </p:nvSpPr>
        <p:spPr>
          <a:xfrm>
            <a:off x="720000" y="3421700"/>
            <a:ext cx="2907600" cy="1181700"/>
          </a:xfrm>
          <a:prstGeom prst="rect">
            <a:avLst/>
          </a:prstGeom>
        </p:spPr>
        <p:txBody>
          <a:bodyPr anchorCtr="0" anchor="b" bIns="91425" lIns="91425" spcFirstLastPara="1" rIns="91425" wrap="square" tIns="91425">
            <a:noAutofit/>
          </a:bodyPr>
          <a:lstStyle/>
          <a:p>
            <a:pPr indent="0" lvl="0" marL="0" rtl="0" algn="l">
              <a:lnSpc>
                <a:spcPct val="130000"/>
              </a:lnSpc>
              <a:spcBef>
                <a:spcPts val="1000"/>
              </a:spcBef>
              <a:spcAft>
                <a:spcPts val="0"/>
              </a:spcAft>
              <a:buClr>
                <a:schemeClr val="hlink"/>
              </a:buClr>
              <a:buSzPts val="1100"/>
              <a:buFont typeface="Arial"/>
              <a:buNone/>
            </a:pPr>
            <a:r>
              <a:rPr lang="en" sz="1800">
                <a:solidFill>
                  <a:srgbClr val="424242"/>
                </a:solidFill>
              </a:rPr>
              <a:t>Seleccionar los programas que se deseen</a:t>
            </a:r>
            <a:endParaRPr sz="1800"/>
          </a:p>
        </p:txBody>
      </p:sp>
      <p:sp>
        <p:nvSpPr>
          <p:cNvPr id="5326" name="Google Shape;5326;g12a178624ca_0_35"/>
          <p:cNvSpPr txBox="1"/>
          <p:nvPr>
            <p:ph idx="2" type="subTitle"/>
          </p:nvPr>
        </p:nvSpPr>
        <p:spPr>
          <a:xfrm>
            <a:off x="5516400" y="3421700"/>
            <a:ext cx="2907600" cy="1181700"/>
          </a:xfrm>
          <a:prstGeom prst="rect">
            <a:avLst/>
          </a:prstGeom>
        </p:spPr>
        <p:txBody>
          <a:bodyPr anchorCtr="0" anchor="b" bIns="91425" lIns="91425" spcFirstLastPara="1" rIns="91425" wrap="square" tIns="91425">
            <a:noAutofit/>
          </a:bodyPr>
          <a:lstStyle/>
          <a:p>
            <a:pPr indent="0" lvl="0" marL="0" rtl="0" algn="l">
              <a:lnSpc>
                <a:spcPct val="130000"/>
              </a:lnSpc>
              <a:spcBef>
                <a:spcPts val="1000"/>
              </a:spcBef>
              <a:spcAft>
                <a:spcPts val="0"/>
              </a:spcAft>
              <a:buClr>
                <a:schemeClr val="hlink"/>
              </a:buClr>
              <a:buSzPts val="1100"/>
              <a:buFont typeface="Arial"/>
              <a:buNone/>
            </a:pPr>
            <a:r>
              <a:rPr lang="en" sz="1800">
                <a:solidFill>
                  <a:srgbClr val="424242"/>
                </a:solidFill>
              </a:rPr>
              <a:t>Cuadros de diálogo</a:t>
            </a:r>
            <a:endParaRPr sz="1800"/>
          </a:p>
        </p:txBody>
      </p:sp>
      <p:sp>
        <p:nvSpPr>
          <p:cNvPr id="5327" name="Google Shape;5327;g12a178624ca_0_35"/>
          <p:cNvSpPr txBox="1"/>
          <p:nvPr>
            <p:ph idx="3" type="subTitle"/>
          </p:nvPr>
        </p:nvSpPr>
        <p:spPr>
          <a:xfrm>
            <a:off x="5516400" y="1237075"/>
            <a:ext cx="29076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Paso 2</a:t>
            </a:r>
            <a:endParaRPr/>
          </a:p>
        </p:txBody>
      </p:sp>
      <p:sp>
        <p:nvSpPr>
          <p:cNvPr id="5328" name="Google Shape;5328;g12a178624ca_0_35"/>
          <p:cNvSpPr txBox="1"/>
          <p:nvPr>
            <p:ph idx="4" type="subTitle"/>
          </p:nvPr>
        </p:nvSpPr>
        <p:spPr>
          <a:xfrm>
            <a:off x="5516400" y="1687474"/>
            <a:ext cx="2907600" cy="114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800"/>
              <a:t>E</a:t>
            </a:r>
            <a:r>
              <a:rPr lang="en" sz="1800">
                <a:solidFill>
                  <a:srgbClr val="424242"/>
                </a:solidFill>
              </a:rPr>
              <a:t>jecutamos el archivo .exe</a:t>
            </a:r>
            <a:endParaRPr sz="1800"/>
          </a:p>
        </p:txBody>
      </p:sp>
      <p:sp>
        <p:nvSpPr>
          <p:cNvPr id="5329" name="Google Shape;5329;g12a178624ca_0_35"/>
          <p:cNvSpPr txBox="1"/>
          <p:nvPr>
            <p:ph idx="5" type="subTitle"/>
          </p:nvPr>
        </p:nvSpPr>
        <p:spPr>
          <a:xfrm>
            <a:off x="720000" y="1237075"/>
            <a:ext cx="29076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Paso 1</a:t>
            </a:r>
            <a:endParaRPr/>
          </a:p>
        </p:txBody>
      </p:sp>
      <p:sp>
        <p:nvSpPr>
          <p:cNvPr id="5330" name="Google Shape;5330;g12a178624ca_0_35"/>
          <p:cNvSpPr txBox="1"/>
          <p:nvPr>
            <p:ph idx="6" type="subTitle"/>
          </p:nvPr>
        </p:nvSpPr>
        <p:spPr>
          <a:xfrm>
            <a:off x="720000" y="1687474"/>
            <a:ext cx="2907600" cy="1142700"/>
          </a:xfrm>
          <a:prstGeom prst="rect">
            <a:avLst/>
          </a:prstGeom>
        </p:spPr>
        <p:txBody>
          <a:bodyPr anchorCtr="0" anchor="b" bIns="91425" lIns="91425" spcFirstLastPara="1" rIns="91425" wrap="square" tIns="91425">
            <a:noAutofit/>
          </a:bodyPr>
          <a:lstStyle/>
          <a:p>
            <a:pPr indent="0" lvl="0" marL="0" rtl="0" algn="l">
              <a:lnSpc>
                <a:spcPct val="130000"/>
              </a:lnSpc>
              <a:spcBef>
                <a:spcPts val="1000"/>
              </a:spcBef>
              <a:spcAft>
                <a:spcPts val="0"/>
              </a:spcAft>
              <a:buClr>
                <a:schemeClr val="hlink"/>
              </a:buClr>
              <a:buSzPts val="1100"/>
              <a:buFont typeface="Arial"/>
              <a:buNone/>
            </a:pPr>
            <a:r>
              <a:rPr lang="en" sz="1800">
                <a:solidFill>
                  <a:srgbClr val="424242"/>
                </a:solidFill>
              </a:rPr>
              <a:t>Ingresar a: </a:t>
            </a:r>
            <a:r>
              <a:rPr lang="en" sz="1800" u="sng">
                <a:solidFill>
                  <a:srgbClr val="1155CC"/>
                </a:solidFill>
                <a:hlinkClick r:id="rId3">
                  <a:extLst>
                    <a:ext uri="{A12FA001-AC4F-418D-AE19-62706E023703}">
                      <ahyp:hlinkClr val="tx"/>
                    </a:ext>
                  </a:extLst>
                </a:hlinkClick>
              </a:rPr>
              <a:t>https://www.java.com/es/download/</a:t>
            </a:r>
            <a:endParaRPr sz="1800"/>
          </a:p>
        </p:txBody>
      </p:sp>
      <p:sp>
        <p:nvSpPr>
          <p:cNvPr id="5331" name="Google Shape;5331;g12a178624ca_0_35"/>
          <p:cNvSpPr txBox="1"/>
          <p:nvPr>
            <p:ph idx="7" type="subTitle"/>
          </p:nvPr>
        </p:nvSpPr>
        <p:spPr>
          <a:xfrm>
            <a:off x="5516400" y="3115475"/>
            <a:ext cx="29076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Paso 4</a:t>
            </a:r>
            <a:endParaRPr/>
          </a:p>
        </p:txBody>
      </p:sp>
      <p:sp>
        <p:nvSpPr>
          <p:cNvPr id="5332" name="Google Shape;5332;g12a178624ca_0_35"/>
          <p:cNvSpPr txBox="1"/>
          <p:nvPr>
            <p:ph idx="8" type="subTitle"/>
          </p:nvPr>
        </p:nvSpPr>
        <p:spPr>
          <a:xfrm>
            <a:off x="720000" y="3115475"/>
            <a:ext cx="29076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Paso 3</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6" name="Shape 5336"/>
        <p:cNvGrpSpPr/>
        <p:nvPr/>
      </p:nvGrpSpPr>
      <p:grpSpPr>
        <a:xfrm>
          <a:off x="0" y="0"/>
          <a:ext cx="0" cy="0"/>
          <a:chOff x="0" y="0"/>
          <a:chExt cx="0" cy="0"/>
        </a:xfrm>
      </p:grpSpPr>
      <p:sp>
        <p:nvSpPr>
          <p:cNvPr id="5337" name="Google Shape;5337;g12a178624ca_0_47"/>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1</a:t>
            </a:r>
            <a:endParaRPr/>
          </a:p>
        </p:txBody>
      </p:sp>
      <p:sp>
        <p:nvSpPr>
          <p:cNvPr id="5338" name="Google Shape;5338;g12a178624ca_0_47"/>
          <p:cNvSpPr txBox="1"/>
          <p:nvPr/>
        </p:nvSpPr>
        <p:spPr>
          <a:xfrm>
            <a:off x="720000" y="1410100"/>
            <a:ext cx="7704000" cy="8220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1.- </a:t>
            </a:r>
            <a:r>
              <a:rPr lang="en" sz="1800">
                <a:solidFill>
                  <a:srgbClr val="424242"/>
                </a:solidFill>
                <a:latin typeface="Barlow Semi Condensed"/>
                <a:ea typeface="Barlow Semi Condensed"/>
                <a:cs typeface="Barlow Semi Condensed"/>
                <a:sym typeface="Barlow Semi Condensed"/>
              </a:rPr>
              <a:t>Ingresar a: </a:t>
            </a:r>
            <a:r>
              <a:rPr lang="en" sz="1800" u="sng">
                <a:solidFill>
                  <a:srgbClr val="1155CC"/>
                </a:solidFill>
                <a:latin typeface="Barlow Semi Condensed"/>
                <a:ea typeface="Barlow Semi Condensed"/>
                <a:cs typeface="Barlow Semi Condensed"/>
                <a:sym typeface="Barlow Semi Condensed"/>
                <a:hlinkClick r:id="rId3">
                  <a:extLst>
                    <a:ext uri="{A12FA001-AC4F-418D-AE19-62706E023703}">
                      <ahyp:hlinkClr val="tx"/>
                    </a:ext>
                  </a:extLst>
                </a:hlinkClick>
              </a:rPr>
              <a:t>https://www.java.com/es/download/</a:t>
            </a:r>
            <a:r>
              <a:rPr lang="en" sz="1800">
                <a:solidFill>
                  <a:srgbClr val="424242"/>
                </a:solidFill>
                <a:latin typeface="Barlow Semi Condensed"/>
                <a:ea typeface="Barlow Semi Condensed"/>
                <a:cs typeface="Barlow Semi Condensed"/>
                <a:sym typeface="Barlow Semi Condensed"/>
              </a:rPr>
              <a:t>. Y damos click en “Aceptar e iniciar descarga gratuita”.</a:t>
            </a:r>
            <a:endParaRPr sz="1800">
              <a:latin typeface="Barlow Semi Condensed"/>
              <a:ea typeface="Barlow Semi Condensed"/>
              <a:cs typeface="Barlow Semi Condensed"/>
              <a:sym typeface="Barlow Semi Condensed"/>
            </a:endParaRPr>
          </a:p>
        </p:txBody>
      </p:sp>
      <p:pic>
        <p:nvPicPr>
          <p:cNvPr id="5339" name="Google Shape;5339;g12a178624ca_0_47"/>
          <p:cNvPicPr preferRelativeResize="0"/>
          <p:nvPr/>
        </p:nvPicPr>
        <p:blipFill rotWithShape="1">
          <a:blip r:embed="rId4">
            <a:alphaModFix/>
          </a:blip>
          <a:srcRect b="5515" l="0" r="1438" t="13011"/>
          <a:stretch/>
        </p:blipFill>
        <p:spPr>
          <a:xfrm>
            <a:off x="1895150" y="2232100"/>
            <a:ext cx="5353700" cy="248970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3" name="Shape 5343"/>
        <p:cNvGrpSpPr/>
        <p:nvPr/>
      </p:nvGrpSpPr>
      <p:grpSpPr>
        <a:xfrm>
          <a:off x="0" y="0"/>
          <a:ext cx="0" cy="0"/>
          <a:chOff x="0" y="0"/>
          <a:chExt cx="0" cy="0"/>
        </a:xfrm>
      </p:grpSpPr>
      <p:sp>
        <p:nvSpPr>
          <p:cNvPr id="5344" name="Google Shape;5344;g12a178624ca_0_55"/>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2 &amp; Paso 3</a:t>
            </a:r>
            <a:endParaRPr/>
          </a:p>
        </p:txBody>
      </p:sp>
      <p:sp>
        <p:nvSpPr>
          <p:cNvPr id="5345" name="Google Shape;5345;g12a178624ca_0_55"/>
          <p:cNvSpPr txBox="1"/>
          <p:nvPr/>
        </p:nvSpPr>
        <p:spPr>
          <a:xfrm>
            <a:off x="720000" y="1383225"/>
            <a:ext cx="3416400" cy="1467000"/>
          </a:xfrm>
          <a:prstGeom prst="rect">
            <a:avLst/>
          </a:prstGeom>
          <a:noFill/>
          <a:ln>
            <a:noFill/>
          </a:ln>
        </p:spPr>
        <p:txBody>
          <a:bodyPr anchorCtr="0" anchor="t" bIns="91425" lIns="91425" spcFirstLastPara="1" rIns="91425" wrap="square" tIns="91425">
            <a:spAutoFit/>
          </a:bodyPr>
          <a:lstStyle/>
          <a:p>
            <a:pPr indent="0" lvl="0" marL="0" rtl="0" algn="just">
              <a:lnSpc>
                <a:spcPct val="130000"/>
              </a:lnSpc>
              <a:spcBef>
                <a:spcPts val="1000"/>
              </a:spcBef>
              <a:spcAft>
                <a:spcPts val="0"/>
              </a:spcAft>
              <a:buNone/>
            </a:pPr>
            <a:r>
              <a:rPr lang="en" sz="1700">
                <a:solidFill>
                  <a:srgbClr val="424242"/>
                </a:solidFill>
                <a:latin typeface="Barlow Semi Condensed"/>
                <a:ea typeface="Barlow Semi Condensed"/>
                <a:cs typeface="Barlow Semi Condensed"/>
                <a:sym typeface="Barlow Semi Condensed"/>
              </a:rPr>
              <a:t>2.- Una vez instalado ejecutamos el archivo .exe como administrador. En el primer mensaje que aparecerá le damos click en “install”.</a:t>
            </a:r>
            <a:endParaRPr sz="1700">
              <a:solidFill>
                <a:srgbClr val="424242"/>
              </a:solidFill>
              <a:latin typeface="Barlow Semi Condensed"/>
              <a:ea typeface="Barlow Semi Condensed"/>
              <a:cs typeface="Barlow Semi Condensed"/>
              <a:sym typeface="Barlow Semi Condensed"/>
            </a:endParaRPr>
          </a:p>
        </p:txBody>
      </p:sp>
      <p:sp>
        <p:nvSpPr>
          <p:cNvPr id="5346" name="Google Shape;5346;g12a178624ca_0_55"/>
          <p:cNvSpPr txBox="1"/>
          <p:nvPr/>
        </p:nvSpPr>
        <p:spPr>
          <a:xfrm>
            <a:off x="5007600" y="1383225"/>
            <a:ext cx="3416400" cy="3167700"/>
          </a:xfrm>
          <a:prstGeom prst="rect">
            <a:avLst/>
          </a:prstGeom>
          <a:noFill/>
          <a:ln>
            <a:noFill/>
          </a:ln>
        </p:spPr>
        <p:txBody>
          <a:bodyPr anchorCtr="0" anchor="t" bIns="91425" lIns="91425" spcFirstLastPara="1" rIns="91425" wrap="square" tIns="91425">
            <a:spAutoFit/>
          </a:bodyPr>
          <a:lstStyle/>
          <a:p>
            <a:pPr indent="0" lvl="0" marL="0" rtl="0" algn="just">
              <a:lnSpc>
                <a:spcPct val="130000"/>
              </a:lnSpc>
              <a:spcBef>
                <a:spcPts val="1000"/>
              </a:spcBef>
              <a:spcAft>
                <a:spcPts val="0"/>
              </a:spcAft>
              <a:buNone/>
            </a:pPr>
            <a:r>
              <a:rPr lang="en" sz="1700">
                <a:solidFill>
                  <a:srgbClr val="424242"/>
                </a:solidFill>
                <a:latin typeface="Barlow Semi Condensed"/>
                <a:ea typeface="Barlow Semi Condensed"/>
                <a:cs typeface="Barlow Semi Condensed"/>
                <a:sym typeface="Barlow Semi Condensed"/>
              </a:rPr>
              <a:t>3.- Oracle colabora con empresas que ofrecen distintos productos. Es posible que el instalador le ofrezca la opción de instalar estos programas como parte de la instalación de Java. Una vez seleccionados los programas que desee, haga clic en el botón Siguiente para proseguir con el proceso de instalación.</a:t>
            </a:r>
            <a:endParaRPr sz="1700">
              <a:solidFill>
                <a:srgbClr val="424242"/>
              </a:solidFill>
              <a:latin typeface="Barlow Semi Condensed"/>
              <a:ea typeface="Barlow Semi Condensed"/>
              <a:cs typeface="Barlow Semi Condensed"/>
              <a:sym typeface="Barlow Semi Condensed"/>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0" name="Shape 5350"/>
        <p:cNvGrpSpPr/>
        <p:nvPr/>
      </p:nvGrpSpPr>
      <p:grpSpPr>
        <a:xfrm>
          <a:off x="0" y="0"/>
          <a:ext cx="0" cy="0"/>
          <a:chOff x="0" y="0"/>
          <a:chExt cx="0" cy="0"/>
        </a:xfrm>
      </p:grpSpPr>
      <p:sp>
        <p:nvSpPr>
          <p:cNvPr id="5351" name="Google Shape;5351;g12a178624ca_0_65"/>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4</a:t>
            </a:r>
            <a:endParaRPr/>
          </a:p>
        </p:txBody>
      </p:sp>
      <p:sp>
        <p:nvSpPr>
          <p:cNvPr id="5352" name="Google Shape;5352;g12a178624ca_0_65"/>
          <p:cNvSpPr txBox="1"/>
          <p:nvPr/>
        </p:nvSpPr>
        <p:spPr>
          <a:xfrm>
            <a:off x="720000" y="1410075"/>
            <a:ext cx="7704000" cy="1182000"/>
          </a:xfrm>
          <a:prstGeom prst="rect">
            <a:avLst/>
          </a:prstGeom>
          <a:noFill/>
          <a:ln>
            <a:noFill/>
          </a:ln>
        </p:spPr>
        <p:txBody>
          <a:bodyPr anchorCtr="0" anchor="t" bIns="91425" lIns="91425" spcFirstLastPara="1" rIns="91425" wrap="square" tIns="91425">
            <a:spAutoFit/>
          </a:bodyPr>
          <a:lstStyle/>
          <a:p>
            <a:pPr indent="0" lvl="0" marL="0" rtl="0" algn="just">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4.- </a:t>
            </a:r>
            <a:r>
              <a:rPr lang="en" sz="1800">
                <a:solidFill>
                  <a:srgbClr val="424242"/>
                </a:solidFill>
                <a:latin typeface="Barlow Semi Condensed"/>
                <a:ea typeface="Barlow Semi Condensed"/>
                <a:cs typeface="Barlow Semi Condensed"/>
                <a:sym typeface="Barlow Semi Condensed"/>
              </a:rPr>
              <a:t>Se abrirán varios cuadros de diálogo con información para completar las últimas etapas del proceso de instalación; haga clic en Cerrar en el último cuadro de diálogo. Con esta acción se completará el proceso de instalación de Java.</a:t>
            </a:r>
            <a:endParaRPr sz="1800">
              <a:solidFill>
                <a:srgbClr val="424242"/>
              </a:solidFill>
              <a:latin typeface="Barlow Semi Condensed"/>
              <a:ea typeface="Barlow Semi Condensed"/>
              <a:cs typeface="Barlow Semi Condensed"/>
              <a:sym typeface="Barlow Semi Condensed"/>
            </a:endParaRPr>
          </a:p>
        </p:txBody>
      </p:sp>
      <p:pic>
        <p:nvPicPr>
          <p:cNvPr id="5353" name="Google Shape;5353;g12a178624ca_0_65"/>
          <p:cNvPicPr preferRelativeResize="0"/>
          <p:nvPr/>
        </p:nvPicPr>
        <p:blipFill>
          <a:blip r:embed="rId3">
            <a:alphaModFix/>
          </a:blip>
          <a:stretch>
            <a:fillRect/>
          </a:stretch>
        </p:blipFill>
        <p:spPr>
          <a:xfrm>
            <a:off x="3085263" y="2592075"/>
            <a:ext cx="2973475" cy="224662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7" name="Shape 5357"/>
        <p:cNvGrpSpPr/>
        <p:nvPr/>
      </p:nvGrpSpPr>
      <p:grpSpPr>
        <a:xfrm>
          <a:off x="0" y="0"/>
          <a:ext cx="0" cy="0"/>
          <a:chOff x="0" y="0"/>
          <a:chExt cx="0" cy="0"/>
        </a:xfrm>
      </p:grpSpPr>
      <p:pic>
        <p:nvPicPr>
          <p:cNvPr id="5358" name="Google Shape;5358;g12a178624ca_0_80"/>
          <p:cNvPicPr preferRelativeResize="0"/>
          <p:nvPr/>
        </p:nvPicPr>
        <p:blipFill>
          <a:blip r:embed="rId3">
            <a:alphaModFix/>
          </a:blip>
          <a:stretch>
            <a:fillRect/>
          </a:stretch>
        </p:blipFill>
        <p:spPr>
          <a:xfrm>
            <a:off x="188000" y="147725"/>
            <a:ext cx="6776169" cy="3763075"/>
          </a:xfrm>
          <a:prstGeom prst="rect">
            <a:avLst/>
          </a:prstGeom>
          <a:noFill/>
          <a:ln>
            <a:noFill/>
          </a:ln>
        </p:spPr>
      </p:pic>
      <p:sp>
        <p:nvSpPr>
          <p:cNvPr id="5359" name="Google Shape;5359;g12a178624ca_0_80"/>
          <p:cNvSpPr txBox="1"/>
          <p:nvPr>
            <p:ph type="title"/>
          </p:nvPr>
        </p:nvSpPr>
        <p:spPr>
          <a:xfrm>
            <a:off x="4900475" y="3279600"/>
            <a:ext cx="3523500" cy="132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UniFi Controller</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63" name="Shape 5363"/>
        <p:cNvGrpSpPr/>
        <p:nvPr/>
      </p:nvGrpSpPr>
      <p:grpSpPr>
        <a:xfrm>
          <a:off x="0" y="0"/>
          <a:ext cx="0" cy="0"/>
          <a:chOff x="0" y="0"/>
          <a:chExt cx="0" cy="0"/>
        </a:xfrm>
      </p:grpSpPr>
      <p:sp>
        <p:nvSpPr>
          <p:cNvPr id="5364" name="Google Shape;5364;g12a178624ca_0_85"/>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1</a:t>
            </a:r>
            <a:endParaRPr/>
          </a:p>
        </p:txBody>
      </p:sp>
      <p:sp>
        <p:nvSpPr>
          <p:cNvPr id="5365" name="Google Shape;5365;g12a178624ca_0_85"/>
          <p:cNvSpPr txBox="1"/>
          <p:nvPr/>
        </p:nvSpPr>
        <p:spPr>
          <a:xfrm>
            <a:off x="720000" y="1289225"/>
            <a:ext cx="7704000" cy="8220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Descargar la última versión del Software UniFi Controller en el sitio oficial de Ubiquiti. </a:t>
            </a:r>
            <a:r>
              <a:rPr lang="en" sz="1800" u="sng">
                <a:solidFill>
                  <a:srgbClr val="1155CC"/>
                </a:solidFill>
                <a:latin typeface="Barlow Semi Condensed"/>
                <a:ea typeface="Barlow Semi Condensed"/>
                <a:cs typeface="Barlow Semi Condensed"/>
                <a:sym typeface="Barlow Semi Condensed"/>
                <a:hlinkClick r:id="rId3">
                  <a:extLst>
                    <a:ext uri="{A12FA001-AC4F-418D-AE19-62706E023703}">
                      <ahyp:hlinkClr val="tx"/>
                    </a:ext>
                  </a:extLst>
                </a:hlinkClick>
              </a:rPr>
              <a:t>https://www.ui.com/download/unifi</a:t>
            </a:r>
            <a:endParaRPr sz="1800">
              <a:solidFill>
                <a:srgbClr val="424242"/>
              </a:solidFill>
              <a:latin typeface="Barlow Semi Condensed"/>
              <a:ea typeface="Barlow Semi Condensed"/>
              <a:cs typeface="Barlow Semi Condensed"/>
              <a:sym typeface="Barlow Semi Condensed"/>
            </a:endParaRPr>
          </a:p>
        </p:txBody>
      </p:sp>
      <p:pic>
        <p:nvPicPr>
          <p:cNvPr id="5366" name="Google Shape;5366;g12a178624ca_0_85"/>
          <p:cNvPicPr preferRelativeResize="0"/>
          <p:nvPr/>
        </p:nvPicPr>
        <p:blipFill rotWithShape="1">
          <a:blip r:embed="rId4">
            <a:alphaModFix/>
          </a:blip>
          <a:srcRect b="7224" l="0" r="0" t="13296"/>
          <a:stretch/>
        </p:blipFill>
        <p:spPr>
          <a:xfrm>
            <a:off x="1747425" y="2111225"/>
            <a:ext cx="5649150" cy="252582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0" name="Shape 5370"/>
        <p:cNvGrpSpPr/>
        <p:nvPr/>
      </p:nvGrpSpPr>
      <p:grpSpPr>
        <a:xfrm>
          <a:off x="0" y="0"/>
          <a:ext cx="0" cy="0"/>
          <a:chOff x="0" y="0"/>
          <a:chExt cx="0" cy="0"/>
        </a:xfrm>
      </p:grpSpPr>
      <p:sp>
        <p:nvSpPr>
          <p:cNvPr id="5371" name="Google Shape;5371;g12a178624ca_0_93"/>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2</a:t>
            </a:r>
            <a:endParaRPr/>
          </a:p>
        </p:txBody>
      </p:sp>
      <p:sp>
        <p:nvSpPr>
          <p:cNvPr id="5372" name="Google Shape;5372;g12a178624ca_0_93"/>
          <p:cNvSpPr txBox="1"/>
          <p:nvPr/>
        </p:nvSpPr>
        <p:spPr>
          <a:xfrm>
            <a:off x="720000" y="1275800"/>
            <a:ext cx="7704000" cy="8220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Una vez instalado ejecutamos el archivo .exe como administrador. En el primer mensaje que aparecerá le damos click en “install”.</a:t>
            </a:r>
            <a:endParaRPr sz="1800">
              <a:solidFill>
                <a:srgbClr val="424242"/>
              </a:solidFill>
              <a:latin typeface="Barlow Semi Condensed"/>
              <a:ea typeface="Barlow Semi Condensed"/>
              <a:cs typeface="Barlow Semi Condensed"/>
              <a:sym typeface="Barlow Semi Condensed"/>
            </a:endParaRPr>
          </a:p>
        </p:txBody>
      </p:sp>
      <p:pic>
        <p:nvPicPr>
          <p:cNvPr id="5373" name="Google Shape;5373;g12a178624ca_0_93"/>
          <p:cNvPicPr preferRelativeResize="0"/>
          <p:nvPr/>
        </p:nvPicPr>
        <p:blipFill rotWithShape="1">
          <a:blip r:embed="rId3">
            <a:alphaModFix/>
          </a:blip>
          <a:srcRect b="27194" l="31490" r="31571" t="22126"/>
          <a:stretch/>
        </p:blipFill>
        <p:spPr>
          <a:xfrm>
            <a:off x="3000375" y="2269300"/>
            <a:ext cx="3143250" cy="241935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7" name="Shape 5377"/>
        <p:cNvGrpSpPr/>
        <p:nvPr/>
      </p:nvGrpSpPr>
      <p:grpSpPr>
        <a:xfrm>
          <a:off x="0" y="0"/>
          <a:ext cx="0" cy="0"/>
          <a:chOff x="0" y="0"/>
          <a:chExt cx="0" cy="0"/>
        </a:xfrm>
      </p:grpSpPr>
      <p:sp>
        <p:nvSpPr>
          <p:cNvPr id="5378" name="Google Shape;5378;g12a178624ca_0_103"/>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3</a:t>
            </a:r>
            <a:endParaRPr/>
          </a:p>
        </p:txBody>
      </p:sp>
      <p:sp>
        <p:nvSpPr>
          <p:cNvPr id="5379" name="Google Shape;5379;g12a178624ca_0_103"/>
          <p:cNvSpPr txBox="1"/>
          <p:nvPr/>
        </p:nvSpPr>
        <p:spPr>
          <a:xfrm>
            <a:off x="720000" y="1275800"/>
            <a:ext cx="7704000" cy="4617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Se extraerán los paquetes de instalación por lo que solo hay que esperar.</a:t>
            </a:r>
            <a:endParaRPr sz="1800">
              <a:latin typeface="Barlow Semi Condensed"/>
              <a:ea typeface="Barlow Semi Condensed"/>
              <a:cs typeface="Barlow Semi Condensed"/>
              <a:sym typeface="Barlow Semi Condensed"/>
            </a:endParaRPr>
          </a:p>
        </p:txBody>
      </p:sp>
      <p:pic>
        <p:nvPicPr>
          <p:cNvPr id="5380" name="Google Shape;5380;g12a178624ca_0_103"/>
          <p:cNvPicPr preferRelativeResize="0"/>
          <p:nvPr/>
        </p:nvPicPr>
        <p:blipFill rotWithShape="1">
          <a:blip r:embed="rId3">
            <a:alphaModFix/>
          </a:blip>
          <a:srcRect b="28334" l="32211" r="31570" t="21842"/>
          <a:stretch/>
        </p:blipFill>
        <p:spPr>
          <a:xfrm>
            <a:off x="2919413" y="1909000"/>
            <a:ext cx="3305175" cy="255270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84" name="Shape 5384"/>
        <p:cNvGrpSpPr/>
        <p:nvPr/>
      </p:nvGrpSpPr>
      <p:grpSpPr>
        <a:xfrm>
          <a:off x="0" y="0"/>
          <a:ext cx="0" cy="0"/>
          <a:chOff x="0" y="0"/>
          <a:chExt cx="0" cy="0"/>
        </a:xfrm>
      </p:grpSpPr>
      <p:sp>
        <p:nvSpPr>
          <p:cNvPr id="5385" name="Google Shape;5385;g12a178624ca_0_111"/>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4</a:t>
            </a:r>
            <a:endParaRPr/>
          </a:p>
        </p:txBody>
      </p:sp>
      <p:sp>
        <p:nvSpPr>
          <p:cNvPr id="5386" name="Google Shape;5386;g12a178624ca_0_111"/>
          <p:cNvSpPr txBox="1"/>
          <p:nvPr/>
        </p:nvSpPr>
        <p:spPr>
          <a:xfrm>
            <a:off x="720000" y="1275800"/>
            <a:ext cx="7704000" cy="4617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Una vez </a:t>
            </a:r>
            <a:r>
              <a:rPr lang="en" sz="1800">
                <a:solidFill>
                  <a:srgbClr val="424242"/>
                </a:solidFill>
                <a:latin typeface="Barlow Semi Condensed"/>
                <a:ea typeface="Barlow Semi Condensed"/>
                <a:cs typeface="Barlow Semi Condensed"/>
                <a:sym typeface="Barlow Semi Condensed"/>
              </a:rPr>
              <a:t>extraídos</a:t>
            </a:r>
            <a:r>
              <a:rPr lang="en" sz="1800">
                <a:solidFill>
                  <a:srgbClr val="424242"/>
                </a:solidFill>
                <a:latin typeface="Barlow Semi Condensed"/>
                <a:ea typeface="Barlow Semi Condensed"/>
                <a:cs typeface="Barlow Semi Condensed"/>
                <a:sym typeface="Barlow Semi Condensed"/>
              </a:rPr>
              <a:t> todos los paquetes dar click en “Finish”. </a:t>
            </a:r>
            <a:endParaRPr sz="1800">
              <a:latin typeface="Barlow Semi Condensed"/>
              <a:ea typeface="Barlow Semi Condensed"/>
              <a:cs typeface="Barlow Semi Condensed"/>
              <a:sym typeface="Barlow Semi Condensed"/>
            </a:endParaRPr>
          </a:p>
        </p:txBody>
      </p:sp>
      <p:pic>
        <p:nvPicPr>
          <p:cNvPr id="5387" name="Google Shape;5387;g12a178624ca_0_111"/>
          <p:cNvPicPr preferRelativeResize="0"/>
          <p:nvPr/>
        </p:nvPicPr>
        <p:blipFill rotWithShape="1">
          <a:blip r:embed="rId3">
            <a:alphaModFix/>
          </a:blip>
          <a:srcRect b="27766" l="31569" r="31891" t="21840"/>
          <a:stretch/>
        </p:blipFill>
        <p:spPr>
          <a:xfrm>
            <a:off x="2919413" y="1909000"/>
            <a:ext cx="3305175" cy="256222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4" name="Shape 4524"/>
        <p:cNvGrpSpPr/>
        <p:nvPr/>
      </p:nvGrpSpPr>
      <p:grpSpPr>
        <a:xfrm>
          <a:off x="0" y="0"/>
          <a:ext cx="0" cy="0"/>
          <a:chOff x="0" y="0"/>
          <a:chExt cx="0" cy="0"/>
        </a:xfrm>
      </p:grpSpPr>
      <p:sp>
        <p:nvSpPr>
          <p:cNvPr id="4525" name="Google Shape;4525;p5"/>
          <p:cNvSpPr txBox="1"/>
          <p:nvPr>
            <p:ph idx="1" type="subTitle"/>
          </p:nvPr>
        </p:nvSpPr>
        <p:spPr>
          <a:xfrm>
            <a:off x="886350" y="1329525"/>
            <a:ext cx="7775700" cy="24930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just">
              <a:lnSpc>
                <a:spcPct val="100000"/>
              </a:lnSpc>
              <a:spcBef>
                <a:spcPts val="0"/>
              </a:spcBef>
              <a:spcAft>
                <a:spcPts val="1600"/>
              </a:spcAft>
              <a:buSzPts val="1400"/>
              <a:buNone/>
            </a:pPr>
            <a:r>
              <a:rPr lang="en" sz="1500">
                <a:solidFill>
                  <a:srgbClr val="404040"/>
                </a:solidFill>
              </a:rPr>
              <a:t>En las últimas décadas hemos tenido la oportunidad de acompañar la constante evolución del Internet, desde la antigua conexión telefónica hasta la llegada de la banda ancha, transmitida a través de dispositivos cada vez más pequeños y con precios mucho más atractivos. El acceso facilitado a Internet impulsó el perfeccionamiento de las tecnologías para su transmisión y conexión, contribuyendo también a la diseminación de Internet inalámbrico en medio residencial, público y corporativo.</a:t>
            </a:r>
            <a:r>
              <a:rPr lang="en" sz="1700"/>
              <a:t>En esta </a:t>
            </a:r>
            <a:r>
              <a:rPr lang="en" sz="1700"/>
              <a:t>presentación</a:t>
            </a:r>
            <a:r>
              <a:rPr lang="en" sz="1700"/>
              <a:t> se explicara el procedimiento que se llevo a cabo para realizar un portal cautivo con la </a:t>
            </a:r>
            <a:r>
              <a:rPr lang="en" sz="1700"/>
              <a:t>utilización</a:t>
            </a:r>
            <a:r>
              <a:rPr lang="en" sz="1700"/>
              <a:t> de unifi controller. </a:t>
            </a:r>
            <a:endParaRPr sz="1700"/>
          </a:p>
        </p:txBody>
      </p:sp>
      <p:sp>
        <p:nvSpPr>
          <p:cNvPr id="4526" name="Google Shape;4526;p5"/>
          <p:cNvSpPr txBox="1"/>
          <p:nvPr>
            <p:ph type="title"/>
          </p:nvPr>
        </p:nvSpPr>
        <p:spPr>
          <a:xfrm>
            <a:off x="2250450" y="279475"/>
            <a:ext cx="5047500" cy="418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sz="2800">
                <a:solidFill>
                  <a:schemeClr val="lt2"/>
                </a:solidFill>
              </a:rPr>
              <a:t>Resumen</a:t>
            </a:r>
            <a:endParaRPr sz="2800">
              <a:solidFill>
                <a:schemeClr val="lt2"/>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1" name="Shape 5391"/>
        <p:cNvGrpSpPr/>
        <p:nvPr/>
      </p:nvGrpSpPr>
      <p:grpSpPr>
        <a:xfrm>
          <a:off x="0" y="0"/>
          <a:ext cx="0" cy="0"/>
          <a:chOff x="0" y="0"/>
          <a:chExt cx="0" cy="0"/>
        </a:xfrm>
      </p:grpSpPr>
      <p:sp>
        <p:nvSpPr>
          <p:cNvPr id="5392" name="Google Shape;5392;g12a178624ca_0_118"/>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5</a:t>
            </a:r>
            <a:endParaRPr/>
          </a:p>
        </p:txBody>
      </p:sp>
      <p:sp>
        <p:nvSpPr>
          <p:cNvPr id="5393" name="Google Shape;5393;g12a178624ca_0_118"/>
          <p:cNvSpPr txBox="1"/>
          <p:nvPr/>
        </p:nvSpPr>
        <p:spPr>
          <a:xfrm>
            <a:off x="720000" y="1275800"/>
            <a:ext cx="7704000" cy="11820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Si en el paso 4 se seleccionó la casilla “Star UniFi Controller after installation”, se abrirá la pestaña para inicializar. En caso contrario dar click en el icono que aparecerá en el escritorio.</a:t>
            </a:r>
            <a:endParaRPr sz="1800">
              <a:latin typeface="Barlow Semi Condensed"/>
              <a:ea typeface="Barlow Semi Condensed"/>
              <a:cs typeface="Barlow Semi Condensed"/>
              <a:sym typeface="Barlow Semi Condensed"/>
            </a:endParaRPr>
          </a:p>
        </p:txBody>
      </p:sp>
      <p:pic>
        <p:nvPicPr>
          <p:cNvPr id="5394" name="Google Shape;5394;g12a178624ca_0_118"/>
          <p:cNvPicPr preferRelativeResize="0"/>
          <p:nvPr/>
        </p:nvPicPr>
        <p:blipFill rotWithShape="1">
          <a:blip r:embed="rId3">
            <a:alphaModFix/>
          </a:blip>
          <a:srcRect b="14084" l="50481" r="17947" t="50527"/>
          <a:stretch/>
        </p:blipFill>
        <p:spPr>
          <a:xfrm>
            <a:off x="2947975" y="2629300"/>
            <a:ext cx="3248025" cy="2047875"/>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8" name="Shape 5398"/>
        <p:cNvGrpSpPr/>
        <p:nvPr/>
      </p:nvGrpSpPr>
      <p:grpSpPr>
        <a:xfrm>
          <a:off x="0" y="0"/>
          <a:ext cx="0" cy="0"/>
          <a:chOff x="0" y="0"/>
          <a:chExt cx="0" cy="0"/>
        </a:xfrm>
      </p:grpSpPr>
      <p:sp>
        <p:nvSpPr>
          <p:cNvPr id="5399" name="Google Shape;5399;g12a178624ca_0_126"/>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6</a:t>
            </a:r>
            <a:endParaRPr/>
          </a:p>
        </p:txBody>
      </p:sp>
      <p:sp>
        <p:nvSpPr>
          <p:cNvPr id="5400" name="Google Shape;5400;g12a178624ca_0_126"/>
          <p:cNvSpPr txBox="1"/>
          <p:nvPr/>
        </p:nvSpPr>
        <p:spPr>
          <a:xfrm>
            <a:off x="720000" y="1275800"/>
            <a:ext cx="7704000" cy="8220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Posteriormente aparecerá una ventana que solicita los permisos de acceso de Java, así que damos click en “Permitir acceso”.</a:t>
            </a:r>
            <a:endParaRPr sz="1800">
              <a:latin typeface="Barlow Semi Condensed"/>
              <a:ea typeface="Barlow Semi Condensed"/>
              <a:cs typeface="Barlow Semi Condensed"/>
              <a:sym typeface="Barlow Semi Condensed"/>
            </a:endParaRPr>
          </a:p>
        </p:txBody>
      </p:sp>
      <p:pic>
        <p:nvPicPr>
          <p:cNvPr id="5401" name="Google Shape;5401;g12a178624ca_0_126"/>
          <p:cNvPicPr preferRelativeResize="0"/>
          <p:nvPr/>
        </p:nvPicPr>
        <p:blipFill rotWithShape="1">
          <a:blip r:embed="rId3">
            <a:alphaModFix/>
          </a:blip>
          <a:srcRect b="26305" l="30898" r="30959" t="25070"/>
          <a:stretch/>
        </p:blipFill>
        <p:spPr>
          <a:xfrm>
            <a:off x="3024175" y="2269300"/>
            <a:ext cx="3095625" cy="222885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5" name="Shape 5405"/>
        <p:cNvGrpSpPr/>
        <p:nvPr/>
      </p:nvGrpSpPr>
      <p:grpSpPr>
        <a:xfrm>
          <a:off x="0" y="0"/>
          <a:ext cx="0" cy="0"/>
          <a:chOff x="0" y="0"/>
          <a:chExt cx="0" cy="0"/>
        </a:xfrm>
      </p:grpSpPr>
      <p:sp>
        <p:nvSpPr>
          <p:cNvPr id="5406" name="Google Shape;5406;g12a178624ca_0_134"/>
          <p:cNvSpPr txBox="1"/>
          <p:nvPr>
            <p:ph type="title"/>
          </p:nvPr>
        </p:nvSpPr>
        <p:spPr>
          <a:xfrm>
            <a:off x="1893550" y="1159150"/>
            <a:ext cx="5358300" cy="2452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Configuración</a:t>
            </a:r>
            <a:endParaRPr/>
          </a:p>
        </p:txBody>
      </p:sp>
      <p:sp>
        <p:nvSpPr>
          <p:cNvPr id="5407" name="Google Shape;5407;g12a178624ca_0_134"/>
          <p:cNvSpPr txBox="1"/>
          <p:nvPr>
            <p:ph idx="1" type="subTitle"/>
          </p:nvPr>
        </p:nvSpPr>
        <p:spPr>
          <a:xfrm>
            <a:off x="2132375" y="3500450"/>
            <a:ext cx="4879200" cy="48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UniFi Controller</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11" name="Shape 5411"/>
        <p:cNvGrpSpPr/>
        <p:nvPr/>
      </p:nvGrpSpPr>
      <p:grpSpPr>
        <a:xfrm>
          <a:off x="0" y="0"/>
          <a:ext cx="0" cy="0"/>
          <a:chOff x="0" y="0"/>
          <a:chExt cx="0" cy="0"/>
        </a:xfrm>
      </p:grpSpPr>
      <p:sp>
        <p:nvSpPr>
          <p:cNvPr id="5412" name="Google Shape;5412;g12b204941e5_0_0"/>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1</a:t>
            </a:r>
            <a:endParaRPr/>
          </a:p>
        </p:txBody>
      </p:sp>
      <p:pic>
        <p:nvPicPr>
          <p:cNvPr id="5413" name="Google Shape;5413;g12b204941e5_0_0"/>
          <p:cNvPicPr preferRelativeResize="0"/>
          <p:nvPr/>
        </p:nvPicPr>
        <p:blipFill>
          <a:blip r:embed="rId3">
            <a:alphaModFix/>
          </a:blip>
          <a:stretch>
            <a:fillRect/>
          </a:stretch>
        </p:blipFill>
        <p:spPr>
          <a:xfrm>
            <a:off x="2557625" y="2378125"/>
            <a:ext cx="4028750" cy="2561375"/>
          </a:xfrm>
          <a:prstGeom prst="rect">
            <a:avLst/>
          </a:prstGeom>
          <a:noFill/>
          <a:ln>
            <a:noFill/>
          </a:ln>
        </p:spPr>
      </p:pic>
      <p:sp>
        <p:nvSpPr>
          <p:cNvPr id="5414" name="Google Shape;5414;g12b204941e5_0_0"/>
          <p:cNvSpPr txBox="1"/>
          <p:nvPr/>
        </p:nvSpPr>
        <p:spPr>
          <a:xfrm>
            <a:off x="720000" y="1279975"/>
            <a:ext cx="7704000" cy="4617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Abrir UniFi Controller y dar click en “Launch a Browser to Manage the Network”.</a:t>
            </a:r>
            <a:endParaRPr sz="1800">
              <a:latin typeface="Barlow Semi Condensed"/>
              <a:ea typeface="Barlow Semi Condensed"/>
              <a:cs typeface="Barlow Semi Condensed"/>
              <a:sym typeface="Barlow Semi Condensed"/>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18" name="Shape 5418"/>
        <p:cNvGrpSpPr/>
        <p:nvPr/>
      </p:nvGrpSpPr>
      <p:grpSpPr>
        <a:xfrm>
          <a:off x="0" y="0"/>
          <a:ext cx="0" cy="0"/>
          <a:chOff x="0" y="0"/>
          <a:chExt cx="0" cy="0"/>
        </a:xfrm>
      </p:grpSpPr>
      <p:sp>
        <p:nvSpPr>
          <p:cNvPr id="5419" name="Google Shape;5419;g12b204941e5_0_8"/>
          <p:cNvSpPr txBox="1"/>
          <p:nvPr>
            <p:ph idx="1" type="subTitle"/>
          </p:nvPr>
        </p:nvSpPr>
        <p:spPr>
          <a:xfrm>
            <a:off x="4512150" y="3566475"/>
            <a:ext cx="4245600" cy="1402500"/>
          </a:xfrm>
          <a:prstGeom prst="rect">
            <a:avLst/>
          </a:prstGeom>
        </p:spPr>
        <p:txBody>
          <a:bodyPr anchorCtr="0" anchor="ctr" bIns="91425" lIns="91425" spcFirstLastPara="1" rIns="91425" wrap="square" tIns="91425">
            <a:noAutofit/>
          </a:bodyPr>
          <a:lstStyle/>
          <a:p>
            <a:pPr indent="0" lvl="0" marL="0" rtl="0" algn="l">
              <a:lnSpc>
                <a:spcPct val="130000"/>
              </a:lnSpc>
              <a:spcBef>
                <a:spcPts val="1000"/>
              </a:spcBef>
              <a:spcAft>
                <a:spcPts val="0"/>
              </a:spcAft>
              <a:buClr>
                <a:schemeClr val="hlink"/>
              </a:buClr>
              <a:buSzPts val="1100"/>
              <a:buFont typeface="Arial"/>
              <a:buNone/>
            </a:pPr>
            <a:r>
              <a:rPr lang="en" sz="1100">
                <a:solidFill>
                  <a:srgbClr val="424242"/>
                </a:solidFill>
              </a:rPr>
              <a:t>De esta manera tendremos acceso al controlador y empezaremos con su configuración.</a:t>
            </a:r>
            <a:endParaRPr sz="1100">
              <a:solidFill>
                <a:srgbClr val="424242"/>
              </a:solidFill>
            </a:endParaRPr>
          </a:p>
          <a:p>
            <a:pPr indent="0" lvl="0" marL="0" rtl="0" algn="l">
              <a:lnSpc>
                <a:spcPct val="130000"/>
              </a:lnSpc>
              <a:spcBef>
                <a:spcPts val="1000"/>
              </a:spcBef>
              <a:spcAft>
                <a:spcPts val="0"/>
              </a:spcAft>
              <a:buNone/>
            </a:pPr>
            <a:r>
              <a:rPr lang="en" sz="1100">
                <a:solidFill>
                  <a:srgbClr val="424242"/>
                </a:solidFill>
              </a:rPr>
              <a:t>Iniciaremos con el nombre que queremos ponerle a nuestro controlador y seleccionamos la casilla donde aceptamos los términos y condiciones y damos en el botón NEXT.</a:t>
            </a:r>
            <a:endParaRPr/>
          </a:p>
        </p:txBody>
      </p:sp>
      <p:sp>
        <p:nvSpPr>
          <p:cNvPr id="5420" name="Google Shape;5420;g12b204941e5_0_8"/>
          <p:cNvSpPr txBox="1"/>
          <p:nvPr>
            <p:ph idx="2" type="subTitle"/>
          </p:nvPr>
        </p:nvSpPr>
        <p:spPr>
          <a:xfrm>
            <a:off x="266550" y="1131813"/>
            <a:ext cx="4245600" cy="1536900"/>
          </a:xfrm>
          <a:prstGeom prst="rect">
            <a:avLst/>
          </a:prstGeom>
        </p:spPr>
        <p:txBody>
          <a:bodyPr anchorCtr="0" anchor="ctr" bIns="91425" lIns="91425" spcFirstLastPara="1" rIns="91425" wrap="square" tIns="91425">
            <a:noAutofit/>
          </a:bodyPr>
          <a:lstStyle/>
          <a:p>
            <a:pPr indent="0" lvl="0" marL="0" rtl="0" algn="just">
              <a:lnSpc>
                <a:spcPct val="130000"/>
              </a:lnSpc>
              <a:spcBef>
                <a:spcPts val="1000"/>
              </a:spcBef>
              <a:spcAft>
                <a:spcPts val="0"/>
              </a:spcAft>
              <a:buClr>
                <a:schemeClr val="hlink"/>
              </a:buClr>
              <a:buSzPts val="1100"/>
              <a:buFont typeface="Arial"/>
              <a:buNone/>
            </a:pPr>
            <a:r>
              <a:rPr lang="en" sz="1100">
                <a:solidFill>
                  <a:srgbClr val="424242"/>
                </a:solidFill>
              </a:rPr>
              <a:t>Se abrirá una ventana del navegador predefinido del equipo de cómputo, dependiendo de él que tenga le mostrará una advertencia de Error de Privacidad.</a:t>
            </a:r>
            <a:endParaRPr sz="1100">
              <a:solidFill>
                <a:srgbClr val="424242"/>
              </a:solidFill>
            </a:endParaRPr>
          </a:p>
          <a:p>
            <a:pPr indent="0" lvl="0" marL="0" rtl="0" algn="just">
              <a:lnSpc>
                <a:spcPct val="130000"/>
              </a:lnSpc>
              <a:spcBef>
                <a:spcPts val="1000"/>
              </a:spcBef>
              <a:spcAft>
                <a:spcPts val="0"/>
              </a:spcAft>
              <a:buNone/>
            </a:pPr>
            <a:r>
              <a:rPr lang="en" sz="1100">
                <a:solidFill>
                  <a:srgbClr val="424242"/>
                </a:solidFill>
              </a:rPr>
              <a:t>En caso de Google Chrome aparecerá la advertencia. La cual seleccionaremos Configuración Avanzada y después en continuar con sitio no seguro.</a:t>
            </a:r>
            <a:endParaRPr/>
          </a:p>
        </p:txBody>
      </p:sp>
      <p:sp>
        <p:nvSpPr>
          <p:cNvPr id="5421" name="Google Shape;5421;g12b204941e5_0_8"/>
          <p:cNvSpPr txBox="1"/>
          <p:nvPr>
            <p:ph idx="3" type="subTitle"/>
          </p:nvPr>
        </p:nvSpPr>
        <p:spPr>
          <a:xfrm>
            <a:off x="266550" y="548413"/>
            <a:ext cx="4245600" cy="59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2</a:t>
            </a:r>
            <a:endParaRPr/>
          </a:p>
        </p:txBody>
      </p:sp>
      <p:sp>
        <p:nvSpPr>
          <p:cNvPr id="5422" name="Google Shape;5422;g12b204941e5_0_8"/>
          <p:cNvSpPr txBox="1"/>
          <p:nvPr>
            <p:ph idx="4" type="subTitle"/>
          </p:nvPr>
        </p:nvSpPr>
        <p:spPr>
          <a:xfrm>
            <a:off x="4512150" y="2975675"/>
            <a:ext cx="4245600" cy="59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3</a:t>
            </a:r>
            <a:endParaRPr/>
          </a:p>
        </p:txBody>
      </p:sp>
      <p:pic>
        <p:nvPicPr>
          <p:cNvPr id="5423" name="Google Shape;5423;g12b204941e5_0_8"/>
          <p:cNvPicPr preferRelativeResize="0"/>
          <p:nvPr/>
        </p:nvPicPr>
        <p:blipFill rotWithShape="1">
          <a:blip r:embed="rId3">
            <a:alphaModFix/>
          </a:blip>
          <a:srcRect b="6083" l="0" r="0" t="13864"/>
          <a:stretch/>
        </p:blipFill>
        <p:spPr>
          <a:xfrm>
            <a:off x="4919875" y="776750"/>
            <a:ext cx="3786150" cy="1704974"/>
          </a:xfrm>
          <a:prstGeom prst="rect">
            <a:avLst/>
          </a:prstGeom>
          <a:noFill/>
          <a:ln>
            <a:noFill/>
          </a:ln>
        </p:spPr>
      </p:pic>
      <p:pic>
        <p:nvPicPr>
          <p:cNvPr id="5424" name="Google Shape;5424;g12b204941e5_0_8"/>
          <p:cNvPicPr preferRelativeResize="0"/>
          <p:nvPr/>
        </p:nvPicPr>
        <p:blipFill rotWithShape="1">
          <a:blip r:embed="rId4">
            <a:alphaModFix/>
          </a:blip>
          <a:srcRect b="5800" l="0" r="0" t="14625"/>
          <a:stretch/>
        </p:blipFill>
        <p:spPr>
          <a:xfrm>
            <a:off x="496275" y="3184049"/>
            <a:ext cx="3786150" cy="1692827"/>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8" name="Shape 5428"/>
        <p:cNvGrpSpPr/>
        <p:nvPr/>
      </p:nvGrpSpPr>
      <p:grpSpPr>
        <a:xfrm>
          <a:off x="0" y="0"/>
          <a:ext cx="0" cy="0"/>
          <a:chOff x="0" y="0"/>
          <a:chExt cx="0" cy="0"/>
        </a:xfrm>
      </p:grpSpPr>
      <p:sp>
        <p:nvSpPr>
          <p:cNvPr id="5429" name="Google Shape;5429;g12b204941e5_0_20"/>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4</a:t>
            </a:r>
            <a:endParaRPr/>
          </a:p>
        </p:txBody>
      </p:sp>
      <p:sp>
        <p:nvSpPr>
          <p:cNvPr id="5430" name="Google Shape;5430;g12b204941e5_0_20"/>
          <p:cNvSpPr txBox="1"/>
          <p:nvPr/>
        </p:nvSpPr>
        <p:spPr>
          <a:xfrm>
            <a:off x="720000" y="1289250"/>
            <a:ext cx="7704000" cy="8220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Aquí nos pedirá nuestro usuario y contraseña de nuestra cuenta de Ubiquiti que hayamos creado anteriormente en la página de Ubiquiti.</a:t>
            </a:r>
            <a:endParaRPr sz="1800">
              <a:latin typeface="Barlow Semi Condensed"/>
              <a:ea typeface="Barlow Semi Condensed"/>
              <a:cs typeface="Barlow Semi Condensed"/>
              <a:sym typeface="Barlow Semi Condensed"/>
            </a:endParaRPr>
          </a:p>
        </p:txBody>
      </p:sp>
      <p:pic>
        <p:nvPicPr>
          <p:cNvPr id="5431" name="Google Shape;5431;g12b204941e5_0_20"/>
          <p:cNvPicPr preferRelativeResize="0"/>
          <p:nvPr/>
        </p:nvPicPr>
        <p:blipFill rotWithShape="1">
          <a:blip r:embed="rId3">
            <a:alphaModFix/>
          </a:blip>
          <a:srcRect b="6370" l="0" r="0" t="13295"/>
          <a:stretch/>
        </p:blipFill>
        <p:spPr>
          <a:xfrm>
            <a:off x="2045850" y="2296200"/>
            <a:ext cx="5052300" cy="2283250"/>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5" name="Shape 5435"/>
        <p:cNvGrpSpPr/>
        <p:nvPr/>
      </p:nvGrpSpPr>
      <p:grpSpPr>
        <a:xfrm>
          <a:off x="0" y="0"/>
          <a:ext cx="0" cy="0"/>
          <a:chOff x="0" y="0"/>
          <a:chExt cx="0" cy="0"/>
        </a:xfrm>
      </p:grpSpPr>
      <p:sp>
        <p:nvSpPr>
          <p:cNvPr id="5436" name="Google Shape;5436;g12b204941e5_0_33"/>
          <p:cNvSpPr txBox="1"/>
          <p:nvPr/>
        </p:nvSpPr>
        <p:spPr>
          <a:xfrm>
            <a:off x="482700" y="335725"/>
            <a:ext cx="8178600" cy="1015800"/>
          </a:xfrm>
          <a:prstGeom prst="rect">
            <a:avLst/>
          </a:prstGeom>
          <a:noFill/>
          <a:ln>
            <a:noFill/>
          </a:ln>
        </p:spPr>
        <p:txBody>
          <a:bodyPr anchorCtr="0" anchor="t" bIns="91425" lIns="91425" spcFirstLastPara="1" rIns="91425" wrap="square" tIns="91425">
            <a:spAutoFit/>
          </a:bodyPr>
          <a:lstStyle/>
          <a:p>
            <a:pPr indent="0" lvl="0" marL="0" rtl="0" algn="just">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Si no tenemos cuenta o queremos solo poner usuarios locales, seleccionamos la opción de cambiar a configuración avanzada.Y quitamos las opciones de Cloud y Acceso remoto y ya nos pedirá usuario y contraseñas locales que le queramos poner al controlador.</a:t>
            </a:r>
            <a:endParaRPr sz="1800">
              <a:solidFill>
                <a:srgbClr val="424242"/>
              </a:solidFill>
              <a:latin typeface="Barlow Semi Condensed"/>
              <a:ea typeface="Barlow Semi Condensed"/>
              <a:cs typeface="Barlow Semi Condensed"/>
              <a:sym typeface="Barlow Semi Condensed"/>
            </a:endParaRPr>
          </a:p>
        </p:txBody>
      </p:sp>
      <p:pic>
        <p:nvPicPr>
          <p:cNvPr id="5437" name="Google Shape;5437;g12b204941e5_0_33"/>
          <p:cNvPicPr preferRelativeResize="0"/>
          <p:nvPr/>
        </p:nvPicPr>
        <p:blipFill>
          <a:blip r:embed="rId3">
            <a:alphaModFix/>
          </a:blip>
          <a:stretch>
            <a:fillRect/>
          </a:stretch>
        </p:blipFill>
        <p:spPr>
          <a:xfrm>
            <a:off x="482700" y="2148550"/>
            <a:ext cx="4237851" cy="1799725"/>
          </a:xfrm>
          <a:prstGeom prst="rect">
            <a:avLst/>
          </a:prstGeom>
          <a:noFill/>
          <a:ln>
            <a:noFill/>
          </a:ln>
        </p:spPr>
      </p:pic>
      <p:pic>
        <p:nvPicPr>
          <p:cNvPr id="5438" name="Google Shape;5438;g12b204941e5_0_33"/>
          <p:cNvPicPr preferRelativeResize="0"/>
          <p:nvPr/>
        </p:nvPicPr>
        <p:blipFill rotWithShape="1">
          <a:blip r:embed="rId4">
            <a:alphaModFix/>
          </a:blip>
          <a:srcRect b="5232" l="800" r="-800" t="13007"/>
          <a:stretch/>
        </p:blipFill>
        <p:spPr>
          <a:xfrm>
            <a:off x="5009089" y="2148550"/>
            <a:ext cx="3912962" cy="1799725"/>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2" name="Shape 5442"/>
        <p:cNvGrpSpPr/>
        <p:nvPr/>
      </p:nvGrpSpPr>
      <p:grpSpPr>
        <a:xfrm>
          <a:off x="0" y="0"/>
          <a:ext cx="0" cy="0"/>
          <a:chOff x="0" y="0"/>
          <a:chExt cx="0" cy="0"/>
        </a:xfrm>
      </p:grpSpPr>
      <p:sp>
        <p:nvSpPr>
          <p:cNvPr id="5443" name="Google Shape;5443;g12b204941e5_0_42"/>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5 </a:t>
            </a:r>
            <a:endParaRPr/>
          </a:p>
        </p:txBody>
      </p:sp>
      <p:sp>
        <p:nvSpPr>
          <p:cNvPr id="5444" name="Google Shape;5444;g12b204941e5_0_42"/>
          <p:cNvSpPr txBox="1"/>
          <p:nvPr/>
        </p:nvSpPr>
        <p:spPr>
          <a:xfrm>
            <a:off x="720000" y="1262375"/>
            <a:ext cx="7704000" cy="822000"/>
          </a:xfrm>
          <a:prstGeom prst="rect">
            <a:avLst/>
          </a:prstGeom>
          <a:noFill/>
          <a:ln>
            <a:noFill/>
          </a:ln>
        </p:spPr>
        <p:txBody>
          <a:bodyPr anchorCtr="0" anchor="t" bIns="91425" lIns="91425" spcFirstLastPara="1" rIns="91425" wrap="square" tIns="91425">
            <a:spAutoFit/>
          </a:bodyPr>
          <a:lstStyle/>
          <a:p>
            <a:pPr indent="0" lvl="0" marL="0" rtl="0" algn="just">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Configuramos la opción de Auto Respaldo, solo las dejamos habilitadas y damos NEXT.</a:t>
            </a:r>
            <a:endParaRPr sz="1800">
              <a:solidFill>
                <a:srgbClr val="424242"/>
              </a:solidFill>
              <a:latin typeface="Barlow Semi Condensed"/>
              <a:ea typeface="Barlow Semi Condensed"/>
              <a:cs typeface="Barlow Semi Condensed"/>
              <a:sym typeface="Barlow Semi Condensed"/>
            </a:endParaRPr>
          </a:p>
        </p:txBody>
      </p:sp>
      <p:pic>
        <p:nvPicPr>
          <p:cNvPr id="5445" name="Google Shape;5445;g12b204941e5_0_42"/>
          <p:cNvPicPr preferRelativeResize="0"/>
          <p:nvPr/>
        </p:nvPicPr>
        <p:blipFill rotWithShape="1">
          <a:blip r:embed="rId3">
            <a:alphaModFix/>
          </a:blip>
          <a:srcRect b="5226" l="0" r="0" t="13867"/>
          <a:stretch/>
        </p:blipFill>
        <p:spPr>
          <a:xfrm>
            <a:off x="2376775" y="2379625"/>
            <a:ext cx="4390450" cy="1998225"/>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9" name="Shape 5449"/>
        <p:cNvGrpSpPr/>
        <p:nvPr/>
      </p:nvGrpSpPr>
      <p:grpSpPr>
        <a:xfrm>
          <a:off x="0" y="0"/>
          <a:ext cx="0" cy="0"/>
          <a:chOff x="0" y="0"/>
          <a:chExt cx="0" cy="0"/>
        </a:xfrm>
      </p:grpSpPr>
      <p:sp>
        <p:nvSpPr>
          <p:cNvPr id="5450" name="Google Shape;5450;g12b204941e5_0_50"/>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6</a:t>
            </a:r>
            <a:endParaRPr/>
          </a:p>
        </p:txBody>
      </p:sp>
      <p:sp>
        <p:nvSpPr>
          <p:cNvPr id="5451" name="Google Shape;5451;g12b204941e5_0_50"/>
          <p:cNvSpPr txBox="1"/>
          <p:nvPr/>
        </p:nvSpPr>
        <p:spPr>
          <a:xfrm>
            <a:off x="720000" y="1329525"/>
            <a:ext cx="7704000" cy="1670700"/>
          </a:xfrm>
          <a:prstGeom prst="rect">
            <a:avLst/>
          </a:prstGeom>
          <a:noFill/>
          <a:ln>
            <a:noFill/>
          </a:ln>
        </p:spPr>
        <p:txBody>
          <a:bodyPr anchorCtr="0" anchor="t" bIns="91425" lIns="91425" spcFirstLastPara="1" rIns="91425" wrap="square" tIns="91425">
            <a:spAutoFit/>
          </a:bodyPr>
          <a:lstStyle/>
          <a:p>
            <a:pPr indent="0" lvl="0" marL="0" rtl="0" algn="just">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Después nos aparece los equipos que haya detectado el controlador que estén en nuestra misma red.</a:t>
            </a:r>
            <a:endParaRPr sz="1800">
              <a:solidFill>
                <a:srgbClr val="424242"/>
              </a:solidFill>
              <a:latin typeface="Barlow Semi Condensed"/>
              <a:ea typeface="Barlow Semi Condensed"/>
              <a:cs typeface="Barlow Semi Condensed"/>
              <a:sym typeface="Barlow Semi Condensed"/>
            </a:endParaRPr>
          </a:p>
          <a:p>
            <a:pPr indent="0" lvl="0" marL="0" rtl="0" algn="just">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Seleccionamos los que queramos adoptar con el controlador. Si aún no aparecen o no quieren seleccionar ninguno no hay problema, solo seleccionamos NEXT.</a:t>
            </a:r>
            <a:endParaRPr sz="1800">
              <a:solidFill>
                <a:srgbClr val="424242"/>
              </a:solidFill>
              <a:latin typeface="Barlow Semi Condensed"/>
              <a:ea typeface="Barlow Semi Condensed"/>
              <a:cs typeface="Barlow Semi Condensed"/>
              <a:sym typeface="Barlow Semi Condensed"/>
            </a:endParaRPr>
          </a:p>
        </p:txBody>
      </p:sp>
      <p:pic>
        <p:nvPicPr>
          <p:cNvPr id="5452" name="Google Shape;5452;g12b204941e5_0_50"/>
          <p:cNvPicPr preferRelativeResize="0"/>
          <p:nvPr/>
        </p:nvPicPr>
        <p:blipFill rotWithShape="1">
          <a:blip r:embed="rId3">
            <a:alphaModFix/>
          </a:blip>
          <a:srcRect b="6086" l="0" r="0" t="13294"/>
          <a:stretch/>
        </p:blipFill>
        <p:spPr>
          <a:xfrm>
            <a:off x="2545125" y="3000225"/>
            <a:ext cx="4053740" cy="1838475"/>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56" name="Shape 5456"/>
        <p:cNvGrpSpPr/>
        <p:nvPr/>
      </p:nvGrpSpPr>
      <p:grpSpPr>
        <a:xfrm>
          <a:off x="0" y="0"/>
          <a:ext cx="0" cy="0"/>
          <a:chOff x="0" y="0"/>
          <a:chExt cx="0" cy="0"/>
        </a:xfrm>
      </p:grpSpPr>
      <p:sp>
        <p:nvSpPr>
          <p:cNvPr id="5457" name="Google Shape;5457;g12b204941e5_0_58"/>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7</a:t>
            </a:r>
            <a:endParaRPr/>
          </a:p>
        </p:txBody>
      </p:sp>
      <p:sp>
        <p:nvSpPr>
          <p:cNvPr id="5458" name="Google Shape;5458;g12b204941e5_0_58"/>
          <p:cNvSpPr txBox="1"/>
          <p:nvPr/>
        </p:nvSpPr>
        <p:spPr>
          <a:xfrm>
            <a:off x="720000" y="1316100"/>
            <a:ext cx="7704000" cy="822000"/>
          </a:xfrm>
          <a:prstGeom prst="rect">
            <a:avLst/>
          </a:prstGeom>
          <a:noFill/>
          <a:ln>
            <a:noFill/>
          </a:ln>
        </p:spPr>
        <p:txBody>
          <a:bodyPr anchorCtr="0" anchor="t" bIns="91425" lIns="91425" spcFirstLastPara="1" rIns="91425" wrap="square" tIns="91425">
            <a:spAutoFit/>
          </a:bodyPr>
          <a:lstStyle/>
          <a:p>
            <a:pPr indent="0" lvl="0" marL="0" rtl="0" algn="just">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Ahora configuraremos el WiFi que queramos tener, colocamos el nombre (SSID) y la contraseña, también habilitamos la opción de combinar bandas 2.4Ghz y 5Ghz</a:t>
            </a:r>
            <a:endParaRPr sz="1800">
              <a:solidFill>
                <a:srgbClr val="424242"/>
              </a:solidFill>
              <a:latin typeface="Barlow Semi Condensed"/>
              <a:ea typeface="Barlow Semi Condensed"/>
              <a:cs typeface="Barlow Semi Condensed"/>
              <a:sym typeface="Barlow Semi Condensed"/>
            </a:endParaRPr>
          </a:p>
        </p:txBody>
      </p:sp>
      <p:pic>
        <p:nvPicPr>
          <p:cNvPr id="5459" name="Google Shape;5459;g12b204941e5_0_58"/>
          <p:cNvPicPr preferRelativeResize="0"/>
          <p:nvPr/>
        </p:nvPicPr>
        <p:blipFill rotWithShape="1">
          <a:blip r:embed="rId3">
            <a:alphaModFix/>
          </a:blip>
          <a:srcRect b="6652" l="0" r="0" t="14152"/>
          <a:stretch/>
        </p:blipFill>
        <p:spPr>
          <a:xfrm>
            <a:off x="2296200" y="2427200"/>
            <a:ext cx="4551600" cy="202780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30" name="Shape 4530"/>
        <p:cNvGrpSpPr/>
        <p:nvPr/>
      </p:nvGrpSpPr>
      <p:grpSpPr>
        <a:xfrm>
          <a:off x="0" y="0"/>
          <a:ext cx="0" cy="0"/>
          <a:chOff x="0" y="0"/>
          <a:chExt cx="0" cy="0"/>
        </a:xfrm>
      </p:grpSpPr>
      <p:sp>
        <p:nvSpPr>
          <p:cNvPr id="4531" name="Google Shape;4531;p3"/>
          <p:cNvSpPr txBox="1"/>
          <p:nvPr>
            <p:ph idx="1" type="subTitle"/>
          </p:nvPr>
        </p:nvSpPr>
        <p:spPr>
          <a:xfrm>
            <a:off x="720000" y="1537600"/>
            <a:ext cx="4468500" cy="2652300"/>
          </a:xfrm>
          <a:prstGeom prst="rect">
            <a:avLst/>
          </a:prstGeom>
          <a:solidFill>
            <a:schemeClr val="lt1"/>
          </a:solidFill>
          <a:ln cap="flat" cmpd="sng" w="9525">
            <a:solidFill>
              <a:schemeClr val="accent5"/>
            </a:solidFill>
            <a:prstDash val="solid"/>
            <a:round/>
            <a:headEnd len="sm" w="sm" type="none"/>
            <a:tailEnd len="sm" w="sm" type="none"/>
          </a:ln>
        </p:spPr>
        <p:txBody>
          <a:bodyPr anchorCtr="0" anchor="b" bIns="91425" lIns="182875" spcFirstLastPara="1" rIns="182875" wrap="square" tIns="91425">
            <a:noAutofit/>
          </a:bodyPr>
          <a:lstStyle/>
          <a:p>
            <a:pPr indent="-311150" lvl="0" marL="457200" rtl="0" algn="just">
              <a:lnSpc>
                <a:spcPct val="115000"/>
              </a:lnSpc>
              <a:spcBef>
                <a:spcPts val="1500"/>
              </a:spcBef>
              <a:spcAft>
                <a:spcPts val="0"/>
              </a:spcAft>
              <a:buClr>
                <a:srgbClr val="333333"/>
              </a:buClr>
              <a:buSzPts val="1300"/>
              <a:buChar char="●"/>
            </a:pPr>
            <a:r>
              <a:rPr lang="en" sz="1300">
                <a:solidFill>
                  <a:srgbClr val="333333"/>
                </a:solidFill>
                <a:highlight>
                  <a:srgbClr val="FFFFFF"/>
                </a:highlight>
              </a:rPr>
              <a:t>El portal cautivo actúa como responsable de controlar y gestionar el acceso de los usuarios a redes, tanto públicas como privadas, de manera </a:t>
            </a:r>
            <a:r>
              <a:rPr lang="en" sz="1300">
                <a:solidFill>
                  <a:srgbClr val="333333"/>
                </a:solidFill>
                <a:highlight>
                  <a:srgbClr val="FFFFFF"/>
                </a:highlight>
              </a:rPr>
              <a:t>automatizada.</a:t>
            </a:r>
            <a:endParaRPr sz="1300">
              <a:solidFill>
                <a:srgbClr val="333333"/>
              </a:solidFill>
              <a:highlight>
                <a:srgbClr val="FFFFFF"/>
              </a:highlight>
            </a:endParaRPr>
          </a:p>
          <a:p>
            <a:pPr indent="0" lvl="0" marL="457200" rtl="0" algn="just">
              <a:lnSpc>
                <a:spcPct val="115000"/>
              </a:lnSpc>
              <a:spcBef>
                <a:spcPts val="1500"/>
              </a:spcBef>
              <a:spcAft>
                <a:spcPts val="0"/>
              </a:spcAft>
              <a:buNone/>
            </a:pPr>
            <a:r>
              <a:t/>
            </a:r>
            <a:endParaRPr sz="1300">
              <a:solidFill>
                <a:srgbClr val="333333"/>
              </a:solidFill>
              <a:highlight>
                <a:srgbClr val="FFFFFF"/>
              </a:highlight>
            </a:endParaRPr>
          </a:p>
          <a:p>
            <a:pPr indent="-311150" lvl="0" marL="457200" rtl="0" algn="just">
              <a:lnSpc>
                <a:spcPct val="115000"/>
              </a:lnSpc>
              <a:spcBef>
                <a:spcPts val="1500"/>
              </a:spcBef>
              <a:spcAft>
                <a:spcPts val="0"/>
              </a:spcAft>
              <a:buClr>
                <a:srgbClr val="333333"/>
              </a:buClr>
              <a:buSzPts val="1300"/>
              <a:buChar char="●"/>
            </a:pPr>
            <a:r>
              <a:rPr lang="en" sz="1300">
                <a:solidFill>
                  <a:srgbClr val="333333"/>
                </a:solidFill>
                <a:highlight>
                  <a:srgbClr val="FFFFFF"/>
                </a:highlight>
              </a:rPr>
              <a:t>Es una página de inicio de sesión personalizado en redes empresariales que los usuarios invitados deben pasar antes de poder conectarse a la red Wi-Fi. </a:t>
            </a:r>
            <a:endParaRPr sz="1300">
              <a:solidFill>
                <a:srgbClr val="333333"/>
              </a:solidFill>
              <a:highlight>
                <a:srgbClr val="FFFFFF"/>
              </a:highlight>
            </a:endParaRPr>
          </a:p>
          <a:p>
            <a:pPr indent="0" lvl="0" marL="457200" rtl="0" algn="just">
              <a:lnSpc>
                <a:spcPct val="115000"/>
              </a:lnSpc>
              <a:spcBef>
                <a:spcPts val="800"/>
              </a:spcBef>
              <a:spcAft>
                <a:spcPts val="800"/>
              </a:spcAft>
              <a:buNone/>
            </a:pPr>
            <a:r>
              <a:t/>
            </a:r>
            <a:endParaRPr sz="1300">
              <a:solidFill>
                <a:srgbClr val="333333"/>
              </a:solidFill>
              <a:highlight>
                <a:srgbClr val="FFFFFF"/>
              </a:highlight>
            </a:endParaRPr>
          </a:p>
        </p:txBody>
      </p:sp>
      <p:sp>
        <p:nvSpPr>
          <p:cNvPr id="4532" name="Google Shape;4532;p3"/>
          <p:cNvSpPr txBox="1"/>
          <p:nvPr>
            <p:ph idx="13"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¿Qué es un portal cautivo?</a:t>
            </a:r>
            <a:endParaRPr/>
          </a:p>
        </p:txBody>
      </p:sp>
      <p:pic>
        <p:nvPicPr>
          <p:cNvPr id="4533" name="Google Shape;4533;p3"/>
          <p:cNvPicPr preferRelativeResize="0"/>
          <p:nvPr/>
        </p:nvPicPr>
        <p:blipFill>
          <a:blip r:embed="rId3">
            <a:alphaModFix/>
          </a:blip>
          <a:stretch>
            <a:fillRect/>
          </a:stretch>
        </p:blipFill>
        <p:spPr>
          <a:xfrm>
            <a:off x="5701225" y="1860425"/>
            <a:ext cx="3247640" cy="1786200"/>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3" name="Shape 5463"/>
        <p:cNvGrpSpPr/>
        <p:nvPr/>
      </p:nvGrpSpPr>
      <p:grpSpPr>
        <a:xfrm>
          <a:off x="0" y="0"/>
          <a:ext cx="0" cy="0"/>
          <a:chOff x="0" y="0"/>
          <a:chExt cx="0" cy="0"/>
        </a:xfrm>
      </p:grpSpPr>
      <p:sp>
        <p:nvSpPr>
          <p:cNvPr id="5464" name="Google Shape;5464;g12b204941e5_0_66"/>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Paso 8</a:t>
            </a:r>
            <a:endParaRPr/>
          </a:p>
        </p:txBody>
      </p:sp>
      <p:sp>
        <p:nvSpPr>
          <p:cNvPr id="5465" name="Google Shape;5465;g12b204941e5_0_66"/>
          <p:cNvSpPr txBox="1"/>
          <p:nvPr/>
        </p:nvSpPr>
        <p:spPr>
          <a:xfrm>
            <a:off x="720000" y="1316100"/>
            <a:ext cx="7704000" cy="4617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1000"/>
              </a:spcBef>
              <a:spcAft>
                <a:spcPts val="0"/>
              </a:spcAft>
              <a:buNone/>
            </a:pPr>
            <a:r>
              <a:rPr lang="en" sz="1800">
                <a:solidFill>
                  <a:srgbClr val="424242"/>
                </a:solidFill>
                <a:latin typeface="Barlow Semi Condensed"/>
                <a:ea typeface="Barlow Semi Condensed"/>
                <a:cs typeface="Barlow Semi Condensed"/>
                <a:sym typeface="Barlow Semi Condensed"/>
              </a:rPr>
              <a:t>Seleccionamos nuestra zona horaria y le damos en el botón de FINISH.</a:t>
            </a:r>
            <a:endParaRPr sz="1800">
              <a:solidFill>
                <a:srgbClr val="424242"/>
              </a:solidFill>
              <a:latin typeface="Barlow Semi Condensed"/>
              <a:ea typeface="Barlow Semi Condensed"/>
              <a:cs typeface="Barlow Semi Condensed"/>
              <a:sym typeface="Barlow Semi Condensed"/>
            </a:endParaRPr>
          </a:p>
        </p:txBody>
      </p:sp>
      <p:pic>
        <p:nvPicPr>
          <p:cNvPr id="5466" name="Google Shape;5466;g12b204941e5_0_66"/>
          <p:cNvPicPr preferRelativeResize="0"/>
          <p:nvPr/>
        </p:nvPicPr>
        <p:blipFill rotWithShape="1">
          <a:blip r:embed="rId3">
            <a:alphaModFix/>
          </a:blip>
          <a:srcRect b="6652" l="0" r="0" t="14152"/>
          <a:stretch/>
        </p:blipFill>
        <p:spPr>
          <a:xfrm>
            <a:off x="1852525" y="2141600"/>
            <a:ext cx="5438949" cy="2423125"/>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0" name="Shape 5470"/>
        <p:cNvGrpSpPr/>
        <p:nvPr/>
      </p:nvGrpSpPr>
      <p:grpSpPr>
        <a:xfrm>
          <a:off x="0" y="0"/>
          <a:ext cx="0" cy="0"/>
          <a:chOff x="0" y="0"/>
          <a:chExt cx="0" cy="0"/>
        </a:xfrm>
      </p:grpSpPr>
      <p:sp>
        <p:nvSpPr>
          <p:cNvPr id="5471" name="Google Shape;5471;g12b204941e5_0_90"/>
          <p:cNvSpPr txBox="1"/>
          <p:nvPr>
            <p:ph type="title"/>
          </p:nvPr>
        </p:nvSpPr>
        <p:spPr>
          <a:xfrm>
            <a:off x="2048238" y="1313550"/>
            <a:ext cx="5047500" cy="180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Interfaz</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5" name="Shape 5475"/>
        <p:cNvGrpSpPr/>
        <p:nvPr/>
      </p:nvGrpSpPr>
      <p:grpSpPr>
        <a:xfrm>
          <a:off x="0" y="0"/>
          <a:ext cx="0" cy="0"/>
          <a:chOff x="0" y="0"/>
          <a:chExt cx="0" cy="0"/>
        </a:xfrm>
      </p:grpSpPr>
      <p:sp>
        <p:nvSpPr>
          <p:cNvPr id="5476" name="Google Shape;5476;g12b204941e5_0_95"/>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Dashboard</a:t>
            </a:r>
            <a:endParaRPr/>
          </a:p>
        </p:txBody>
      </p:sp>
      <p:sp>
        <p:nvSpPr>
          <p:cNvPr id="5477" name="Google Shape;5477;g12b204941e5_0_95"/>
          <p:cNvSpPr txBox="1"/>
          <p:nvPr>
            <p:ph idx="1" type="subTitle"/>
          </p:nvPr>
        </p:nvSpPr>
        <p:spPr>
          <a:xfrm>
            <a:off x="953500" y="1477225"/>
            <a:ext cx="2820300" cy="2632200"/>
          </a:xfrm>
          <a:prstGeom prst="rect">
            <a:avLst/>
          </a:prstGeom>
        </p:spPr>
        <p:txBody>
          <a:bodyPr anchorCtr="0" anchor="t" bIns="91425" lIns="91425" spcFirstLastPara="1" rIns="91425" wrap="square" tIns="91425">
            <a:noAutofit/>
          </a:bodyPr>
          <a:lstStyle/>
          <a:p>
            <a:pPr indent="0" lvl="0" marL="0" rtl="0" algn="just">
              <a:lnSpc>
                <a:spcPct val="115000"/>
              </a:lnSpc>
              <a:spcBef>
                <a:spcPts val="1100"/>
              </a:spcBef>
              <a:spcAft>
                <a:spcPts val="0"/>
              </a:spcAft>
              <a:buNone/>
            </a:pPr>
            <a:r>
              <a:rPr lang="en" sz="1600">
                <a:solidFill>
                  <a:srgbClr val="333333"/>
                </a:solidFill>
              </a:rPr>
              <a:t>Pantalla que nos muestra una representación gráfica de las condiciones actuales de la red.</a:t>
            </a:r>
            <a:endParaRPr sz="1600">
              <a:solidFill>
                <a:srgbClr val="333333"/>
              </a:solidFill>
            </a:endParaRPr>
          </a:p>
          <a:p>
            <a:pPr indent="0" lvl="0" marL="0" rtl="0" algn="just">
              <a:lnSpc>
                <a:spcPct val="115000"/>
              </a:lnSpc>
              <a:spcBef>
                <a:spcPts val="1100"/>
              </a:spcBef>
              <a:spcAft>
                <a:spcPts val="1100"/>
              </a:spcAft>
              <a:buNone/>
            </a:pPr>
            <a:r>
              <a:rPr lang="en" sz="1600">
                <a:solidFill>
                  <a:srgbClr val="555555"/>
                </a:solidFill>
              </a:rPr>
              <a:t>Contiene la información básica de nuestro dispositivo: Nombre del host, versión de firmware, IPs del dispositivo en las «patas» WAN y LAN, tiempo activo, ISP, media de carga durante las últimas 24h, etc.</a:t>
            </a:r>
            <a:endParaRPr sz="1600">
              <a:solidFill>
                <a:srgbClr val="333333"/>
              </a:solidFill>
            </a:endParaRPr>
          </a:p>
        </p:txBody>
      </p:sp>
      <p:pic>
        <p:nvPicPr>
          <p:cNvPr id="5478" name="Google Shape;5478;g12b204941e5_0_95"/>
          <p:cNvPicPr preferRelativeResize="0"/>
          <p:nvPr/>
        </p:nvPicPr>
        <p:blipFill rotWithShape="1">
          <a:blip r:embed="rId3">
            <a:alphaModFix/>
          </a:blip>
          <a:srcRect b="5234" l="0" r="0" t="3889"/>
          <a:stretch/>
        </p:blipFill>
        <p:spPr>
          <a:xfrm>
            <a:off x="4297425" y="1874450"/>
            <a:ext cx="4371875" cy="2234975"/>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2" name="Shape 5482"/>
        <p:cNvGrpSpPr/>
        <p:nvPr/>
      </p:nvGrpSpPr>
      <p:grpSpPr>
        <a:xfrm>
          <a:off x="0" y="0"/>
          <a:ext cx="0" cy="0"/>
          <a:chOff x="0" y="0"/>
          <a:chExt cx="0" cy="0"/>
        </a:xfrm>
      </p:grpSpPr>
      <p:sp>
        <p:nvSpPr>
          <p:cNvPr id="5483" name="Google Shape;5483;g12b204941e5_0_103"/>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Topology</a:t>
            </a:r>
            <a:endParaRPr/>
          </a:p>
        </p:txBody>
      </p:sp>
      <p:sp>
        <p:nvSpPr>
          <p:cNvPr id="5484" name="Google Shape;5484;g12b204941e5_0_103"/>
          <p:cNvSpPr txBox="1"/>
          <p:nvPr>
            <p:ph idx="1" type="subTitle"/>
          </p:nvPr>
        </p:nvSpPr>
        <p:spPr>
          <a:xfrm>
            <a:off x="953500" y="1745825"/>
            <a:ext cx="2820300" cy="2632200"/>
          </a:xfrm>
          <a:prstGeom prst="rect">
            <a:avLst/>
          </a:prstGeom>
        </p:spPr>
        <p:txBody>
          <a:bodyPr anchorCtr="0" anchor="t" bIns="91425" lIns="91425" spcFirstLastPara="1" rIns="91425" wrap="square" tIns="91425">
            <a:noAutofit/>
          </a:bodyPr>
          <a:lstStyle/>
          <a:p>
            <a:pPr indent="0" lvl="0" marL="0" rtl="0" algn="just">
              <a:spcBef>
                <a:spcPts val="0"/>
              </a:spcBef>
              <a:spcAft>
                <a:spcPts val="0"/>
              </a:spcAft>
              <a:buNone/>
            </a:pPr>
            <a:r>
              <a:rPr lang="en" sz="1600">
                <a:solidFill>
                  <a:srgbClr val="555555"/>
                </a:solidFill>
              </a:rPr>
              <a:t>El sistema creará una topología de red, la cual se puede expandir haciendo click sobre cada uno de los elementos de la misma.</a:t>
            </a:r>
            <a:endParaRPr sz="1600">
              <a:solidFill>
                <a:srgbClr val="555555"/>
              </a:solidFill>
            </a:endParaRPr>
          </a:p>
          <a:p>
            <a:pPr indent="0" lvl="0" marL="0" rtl="0" algn="just">
              <a:spcBef>
                <a:spcPts val="0"/>
              </a:spcBef>
              <a:spcAft>
                <a:spcPts val="0"/>
              </a:spcAft>
              <a:buNone/>
            </a:pPr>
            <a:r>
              <a:rPr lang="en" sz="1600">
                <a:solidFill>
                  <a:srgbClr val="555555"/>
                </a:solidFill>
              </a:rPr>
              <a:t>Se puede obtener más información acerca del dispositivo como MAC Address, IP, tiempo activo, etc, si damos click en el dispositivo deseado.</a:t>
            </a:r>
            <a:endParaRPr sz="1600">
              <a:solidFill>
                <a:srgbClr val="555555"/>
              </a:solidFill>
            </a:endParaRPr>
          </a:p>
        </p:txBody>
      </p:sp>
      <p:pic>
        <p:nvPicPr>
          <p:cNvPr id="5485" name="Google Shape;5485;g12b204941e5_0_103"/>
          <p:cNvPicPr preferRelativeResize="0"/>
          <p:nvPr/>
        </p:nvPicPr>
        <p:blipFill rotWithShape="1">
          <a:blip r:embed="rId3">
            <a:alphaModFix/>
          </a:blip>
          <a:srcRect b="4943" l="0" r="0" t="4180"/>
          <a:stretch/>
        </p:blipFill>
        <p:spPr>
          <a:xfrm>
            <a:off x="4315383" y="1893550"/>
            <a:ext cx="4108617" cy="2100400"/>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9" name="Shape 5489"/>
        <p:cNvGrpSpPr/>
        <p:nvPr/>
      </p:nvGrpSpPr>
      <p:grpSpPr>
        <a:xfrm>
          <a:off x="0" y="0"/>
          <a:ext cx="0" cy="0"/>
          <a:chOff x="0" y="0"/>
          <a:chExt cx="0" cy="0"/>
        </a:xfrm>
      </p:grpSpPr>
      <p:sp>
        <p:nvSpPr>
          <p:cNvPr id="5490" name="Google Shape;5490;g12b204941e5_0_109"/>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Unifi devices</a:t>
            </a:r>
            <a:endParaRPr/>
          </a:p>
        </p:txBody>
      </p:sp>
      <p:sp>
        <p:nvSpPr>
          <p:cNvPr id="5491" name="Google Shape;5491;g12b204941e5_0_109"/>
          <p:cNvSpPr txBox="1"/>
          <p:nvPr>
            <p:ph idx="1" type="subTitle"/>
          </p:nvPr>
        </p:nvSpPr>
        <p:spPr>
          <a:xfrm>
            <a:off x="940075" y="1380850"/>
            <a:ext cx="2820300" cy="2632200"/>
          </a:xfrm>
          <a:prstGeom prst="rect">
            <a:avLst/>
          </a:prstGeom>
        </p:spPr>
        <p:txBody>
          <a:bodyPr anchorCtr="0" anchor="t" bIns="91425" lIns="91425" spcFirstLastPara="1" rIns="91425" wrap="square" tIns="91425">
            <a:noAutofit/>
          </a:bodyPr>
          <a:lstStyle/>
          <a:p>
            <a:pPr indent="0" lvl="0" marL="0" rtl="0" algn="just">
              <a:spcBef>
                <a:spcPts val="0"/>
              </a:spcBef>
              <a:spcAft>
                <a:spcPts val="0"/>
              </a:spcAft>
              <a:buClr>
                <a:schemeClr val="hlink"/>
              </a:buClr>
              <a:buSzPts val="1100"/>
              <a:buFont typeface="Arial"/>
              <a:buNone/>
            </a:pPr>
            <a:r>
              <a:rPr lang="en" sz="1600"/>
              <a:t>La pantalla Dispositivos muestra una lista de dispositivos UniFi descubiertos por el controlador UniFi. Puede hacer clic en cualquiera de los encabezados de las columnas para cambiar el orden de la lista.</a:t>
            </a:r>
            <a:endParaRPr sz="1600"/>
          </a:p>
          <a:p>
            <a:pPr indent="0" lvl="0" marL="0" rtl="0" algn="just">
              <a:spcBef>
                <a:spcPts val="0"/>
              </a:spcBef>
              <a:spcAft>
                <a:spcPts val="0"/>
              </a:spcAft>
              <a:buClr>
                <a:schemeClr val="hlink"/>
              </a:buClr>
              <a:buSzPts val="1100"/>
              <a:buFont typeface="Arial"/>
              <a:buNone/>
            </a:pPr>
            <a:r>
              <a:rPr lang="en" sz="1600"/>
              <a:t>Puede aplicar uno de los siguientes filtros primarios:</a:t>
            </a:r>
            <a:endParaRPr sz="1600"/>
          </a:p>
          <a:p>
            <a:pPr indent="0" lvl="0" marL="0" rtl="0" algn="just">
              <a:spcBef>
                <a:spcPts val="0"/>
              </a:spcBef>
              <a:spcAft>
                <a:spcPts val="0"/>
              </a:spcAft>
              <a:buNone/>
            </a:pPr>
            <a:r>
              <a:rPr lang="en" sz="1600"/>
              <a:t>Todas las pantallas, Gateway/Switches, APs, Visión general, Rendimiento y Configuración.</a:t>
            </a:r>
            <a:endParaRPr sz="1600"/>
          </a:p>
        </p:txBody>
      </p:sp>
      <p:pic>
        <p:nvPicPr>
          <p:cNvPr id="5492" name="Google Shape;5492;g12b204941e5_0_109"/>
          <p:cNvPicPr preferRelativeResize="0"/>
          <p:nvPr/>
        </p:nvPicPr>
        <p:blipFill rotWithShape="1">
          <a:blip r:embed="rId3">
            <a:alphaModFix/>
          </a:blip>
          <a:srcRect b="6932" l="0" r="0" t="4751"/>
          <a:stretch/>
        </p:blipFill>
        <p:spPr>
          <a:xfrm>
            <a:off x="4270575" y="1745825"/>
            <a:ext cx="4153425" cy="2063402"/>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6" name="Shape 5496"/>
        <p:cNvGrpSpPr/>
        <p:nvPr/>
      </p:nvGrpSpPr>
      <p:grpSpPr>
        <a:xfrm>
          <a:off x="0" y="0"/>
          <a:ext cx="0" cy="0"/>
          <a:chOff x="0" y="0"/>
          <a:chExt cx="0" cy="0"/>
        </a:xfrm>
      </p:grpSpPr>
      <p:sp>
        <p:nvSpPr>
          <p:cNvPr id="5497" name="Google Shape;5497;g12b204941e5_0_115"/>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Client devices</a:t>
            </a:r>
            <a:endParaRPr/>
          </a:p>
        </p:txBody>
      </p:sp>
      <p:sp>
        <p:nvSpPr>
          <p:cNvPr id="5498" name="Google Shape;5498;g12b204941e5_0_115"/>
          <p:cNvSpPr txBox="1"/>
          <p:nvPr>
            <p:ph idx="1" type="subTitle"/>
          </p:nvPr>
        </p:nvSpPr>
        <p:spPr>
          <a:xfrm>
            <a:off x="953500" y="1745825"/>
            <a:ext cx="2820300" cy="2632200"/>
          </a:xfrm>
          <a:prstGeom prst="rect">
            <a:avLst/>
          </a:prstGeom>
        </p:spPr>
        <p:txBody>
          <a:bodyPr anchorCtr="0" anchor="t" bIns="91425" lIns="91425" spcFirstLastPara="1" rIns="91425" wrap="square" tIns="91425">
            <a:noAutofit/>
          </a:bodyPr>
          <a:lstStyle/>
          <a:p>
            <a:pPr indent="0" lvl="0" marL="0" rtl="0" algn="just">
              <a:spcBef>
                <a:spcPts val="0"/>
              </a:spcBef>
              <a:spcAft>
                <a:spcPts val="0"/>
              </a:spcAft>
              <a:buNone/>
            </a:pPr>
            <a:r>
              <a:rPr lang="en" sz="1600"/>
              <a:t>M</a:t>
            </a:r>
            <a:r>
              <a:rPr lang="en" sz="1600"/>
              <a:t>uestra una lista de clientes de la red. Puede aplicar uno de los siguientes filtros primarios: Todos, inalámbrico o con cable.</a:t>
            </a:r>
            <a:endParaRPr sz="1600"/>
          </a:p>
          <a:p>
            <a:pPr indent="0" lvl="0" marL="0" rtl="0" algn="just">
              <a:spcBef>
                <a:spcPts val="0"/>
              </a:spcBef>
              <a:spcAft>
                <a:spcPts val="0"/>
              </a:spcAft>
              <a:buClr>
                <a:schemeClr val="hlink"/>
              </a:buClr>
              <a:buSzPts val="1100"/>
              <a:buFont typeface="Arial"/>
              <a:buNone/>
            </a:pPr>
            <a:r>
              <a:rPr lang="en" sz="1600"/>
              <a:t>Existe un filtro secundario: Todos (muestra todos los usuarios e invitados),  usuarios o invitados.</a:t>
            </a:r>
            <a:endParaRPr sz="1600"/>
          </a:p>
          <a:p>
            <a:pPr indent="0" lvl="0" marL="0" rtl="0" algn="just">
              <a:spcBef>
                <a:spcPts val="0"/>
              </a:spcBef>
              <a:spcAft>
                <a:spcPts val="0"/>
              </a:spcAft>
              <a:buNone/>
            </a:pPr>
            <a:r>
              <a:t/>
            </a:r>
            <a:endParaRPr sz="1600"/>
          </a:p>
        </p:txBody>
      </p:sp>
      <p:pic>
        <p:nvPicPr>
          <p:cNvPr id="5499" name="Google Shape;5499;g12b204941e5_0_115"/>
          <p:cNvPicPr preferRelativeResize="0"/>
          <p:nvPr/>
        </p:nvPicPr>
        <p:blipFill rotWithShape="1">
          <a:blip r:embed="rId3">
            <a:alphaModFix/>
          </a:blip>
          <a:srcRect b="5234" l="0" r="0" t="4366"/>
          <a:stretch/>
        </p:blipFill>
        <p:spPr>
          <a:xfrm>
            <a:off x="4361475" y="1745825"/>
            <a:ext cx="3996881" cy="2030475"/>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3" name="Shape 5503"/>
        <p:cNvGrpSpPr/>
        <p:nvPr/>
      </p:nvGrpSpPr>
      <p:grpSpPr>
        <a:xfrm>
          <a:off x="0" y="0"/>
          <a:ext cx="0" cy="0"/>
          <a:chOff x="0" y="0"/>
          <a:chExt cx="0" cy="0"/>
        </a:xfrm>
      </p:grpSpPr>
      <p:sp>
        <p:nvSpPr>
          <p:cNvPr id="5504" name="Google Shape;5504;g12b204941e5_0_127"/>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Statistics</a:t>
            </a:r>
            <a:endParaRPr/>
          </a:p>
        </p:txBody>
      </p:sp>
      <p:sp>
        <p:nvSpPr>
          <p:cNvPr id="5505" name="Google Shape;5505;g12b204941e5_0_127"/>
          <p:cNvSpPr txBox="1"/>
          <p:nvPr>
            <p:ph idx="1" type="subTitle"/>
          </p:nvPr>
        </p:nvSpPr>
        <p:spPr>
          <a:xfrm>
            <a:off x="953500" y="1463825"/>
            <a:ext cx="2820300" cy="2914200"/>
          </a:xfrm>
          <a:prstGeom prst="rect">
            <a:avLst/>
          </a:prstGeom>
        </p:spPr>
        <p:txBody>
          <a:bodyPr anchorCtr="0" anchor="t" bIns="91425" lIns="91425" spcFirstLastPara="1" rIns="91425" wrap="square" tIns="91425">
            <a:noAutofit/>
          </a:bodyPr>
          <a:lstStyle/>
          <a:p>
            <a:pPr indent="0" lvl="0" marL="0" rtl="0" algn="just">
              <a:spcBef>
                <a:spcPts val="0"/>
              </a:spcBef>
              <a:spcAft>
                <a:spcPts val="0"/>
              </a:spcAft>
              <a:buNone/>
            </a:pPr>
            <a:r>
              <a:rPr lang="en" sz="1600"/>
              <a:t>Se pueden observar los gráficos y estadísticas </a:t>
            </a:r>
            <a:r>
              <a:rPr lang="en" sz="1600">
                <a:solidFill>
                  <a:srgbClr val="555555"/>
                </a:solidFill>
              </a:rPr>
              <a:t>acerca del tráfico de nuestra red.</a:t>
            </a:r>
            <a:endParaRPr sz="1600">
              <a:solidFill>
                <a:srgbClr val="555555"/>
              </a:solidFill>
            </a:endParaRPr>
          </a:p>
          <a:p>
            <a:pPr indent="0" lvl="0" marL="0" rtl="0" algn="just">
              <a:spcBef>
                <a:spcPts val="0"/>
              </a:spcBef>
              <a:spcAft>
                <a:spcPts val="0"/>
              </a:spcAft>
              <a:buNone/>
            </a:pPr>
            <a:r>
              <a:rPr lang="en" sz="1600">
                <a:solidFill>
                  <a:srgbClr val="555555"/>
                </a:solidFill>
              </a:rPr>
              <a:t>Se puede filtrar para que nos muestre este tráfico en intervalos de fecha o tipo de tráfico. Al hacer click sobre cualquiera de los tipos de tráfico, se obtendrá información aún más detallada</a:t>
            </a:r>
            <a:endParaRPr sz="1600">
              <a:solidFill>
                <a:srgbClr val="555555"/>
              </a:solidFill>
            </a:endParaRPr>
          </a:p>
        </p:txBody>
      </p:sp>
      <p:pic>
        <p:nvPicPr>
          <p:cNvPr id="5506" name="Google Shape;5506;g12b204941e5_0_127"/>
          <p:cNvPicPr preferRelativeResize="0"/>
          <p:nvPr/>
        </p:nvPicPr>
        <p:blipFill rotWithShape="1">
          <a:blip r:embed="rId3">
            <a:alphaModFix/>
          </a:blip>
          <a:srcRect b="5227" l="0" r="0" t="4176"/>
          <a:stretch/>
        </p:blipFill>
        <p:spPr>
          <a:xfrm>
            <a:off x="4310875" y="1826425"/>
            <a:ext cx="4210975" cy="2145975"/>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0" name="Shape 5510"/>
        <p:cNvGrpSpPr/>
        <p:nvPr/>
      </p:nvGrpSpPr>
      <p:grpSpPr>
        <a:xfrm>
          <a:off x="0" y="0"/>
          <a:ext cx="0" cy="0"/>
          <a:chOff x="0" y="0"/>
          <a:chExt cx="0" cy="0"/>
        </a:xfrm>
      </p:grpSpPr>
      <p:sp>
        <p:nvSpPr>
          <p:cNvPr id="5511" name="Google Shape;5511;g12b204941e5_0_133"/>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Wifi insights</a:t>
            </a:r>
            <a:endParaRPr/>
          </a:p>
        </p:txBody>
      </p:sp>
      <p:sp>
        <p:nvSpPr>
          <p:cNvPr id="5512" name="Google Shape;5512;g12b204941e5_0_133"/>
          <p:cNvSpPr txBox="1"/>
          <p:nvPr>
            <p:ph idx="1" type="subTitle"/>
          </p:nvPr>
        </p:nvSpPr>
        <p:spPr>
          <a:xfrm>
            <a:off x="953500" y="1745825"/>
            <a:ext cx="2820300" cy="2632200"/>
          </a:xfrm>
          <a:prstGeom prst="rect">
            <a:avLst/>
          </a:prstGeom>
        </p:spPr>
        <p:txBody>
          <a:bodyPr anchorCtr="0" anchor="t" bIns="91425" lIns="91425" spcFirstLastPara="1" rIns="91425" wrap="square" tIns="91425">
            <a:noAutofit/>
          </a:bodyPr>
          <a:lstStyle/>
          <a:p>
            <a:pPr indent="0" lvl="0" marL="0" rtl="0" algn="just">
              <a:spcBef>
                <a:spcPts val="0"/>
              </a:spcBef>
              <a:spcAft>
                <a:spcPts val="0"/>
              </a:spcAft>
              <a:buNone/>
            </a:pPr>
            <a:r>
              <a:rPr lang="en" sz="1600"/>
              <a:t>Se puede observar </a:t>
            </a:r>
            <a:r>
              <a:rPr lang="en" sz="1600">
                <a:solidFill>
                  <a:srgbClr val="555555"/>
                </a:solidFill>
              </a:rPr>
              <a:t>y analizar las redes Wi-Fi que tenemos alrededor, y que pueden presentar interferencias con nuestros puntos de acceso.</a:t>
            </a:r>
            <a:endParaRPr sz="1600">
              <a:solidFill>
                <a:srgbClr val="555555"/>
              </a:solidFill>
            </a:endParaRPr>
          </a:p>
          <a:p>
            <a:pPr indent="0" lvl="0" marL="0" rtl="0" algn="just">
              <a:spcBef>
                <a:spcPts val="0"/>
              </a:spcBef>
              <a:spcAft>
                <a:spcPts val="0"/>
              </a:spcAft>
              <a:buNone/>
            </a:pPr>
            <a:r>
              <a:rPr lang="en" sz="1600">
                <a:solidFill>
                  <a:srgbClr val="555555"/>
                </a:solidFill>
              </a:rPr>
              <a:t>El panel nos muestra si son redes seguras, los protocolos de red, canales de operación y frecuencia, ruido e incluso fabricante del router.</a:t>
            </a:r>
            <a:endParaRPr sz="1600">
              <a:solidFill>
                <a:srgbClr val="555555"/>
              </a:solidFill>
            </a:endParaRPr>
          </a:p>
        </p:txBody>
      </p:sp>
      <p:pic>
        <p:nvPicPr>
          <p:cNvPr id="5513" name="Google Shape;5513;g12b204941e5_0_133"/>
          <p:cNvPicPr preferRelativeResize="0"/>
          <p:nvPr/>
        </p:nvPicPr>
        <p:blipFill rotWithShape="1">
          <a:blip r:embed="rId3">
            <a:alphaModFix/>
          </a:blip>
          <a:srcRect b="5234" l="0" r="0" t="3889"/>
          <a:stretch/>
        </p:blipFill>
        <p:spPr>
          <a:xfrm>
            <a:off x="4315383" y="1866675"/>
            <a:ext cx="4108617" cy="2100400"/>
          </a:xfrm>
          <a:prstGeom prst="rect">
            <a:avLst/>
          </a:prstGeom>
          <a:noFill/>
          <a:ln>
            <a:noFill/>
          </a:ln>
        </p:spPr>
      </p:pic>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7" name="Shape 5517"/>
        <p:cNvGrpSpPr/>
        <p:nvPr/>
      </p:nvGrpSpPr>
      <p:grpSpPr>
        <a:xfrm>
          <a:off x="0" y="0"/>
          <a:ext cx="0" cy="0"/>
          <a:chOff x="0" y="0"/>
          <a:chExt cx="0" cy="0"/>
        </a:xfrm>
      </p:grpSpPr>
      <p:sp>
        <p:nvSpPr>
          <p:cNvPr id="5518" name="Google Shape;5518;g12b204941e5_0_143"/>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Notifications</a:t>
            </a:r>
            <a:endParaRPr/>
          </a:p>
        </p:txBody>
      </p:sp>
      <p:sp>
        <p:nvSpPr>
          <p:cNvPr id="5519" name="Google Shape;5519;g12b204941e5_0_143"/>
          <p:cNvSpPr txBox="1"/>
          <p:nvPr>
            <p:ph idx="1" type="subTitle"/>
          </p:nvPr>
        </p:nvSpPr>
        <p:spPr>
          <a:xfrm>
            <a:off x="953500" y="1745825"/>
            <a:ext cx="2820300" cy="2632200"/>
          </a:xfrm>
          <a:prstGeom prst="rect">
            <a:avLst/>
          </a:prstGeom>
        </p:spPr>
        <p:txBody>
          <a:bodyPr anchorCtr="0" anchor="t" bIns="91425" lIns="91425" spcFirstLastPara="1" rIns="91425" wrap="square" tIns="91425">
            <a:noAutofit/>
          </a:bodyPr>
          <a:lstStyle/>
          <a:p>
            <a:pPr indent="0" lvl="0" marL="0" rtl="0" algn="just">
              <a:spcBef>
                <a:spcPts val="0"/>
              </a:spcBef>
              <a:spcAft>
                <a:spcPts val="0"/>
              </a:spcAft>
              <a:buNone/>
            </a:pPr>
            <a:r>
              <a:rPr lang="en" sz="1600"/>
              <a:t>Se muestra los eventos o sucesos que ocurren en el dispositivo Unifi o en la red, así como la fecha y hora en la que sucedieron.</a:t>
            </a:r>
            <a:endParaRPr sz="1600"/>
          </a:p>
        </p:txBody>
      </p:sp>
      <p:pic>
        <p:nvPicPr>
          <p:cNvPr id="5520" name="Google Shape;5520;g12b204941e5_0_143"/>
          <p:cNvPicPr preferRelativeResize="0"/>
          <p:nvPr/>
        </p:nvPicPr>
        <p:blipFill rotWithShape="1">
          <a:blip r:embed="rId3">
            <a:alphaModFix/>
          </a:blip>
          <a:srcRect b="4658" l="0" r="0" t="4175"/>
          <a:stretch/>
        </p:blipFill>
        <p:spPr>
          <a:xfrm>
            <a:off x="4312390" y="1947273"/>
            <a:ext cx="4111609" cy="2108525"/>
          </a:xfrm>
          <a:prstGeom prst="rect">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4" name="Shape 5524"/>
        <p:cNvGrpSpPr/>
        <p:nvPr/>
      </p:nvGrpSpPr>
      <p:grpSpPr>
        <a:xfrm>
          <a:off x="0" y="0"/>
          <a:ext cx="0" cy="0"/>
          <a:chOff x="0" y="0"/>
          <a:chExt cx="0" cy="0"/>
        </a:xfrm>
      </p:grpSpPr>
      <p:sp>
        <p:nvSpPr>
          <p:cNvPr id="5525" name="Google Shape;5525;g12b204941e5_0_149"/>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Settings</a:t>
            </a:r>
            <a:endParaRPr/>
          </a:p>
        </p:txBody>
      </p:sp>
      <p:sp>
        <p:nvSpPr>
          <p:cNvPr id="5526" name="Google Shape;5526;g12b204941e5_0_149"/>
          <p:cNvSpPr txBox="1"/>
          <p:nvPr>
            <p:ph idx="1" type="subTitle"/>
          </p:nvPr>
        </p:nvSpPr>
        <p:spPr>
          <a:xfrm>
            <a:off x="953500" y="1745825"/>
            <a:ext cx="2820300" cy="2632200"/>
          </a:xfrm>
          <a:prstGeom prst="rect">
            <a:avLst/>
          </a:prstGeom>
        </p:spPr>
        <p:txBody>
          <a:bodyPr anchorCtr="0" anchor="t" bIns="91425" lIns="91425" spcFirstLastPara="1" rIns="91425" wrap="square" tIns="91425">
            <a:noAutofit/>
          </a:bodyPr>
          <a:lstStyle/>
          <a:p>
            <a:pPr indent="0" lvl="0" marL="0" rtl="0" algn="just">
              <a:spcBef>
                <a:spcPts val="0"/>
              </a:spcBef>
              <a:spcAft>
                <a:spcPts val="0"/>
              </a:spcAft>
              <a:buNone/>
            </a:pPr>
            <a:r>
              <a:rPr lang="en" sz="1600"/>
              <a:t>Es el apartado más relevante debido a que aquí sucede toda </a:t>
            </a:r>
            <a:r>
              <a:rPr lang="en" sz="1600"/>
              <a:t>la configuración, desde los grupos WiFi, grupos de red, internet, VPN, administración del tráfico, seguridad y firewall, perfiles y configuración general del sistema.</a:t>
            </a:r>
            <a:endParaRPr sz="1600"/>
          </a:p>
        </p:txBody>
      </p:sp>
      <p:pic>
        <p:nvPicPr>
          <p:cNvPr id="5527" name="Google Shape;5527;g12b204941e5_0_149"/>
          <p:cNvPicPr preferRelativeResize="0"/>
          <p:nvPr/>
        </p:nvPicPr>
        <p:blipFill rotWithShape="1">
          <a:blip r:embed="rId3">
            <a:alphaModFix/>
          </a:blip>
          <a:srcRect b="4941" l="0" r="0" t="3892"/>
          <a:stretch/>
        </p:blipFill>
        <p:spPr>
          <a:xfrm>
            <a:off x="4312390" y="1745823"/>
            <a:ext cx="4111609" cy="2108525"/>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37" name="Shape 4537"/>
        <p:cNvGrpSpPr/>
        <p:nvPr/>
      </p:nvGrpSpPr>
      <p:grpSpPr>
        <a:xfrm>
          <a:off x="0" y="0"/>
          <a:ext cx="0" cy="0"/>
          <a:chOff x="0" y="0"/>
          <a:chExt cx="0" cy="0"/>
        </a:xfrm>
      </p:grpSpPr>
      <p:sp>
        <p:nvSpPr>
          <p:cNvPr id="4538" name="Google Shape;4538;p7"/>
          <p:cNvSpPr txBox="1"/>
          <p:nvPr>
            <p:ph idx="6" type="subTitle"/>
          </p:nvPr>
        </p:nvSpPr>
        <p:spPr>
          <a:xfrm>
            <a:off x="961800" y="1764300"/>
            <a:ext cx="3363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None/>
            </a:pPr>
            <a:r>
              <a:rPr lang="en"/>
              <a:t>1. </a:t>
            </a:r>
            <a:r>
              <a:rPr lang="en"/>
              <a:t>Protege del uso ilegal del acceso a internet. </a:t>
            </a:r>
            <a:endParaRPr/>
          </a:p>
        </p:txBody>
      </p:sp>
      <p:sp>
        <p:nvSpPr>
          <p:cNvPr id="4539" name="Google Shape;4539;p7"/>
          <p:cNvSpPr txBox="1"/>
          <p:nvPr>
            <p:ph idx="7" type="subTitle"/>
          </p:nvPr>
        </p:nvSpPr>
        <p:spPr>
          <a:xfrm>
            <a:off x="961800" y="2571309"/>
            <a:ext cx="28143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r>
              <a:rPr lang="en"/>
              <a:t>3. Control de la conexión.</a:t>
            </a:r>
            <a:endParaRPr/>
          </a:p>
        </p:txBody>
      </p:sp>
      <p:sp>
        <p:nvSpPr>
          <p:cNvPr id="4540" name="Google Shape;4540;p7"/>
          <p:cNvSpPr txBox="1"/>
          <p:nvPr>
            <p:ph idx="8" type="subTitle"/>
          </p:nvPr>
        </p:nvSpPr>
        <p:spPr>
          <a:xfrm>
            <a:off x="961800" y="2167809"/>
            <a:ext cx="28143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r>
              <a:rPr lang="en"/>
              <a:t>2. Discrimina el tráfico.</a:t>
            </a:r>
            <a:endParaRPr/>
          </a:p>
        </p:txBody>
      </p:sp>
      <p:sp>
        <p:nvSpPr>
          <p:cNvPr id="4541" name="Google Shape;4541;p7"/>
          <p:cNvSpPr txBox="1"/>
          <p:nvPr>
            <p:ph idx="9" type="subTitle"/>
          </p:nvPr>
        </p:nvSpPr>
        <p:spPr>
          <a:xfrm>
            <a:off x="961800" y="2974809"/>
            <a:ext cx="28143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r>
              <a:rPr lang="en"/>
              <a:t>4. Captura de datos.</a:t>
            </a:r>
            <a:endParaRPr/>
          </a:p>
        </p:txBody>
      </p:sp>
      <p:sp>
        <p:nvSpPr>
          <p:cNvPr id="4542" name="Google Shape;4542;p7"/>
          <p:cNvSpPr txBox="1"/>
          <p:nvPr>
            <p:ph idx="13" type="subTitle"/>
          </p:nvPr>
        </p:nvSpPr>
        <p:spPr>
          <a:xfrm>
            <a:off x="961800" y="3418725"/>
            <a:ext cx="3363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r>
              <a:rPr lang="en"/>
              <a:t>5. Marketing y conocimientos de la marca.</a:t>
            </a:r>
            <a:endParaRPr/>
          </a:p>
        </p:txBody>
      </p:sp>
      <p:sp>
        <p:nvSpPr>
          <p:cNvPr id="4543" name="Google Shape;4543;p7"/>
          <p:cNvSpPr/>
          <p:nvPr/>
        </p:nvSpPr>
        <p:spPr>
          <a:xfrm>
            <a:off x="719988" y="1845159"/>
            <a:ext cx="241800" cy="241800"/>
          </a:xfrm>
          <a:prstGeom prst="rect">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7"/>
          <p:cNvSpPr/>
          <p:nvPr/>
        </p:nvSpPr>
        <p:spPr>
          <a:xfrm>
            <a:off x="719988" y="2248659"/>
            <a:ext cx="241800" cy="241800"/>
          </a:xfrm>
          <a:prstGeom prst="rect">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7"/>
          <p:cNvSpPr/>
          <p:nvPr/>
        </p:nvSpPr>
        <p:spPr>
          <a:xfrm>
            <a:off x="719988" y="2652159"/>
            <a:ext cx="241800" cy="241800"/>
          </a:xfrm>
          <a:prstGeom prst="rect">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7"/>
          <p:cNvSpPr/>
          <p:nvPr/>
        </p:nvSpPr>
        <p:spPr>
          <a:xfrm>
            <a:off x="719988" y="3055659"/>
            <a:ext cx="241800" cy="241800"/>
          </a:xfrm>
          <a:prstGeom prst="rect">
            <a:avLst/>
          </a:prstGeom>
          <a:solidFill>
            <a:srgbClr val="F8FAFB"/>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7"/>
          <p:cNvSpPr/>
          <p:nvPr/>
        </p:nvSpPr>
        <p:spPr>
          <a:xfrm>
            <a:off x="719988" y="3459159"/>
            <a:ext cx="241800" cy="241800"/>
          </a:xfrm>
          <a:prstGeom prst="rect">
            <a:avLst/>
          </a:prstGeom>
          <a:solidFill>
            <a:srgbClr val="667E9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7"/>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Beneficios de un portal cautivo</a:t>
            </a:r>
            <a:endParaRPr/>
          </a:p>
        </p:txBody>
      </p:sp>
      <p:pic>
        <p:nvPicPr>
          <p:cNvPr id="4549" name="Google Shape;4549;p7"/>
          <p:cNvPicPr preferRelativeResize="0"/>
          <p:nvPr/>
        </p:nvPicPr>
        <p:blipFill>
          <a:blip r:embed="rId3">
            <a:alphaModFix/>
          </a:blip>
          <a:stretch>
            <a:fillRect/>
          </a:stretch>
        </p:blipFill>
        <p:spPr>
          <a:xfrm>
            <a:off x="4813700" y="1924690"/>
            <a:ext cx="3795070" cy="1897525"/>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1" name="Shape 5531"/>
        <p:cNvGrpSpPr/>
        <p:nvPr/>
      </p:nvGrpSpPr>
      <p:grpSpPr>
        <a:xfrm>
          <a:off x="0" y="0"/>
          <a:ext cx="0" cy="0"/>
          <a:chOff x="0" y="0"/>
          <a:chExt cx="0" cy="0"/>
        </a:xfrm>
      </p:grpSpPr>
      <p:sp>
        <p:nvSpPr>
          <p:cNvPr id="5532" name="Google Shape;5532;g12bd7b201fa_5_2"/>
          <p:cNvSpPr txBox="1"/>
          <p:nvPr>
            <p:ph type="title"/>
          </p:nvPr>
        </p:nvSpPr>
        <p:spPr>
          <a:xfrm>
            <a:off x="201450" y="537175"/>
            <a:ext cx="8326200" cy="257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¿Cómo crear un portal cautivo?</a:t>
            </a:r>
            <a:endParaRPr/>
          </a:p>
        </p:txBody>
      </p:sp>
      <p:sp>
        <p:nvSpPr>
          <p:cNvPr id="5533" name="Google Shape;5533;g12bd7b201fa_5_2"/>
          <p:cNvSpPr txBox="1"/>
          <p:nvPr>
            <p:ph idx="1" type="subTitle"/>
          </p:nvPr>
        </p:nvSpPr>
        <p:spPr>
          <a:xfrm>
            <a:off x="2048266" y="3116550"/>
            <a:ext cx="50475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 Unifi Controller</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7" name="Shape 5537"/>
        <p:cNvGrpSpPr/>
        <p:nvPr/>
      </p:nvGrpSpPr>
      <p:grpSpPr>
        <a:xfrm>
          <a:off x="0" y="0"/>
          <a:ext cx="0" cy="0"/>
          <a:chOff x="0" y="0"/>
          <a:chExt cx="0" cy="0"/>
        </a:xfrm>
      </p:grpSpPr>
      <p:sp>
        <p:nvSpPr>
          <p:cNvPr id="5538" name="Google Shape;5538;g12bd7b201fa_5_7"/>
          <p:cNvSpPr txBox="1"/>
          <p:nvPr>
            <p:ph type="title"/>
          </p:nvPr>
        </p:nvSpPr>
        <p:spPr>
          <a:xfrm>
            <a:off x="720000" y="416325"/>
            <a:ext cx="3402900" cy="89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Configuración de un grupo WiFi</a:t>
            </a:r>
            <a:endParaRPr/>
          </a:p>
        </p:txBody>
      </p:sp>
      <p:sp>
        <p:nvSpPr>
          <p:cNvPr id="5539" name="Google Shape;5539;g12bd7b201fa_5_7"/>
          <p:cNvSpPr txBox="1"/>
          <p:nvPr/>
        </p:nvSpPr>
        <p:spPr>
          <a:xfrm>
            <a:off x="765475" y="1383250"/>
            <a:ext cx="3402900" cy="3248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dk1"/>
                </a:solidFill>
                <a:latin typeface="Barlow Semi Condensed"/>
                <a:ea typeface="Barlow Semi Condensed"/>
                <a:cs typeface="Barlow Semi Condensed"/>
                <a:sym typeface="Barlow Semi Condensed"/>
              </a:rPr>
              <a:t>Primero seleccionamos “Settings” &gt;&gt; “WiFi”, en ese apartado creamos un grupo nuevo o podemos utilizar en que ya tiene por defecto, en cualquiera de los dos casos es muy importante:</a:t>
            </a:r>
            <a:endParaRPr sz="1600">
              <a:solidFill>
                <a:schemeClr val="dk1"/>
              </a:solidFill>
              <a:latin typeface="Barlow Semi Condensed"/>
              <a:ea typeface="Barlow Semi Condensed"/>
              <a:cs typeface="Barlow Semi Condensed"/>
              <a:sym typeface="Barlow Semi Condensed"/>
            </a:endParaRPr>
          </a:p>
          <a:p>
            <a:pPr indent="-330200" lvl="0" marL="457200" rtl="0" algn="l">
              <a:spcBef>
                <a:spcPts val="0"/>
              </a:spcBef>
              <a:spcAft>
                <a:spcPts val="0"/>
              </a:spcAft>
              <a:buClr>
                <a:schemeClr val="dk1"/>
              </a:buClr>
              <a:buSzPts val="1600"/>
              <a:buFont typeface="Barlow Semi Condensed"/>
              <a:buChar char="●"/>
            </a:pPr>
            <a:r>
              <a:rPr lang="en" sz="1600">
                <a:solidFill>
                  <a:schemeClr val="dk1"/>
                </a:solidFill>
                <a:latin typeface="Barlow Semi Condensed"/>
                <a:ea typeface="Barlow Semi Condensed"/>
                <a:cs typeface="Barlow Semi Condensed"/>
                <a:sym typeface="Barlow Semi Condensed"/>
              </a:rPr>
              <a:t>M</a:t>
            </a:r>
            <a:r>
              <a:rPr lang="en" sz="1600">
                <a:solidFill>
                  <a:schemeClr val="dk1"/>
                </a:solidFill>
                <a:highlight>
                  <a:srgbClr val="FFFFFF"/>
                </a:highlight>
                <a:latin typeface="Barlow Semi Condensed"/>
                <a:ea typeface="Barlow Semi Condensed"/>
                <a:cs typeface="Barlow Semi Condensed"/>
                <a:sym typeface="Barlow Semi Condensed"/>
              </a:rPr>
              <a:t>arcar: “Habilitar esta red inalámbrica”</a:t>
            </a:r>
            <a:endParaRPr sz="1600">
              <a:solidFill>
                <a:schemeClr val="dk1"/>
              </a:solidFill>
              <a:highlight>
                <a:srgbClr val="FFFFFF"/>
              </a:highlight>
              <a:latin typeface="Barlow Semi Condensed"/>
              <a:ea typeface="Barlow Semi Condensed"/>
              <a:cs typeface="Barlow Semi Condensed"/>
              <a:sym typeface="Barlow Semi Condensed"/>
            </a:endParaRPr>
          </a:p>
          <a:p>
            <a:pPr indent="-330200" lvl="0" marL="457200" rtl="0" algn="l">
              <a:lnSpc>
                <a:spcPct val="115000"/>
              </a:lnSpc>
              <a:spcBef>
                <a:spcPts val="0"/>
              </a:spcBef>
              <a:spcAft>
                <a:spcPts val="0"/>
              </a:spcAft>
              <a:buClr>
                <a:schemeClr val="dk1"/>
              </a:buClr>
              <a:buSzPts val="1600"/>
              <a:buFont typeface="Barlow Semi Condensed"/>
              <a:buChar char="●"/>
            </a:pPr>
            <a:r>
              <a:rPr lang="en" sz="1600">
                <a:solidFill>
                  <a:schemeClr val="dk1"/>
                </a:solidFill>
                <a:highlight>
                  <a:srgbClr val="FFFFFF"/>
                </a:highlight>
                <a:latin typeface="Barlow Semi Condensed"/>
                <a:ea typeface="Barlow Semi Condensed"/>
                <a:cs typeface="Barlow Semi Condensed"/>
                <a:sym typeface="Barlow Semi Condensed"/>
              </a:rPr>
              <a:t>Seguridad: seleccione la opción “Abierto”</a:t>
            </a:r>
            <a:endParaRPr sz="1600">
              <a:solidFill>
                <a:schemeClr val="dk1"/>
              </a:solidFill>
              <a:highlight>
                <a:srgbClr val="FFFFFF"/>
              </a:highlight>
              <a:latin typeface="Barlow Semi Condensed"/>
              <a:ea typeface="Barlow Semi Condensed"/>
              <a:cs typeface="Barlow Semi Condensed"/>
              <a:sym typeface="Barlow Semi Condensed"/>
            </a:endParaRPr>
          </a:p>
          <a:p>
            <a:pPr indent="-330200" lvl="0" marL="457200" rtl="0" algn="l">
              <a:lnSpc>
                <a:spcPct val="115000"/>
              </a:lnSpc>
              <a:spcBef>
                <a:spcPts val="0"/>
              </a:spcBef>
              <a:spcAft>
                <a:spcPts val="0"/>
              </a:spcAft>
              <a:buClr>
                <a:schemeClr val="dk1"/>
              </a:buClr>
              <a:buSzPts val="1600"/>
              <a:buFont typeface="Barlow Semi Condensed"/>
              <a:buChar char="●"/>
            </a:pPr>
            <a:r>
              <a:rPr lang="en" sz="1600">
                <a:solidFill>
                  <a:schemeClr val="dk1"/>
                </a:solidFill>
                <a:highlight>
                  <a:srgbClr val="FFFFFF"/>
                </a:highlight>
                <a:latin typeface="Barlow Semi Condensed"/>
                <a:ea typeface="Barlow Semi Condensed"/>
                <a:cs typeface="Barlow Semi Condensed"/>
                <a:sym typeface="Barlow Semi Condensed"/>
              </a:rPr>
              <a:t>Marcar la opción “Guest Hotspot”.</a:t>
            </a:r>
            <a:endParaRPr sz="1600">
              <a:solidFill>
                <a:schemeClr val="dk1"/>
              </a:solidFill>
              <a:highlight>
                <a:srgbClr val="FFFFFF"/>
              </a:highlight>
              <a:latin typeface="Barlow Semi Condensed"/>
              <a:ea typeface="Barlow Semi Condensed"/>
              <a:cs typeface="Barlow Semi Condensed"/>
              <a:sym typeface="Barlow Semi Condensed"/>
            </a:endParaRPr>
          </a:p>
          <a:p>
            <a:pPr indent="0" lvl="0" marL="0" rtl="0" algn="l">
              <a:spcBef>
                <a:spcPts val="1900"/>
              </a:spcBef>
              <a:spcAft>
                <a:spcPts val="0"/>
              </a:spcAft>
              <a:buNone/>
            </a:pPr>
            <a:r>
              <a:t/>
            </a:r>
            <a:endParaRPr sz="1600">
              <a:solidFill>
                <a:schemeClr val="dk1"/>
              </a:solidFill>
              <a:latin typeface="Barlow Semi Condensed"/>
              <a:ea typeface="Barlow Semi Condensed"/>
              <a:cs typeface="Barlow Semi Condensed"/>
              <a:sym typeface="Barlow Semi Condensed"/>
            </a:endParaRPr>
          </a:p>
        </p:txBody>
      </p:sp>
      <p:sp>
        <p:nvSpPr>
          <p:cNvPr id="5540" name="Google Shape;5540;g12bd7b201fa_5_7"/>
          <p:cNvSpPr txBox="1"/>
          <p:nvPr>
            <p:ph type="title"/>
          </p:nvPr>
        </p:nvSpPr>
        <p:spPr>
          <a:xfrm>
            <a:off x="4914675" y="416325"/>
            <a:ext cx="3402900" cy="89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Configuración de Hotspot</a:t>
            </a:r>
            <a:endParaRPr/>
          </a:p>
        </p:txBody>
      </p:sp>
      <p:sp>
        <p:nvSpPr>
          <p:cNvPr id="5541" name="Google Shape;5541;g12bd7b201fa_5_7"/>
          <p:cNvSpPr txBox="1"/>
          <p:nvPr/>
        </p:nvSpPr>
        <p:spPr>
          <a:xfrm>
            <a:off x="4960150" y="1383250"/>
            <a:ext cx="3402900" cy="338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dk1"/>
                </a:solidFill>
                <a:latin typeface="Barlow Semi Condensed"/>
                <a:ea typeface="Barlow Semi Condensed"/>
                <a:cs typeface="Barlow Semi Condensed"/>
                <a:sym typeface="Barlow Semi Condensed"/>
              </a:rPr>
              <a:t>S</a:t>
            </a:r>
            <a:r>
              <a:rPr lang="en" sz="1600">
                <a:solidFill>
                  <a:schemeClr val="dk1"/>
                </a:solidFill>
                <a:latin typeface="Barlow Semi Condensed"/>
                <a:ea typeface="Barlow Semi Condensed"/>
                <a:cs typeface="Barlow Semi Condensed"/>
                <a:sym typeface="Barlow Semi Condensed"/>
              </a:rPr>
              <a:t>eleccionamos “Settings” &gt;&gt; “Profiles”, en ese apartado en la parte superior se encuentra la opción “Guest Hotspot” la cual nos </a:t>
            </a:r>
            <a:r>
              <a:rPr lang="en" sz="1600">
                <a:solidFill>
                  <a:schemeClr val="dk1"/>
                </a:solidFill>
                <a:latin typeface="Barlow Semi Condensed"/>
                <a:ea typeface="Barlow Semi Condensed"/>
                <a:cs typeface="Barlow Semi Condensed"/>
                <a:sym typeface="Barlow Semi Condensed"/>
              </a:rPr>
              <a:t>permitirá</a:t>
            </a:r>
            <a:r>
              <a:rPr lang="en" sz="1600">
                <a:solidFill>
                  <a:schemeClr val="dk1"/>
                </a:solidFill>
                <a:latin typeface="Barlow Semi Condensed"/>
                <a:ea typeface="Barlow Semi Condensed"/>
                <a:cs typeface="Barlow Semi Condensed"/>
                <a:sym typeface="Barlow Semi Condensed"/>
              </a:rPr>
              <a:t> crear nuestro portal cautivo.</a:t>
            </a:r>
            <a:endParaRPr sz="1600">
              <a:solidFill>
                <a:schemeClr val="dk1"/>
              </a:solidFill>
              <a:latin typeface="Barlow Semi Condensed"/>
              <a:ea typeface="Barlow Semi Condensed"/>
              <a:cs typeface="Barlow Semi Condensed"/>
              <a:sym typeface="Barlow Semi Condensed"/>
            </a:endParaRPr>
          </a:p>
          <a:p>
            <a:pPr indent="0" lvl="0" marL="0" rtl="0" algn="l">
              <a:spcBef>
                <a:spcPts val="0"/>
              </a:spcBef>
              <a:spcAft>
                <a:spcPts val="0"/>
              </a:spcAft>
              <a:buNone/>
            </a:pPr>
            <a:r>
              <a:t/>
            </a:r>
            <a:endParaRPr sz="1600">
              <a:solidFill>
                <a:schemeClr val="dk1"/>
              </a:solidFill>
              <a:latin typeface="Barlow Semi Condensed"/>
              <a:ea typeface="Barlow Semi Condensed"/>
              <a:cs typeface="Barlow Semi Condensed"/>
              <a:sym typeface="Barlow Semi Condensed"/>
            </a:endParaRPr>
          </a:p>
          <a:p>
            <a:pPr indent="0" lvl="0" marL="0" rtl="0" algn="l">
              <a:spcBef>
                <a:spcPts val="0"/>
              </a:spcBef>
              <a:spcAft>
                <a:spcPts val="0"/>
              </a:spcAft>
              <a:buNone/>
            </a:pPr>
            <a:r>
              <a:rPr lang="en" sz="1600">
                <a:solidFill>
                  <a:schemeClr val="dk1"/>
                </a:solidFill>
                <a:latin typeface="Barlow Semi Condensed"/>
                <a:ea typeface="Barlow Semi Condensed"/>
                <a:cs typeface="Barlow Semi Condensed"/>
                <a:sym typeface="Barlow Semi Condensed"/>
              </a:rPr>
              <a:t>Damos click y nos abrirá una ventana para configurar nuestro portal cautivo en donde podemos configurar desde la manera en que se elije que los invitados tengan acceso hasta el diseño del mismo.</a:t>
            </a:r>
            <a:endParaRPr sz="1600">
              <a:solidFill>
                <a:schemeClr val="dk1"/>
              </a:solidFill>
              <a:latin typeface="Barlow Semi Condensed"/>
              <a:ea typeface="Barlow Semi Condensed"/>
              <a:cs typeface="Barlow Semi Condensed"/>
              <a:sym typeface="Barlow Semi Condensed"/>
            </a:endParaRPr>
          </a:p>
          <a:p>
            <a:pPr indent="0" lvl="0" marL="0" rtl="0" algn="l">
              <a:spcBef>
                <a:spcPts val="0"/>
              </a:spcBef>
              <a:spcAft>
                <a:spcPts val="0"/>
              </a:spcAft>
              <a:buNone/>
            </a:pPr>
            <a:r>
              <a:t/>
            </a:r>
            <a:endParaRPr sz="1600">
              <a:solidFill>
                <a:schemeClr val="dk1"/>
              </a:solidFill>
              <a:latin typeface="Barlow Semi Condensed"/>
              <a:ea typeface="Barlow Semi Condensed"/>
              <a:cs typeface="Barlow Semi Condensed"/>
              <a:sym typeface="Barlow Semi Condensed"/>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5" name="Shape 5545"/>
        <p:cNvGrpSpPr/>
        <p:nvPr/>
      </p:nvGrpSpPr>
      <p:grpSpPr>
        <a:xfrm>
          <a:off x="0" y="0"/>
          <a:ext cx="0" cy="0"/>
          <a:chOff x="0" y="0"/>
          <a:chExt cx="0" cy="0"/>
        </a:xfrm>
      </p:grpSpPr>
      <p:sp>
        <p:nvSpPr>
          <p:cNvPr id="5546" name="Google Shape;5546;g12bd7b201fa_5_20"/>
          <p:cNvSpPr txBox="1"/>
          <p:nvPr>
            <p:ph type="title"/>
          </p:nvPr>
        </p:nvSpPr>
        <p:spPr>
          <a:xfrm>
            <a:off x="720000" y="255150"/>
            <a:ext cx="7704000" cy="84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lang="en"/>
              <a:t>¿Qué opciones se pueden elegir para el ingreso de invitados?</a:t>
            </a:r>
            <a:endParaRPr/>
          </a:p>
        </p:txBody>
      </p:sp>
      <p:sp>
        <p:nvSpPr>
          <p:cNvPr id="5547" name="Google Shape;5547;g12bd7b201fa_5_20"/>
          <p:cNvSpPr txBox="1"/>
          <p:nvPr>
            <p:ph idx="1" type="subTitle"/>
          </p:nvPr>
        </p:nvSpPr>
        <p:spPr>
          <a:xfrm>
            <a:off x="720000" y="3421700"/>
            <a:ext cx="2907600" cy="1181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600"/>
              <a:t>S</a:t>
            </a:r>
            <a:r>
              <a:rPr lang="en" sz="1600">
                <a:solidFill>
                  <a:schemeClr val="hlink"/>
                </a:solidFill>
              </a:rPr>
              <a:t>e puede añadir el texto que el administrador desee.</a:t>
            </a:r>
            <a:endParaRPr sz="1600"/>
          </a:p>
        </p:txBody>
      </p:sp>
      <p:sp>
        <p:nvSpPr>
          <p:cNvPr id="5548" name="Google Shape;5548;g12bd7b201fa_5_20"/>
          <p:cNvSpPr txBox="1"/>
          <p:nvPr>
            <p:ph idx="2" type="subTitle"/>
          </p:nvPr>
        </p:nvSpPr>
        <p:spPr>
          <a:xfrm>
            <a:off x="5516400" y="3421700"/>
            <a:ext cx="2907600" cy="1181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600"/>
              <a:t>S</a:t>
            </a:r>
            <a:r>
              <a:rPr lang="en" sz="1600">
                <a:solidFill>
                  <a:schemeClr val="hlink"/>
                </a:solidFill>
              </a:rPr>
              <a:t>e puede definir un url al que el invitado será redireccionado una vez que ingreso a la red.</a:t>
            </a:r>
            <a:endParaRPr sz="1600"/>
          </a:p>
        </p:txBody>
      </p:sp>
      <p:sp>
        <p:nvSpPr>
          <p:cNvPr id="5549" name="Google Shape;5549;g12bd7b201fa_5_20"/>
          <p:cNvSpPr txBox="1"/>
          <p:nvPr>
            <p:ph idx="3" type="subTitle"/>
          </p:nvPr>
        </p:nvSpPr>
        <p:spPr>
          <a:xfrm>
            <a:off x="5516400" y="1237075"/>
            <a:ext cx="29076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Diseño</a:t>
            </a:r>
            <a:endParaRPr/>
          </a:p>
        </p:txBody>
      </p:sp>
      <p:sp>
        <p:nvSpPr>
          <p:cNvPr id="5550" name="Google Shape;5550;g12bd7b201fa_5_20"/>
          <p:cNvSpPr txBox="1"/>
          <p:nvPr>
            <p:ph idx="4" type="subTitle"/>
          </p:nvPr>
        </p:nvSpPr>
        <p:spPr>
          <a:xfrm>
            <a:off x="5516400" y="1687474"/>
            <a:ext cx="2907600" cy="114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600">
                <a:solidFill>
                  <a:schemeClr val="hlink"/>
                </a:solidFill>
              </a:rPr>
              <a:t>C</a:t>
            </a:r>
            <a:r>
              <a:rPr lang="en" sz="1600">
                <a:solidFill>
                  <a:schemeClr val="hlink"/>
                </a:solidFill>
              </a:rPr>
              <a:t>olor de fondo, color de letras, logo, idioma, color de objetos, fondo.</a:t>
            </a:r>
            <a:endParaRPr sz="1600"/>
          </a:p>
        </p:txBody>
      </p:sp>
      <p:sp>
        <p:nvSpPr>
          <p:cNvPr id="5551" name="Google Shape;5551;g12bd7b201fa_5_20"/>
          <p:cNvSpPr txBox="1"/>
          <p:nvPr>
            <p:ph idx="5" type="subTitle"/>
          </p:nvPr>
        </p:nvSpPr>
        <p:spPr>
          <a:xfrm>
            <a:off x="720000" y="1237075"/>
            <a:ext cx="29076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Manera de ingresar</a:t>
            </a:r>
            <a:endParaRPr/>
          </a:p>
        </p:txBody>
      </p:sp>
      <p:sp>
        <p:nvSpPr>
          <p:cNvPr id="5552" name="Google Shape;5552;g12bd7b201fa_5_20"/>
          <p:cNvSpPr txBox="1"/>
          <p:nvPr>
            <p:ph idx="6" type="subTitle"/>
          </p:nvPr>
        </p:nvSpPr>
        <p:spPr>
          <a:xfrm>
            <a:off x="720000" y="1687474"/>
            <a:ext cx="2907600" cy="114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hlink"/>
              </a:buClr>
              <a:buSzPts val="1100"/>
              <a:buFont typeface="Arial"/>
              <a:buNone/>
            </a:pPr>
            <a:r>
              <a:rPr lang="en" sz="1600">
                <a:solidFill>
                  <a:schemeClr val="hlink"/>
                </a:solidFill>
              </a:rPr>
              <a:t>Voucher, WiFi Facebook, payment.</a:t>
            </a:r>
            <a:endParaRPr sz="1600"/>
          </a:p>
        </p:txBody>
      </p:sp>
      <p:sp>
        <p:nvSpPr>
          <p:cNvPr id="5553" name="Google Shape;5553;g12bd7b201fa_5_20"/>
          <p:cNvSpPr txBox="1"/>
          <p:nvPr>
            <p:ph idx="7" type="subTitle"/>
          </p:nvPr>
        </p:nvSpPr>
        <p:spPr>
          <a:xfrm>
            <a:off x="5516400" y="3115475"/>
            <a:ext cx="29076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URL promocional</a:t>
            </a:r>
            <a:endParaRPr/>
          </a:p>
        </p:txBody>
      </p:sp>
      <p:sp>
        <p:nvSpPr>
          <p:cNvPr id="5554" name="Google Shape;5554;g12bd7b201fa_5_20"/>
          <p:cNvSpPr txBox="1"/>
          <p:nvPr>
            <p:ph idx="8" type="subTitle"/>
          </p:nvPr>
        </p:nvSpPr>
        <p:spPr>
          <a:xfrm>
            <a:off x="720000" y="3115475"/>
            <a:ext cx="29076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Términos y condiciones.</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8" name="Shape 5558"/>
        <p:cNvGrpSpPr/>
        <p:nvPr/>
      </p:nvGrpSpPr>
      <p:grpSpPr>
        <a:xfrm>
          <a:off x="0" y="0"/>
          <a:ext cx="0" cy="0"/>
          <a:chOff x="0" y="0"/>
          <a:chExt cx="0" cy="0"/>
        </a:xfrm>
      </p:grpSpPr>
      <p:sp>
        <p:nvSpPr>
          <p:cNvPr id="5559" name="Google Shape;5559;g12bd7b201fa_5_32"/>
          <p:cNvSpPr txBox="1"/>
          <p:nvPr>
            <p:ph type="title"/>
          </p:nvPr>
        </p:nvSpPr>
        <p:spPr>
          <a:xfrm>
            <a:off x="720000" y="1237075"/>
            <a:ext cx="2480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Analytics</a:t>
            </a:r>
            <a:endParaRPr/>
          </a:p>
        </p:txBody>
      </p:sp>
      <p:sp>
        <p:nvSpPr>
          <p:cNvPr id="5560" name="Google Shape;5560;g12bd7b201fa_5_32"/>
          <p:cNvSpPr txBox="1"/>
          <p:nvPr>
            <p:ph idx="1" type="subTitle"/>
          </p:nvPr>
        </p:nvSpPr>
        <p:spPr>
          <a:xfrm>
            <a:off x="720000" y="1758125"/>
            <a:ext cx="2480400" cy="10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Muestra el número total de conexiones y la distribución de</a:t>
            </a:r>
            <a:endParaRPr/>
          </a:p>
          <a:p>
            <a:pPr indent="0" lvl="0" marL="0" rtl="0" algn="ctr">
              <a:spcBef>
                <a:spcPts val="0"/>
              </a:spcBef>
              <a:spcAft>
                <a:spcPts val="0"/>
              </a:spcAft>
              <a:buNone/>
            </a:pPr>
            <a:r>
              <a:rPr lang="en"/>
              <a:t>dispositivos</a:t>
            </a:r>
            <a:endParaRPr/>
          </a:p>
        </p:txBody>
      </p:sp>
      <p:sp>
        <p:nvSpPr>
          <p:cNvPr id="5561" name="Google Shape;5561;g12bd7b201fa_5_32"/>
          <p:cNvSpPr txBox="1"/>
          <p:nvPr>
            <p:ph idx="2" type="title"/>
          </p:nvPr>
        </p:nvSpPr>
        <p:spPr>
          <a:xfrm>
            <a:off x="3326700" y="1237075"/>
            <a:ext cx="2480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Guest</a:t>
            </a:r>
            <a:endParaRPr/>
          </a:p>
        </p:txBody>
      </p:sp>
      <p:sp>
        <p:nvSpPr>
          <p:cNvPr id="5562" name="Google Shape;5562;g12bd7b201fa_5_32"/>
          <p:cNvSpPr txBox="1"/>
          <p:nvPr>
            <p:ph idx="3" type="subTitle"/>
          </p:nvPr>
        </p:nvSpPr>
        <p:spPr>
          <a:xfrm>
            <a:off x="3326700" y="1758125"/>
            <a:ext cx="2480400" cy="10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Muestra los invitados activos del Hotspot</a:t>
            </a:r>
            <a:endParaRPr/>
          </a:p>
        </p:txBody>
      </p:sp>
      <p:sp>
        <p:nvSpPr>
          <p:cNvPr id="5563" name="Google Shape;5563;g12bd7b201fa_5_32"/>
          <p:cNvSpPr txBox="1"/>
          <p:nvPr>
            <p:ph idx="4" type="title"/>
          </p:nvPr>
        </p:nvSpPr>
        <p:spPr>
          <a:xfrm>
            <a:off x="5933400" y="1237075"/>
            <a:ext cx="2490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Payments and Transactions</a:t>
            </a:r>
            <a:endParaRPr/>
          </a:p>
        </p:txBody>
      </p:sp>
      <p:sp>
        <p:nvSpPr>
          <p:cNvPr id="5564" name="Google Shape;5564;g12bd7b201fa_5_32"/>
          <p:cNvSpPr txBox="1"/>
          <p:nvPr>
            <p:ph idx="5" type="subTitle"/>
          </p:nvPr>
        </p:nvSpPr>
        <p:spPr>
          <a:xfrm>
            <a:off x="5933400" y="1758125"/>
            <a:ext cx="2490600" cy="10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Muestra los pagos o transacciones que los invitados han realizado.</a:t>
            </a:r>
            <a:endParaRPr/>
          </a:p>
        </p:txBody>
      </p:sp>
      <p:sp>
        <p:nvSpPr>
          <p:cNvPr id="5565" name="Google Shape;5565;g12bd7b201fa_5_32"/>
          <p:cNvSpPr txBox="1"/>
          <p:nvPr>
            <p:ph idx="6" type="title"/>
          </p:nvPr>
        </p:nvSpPr>
        <p:spPr>
          <a:xfrm>
            <a:off x="1314750" y="2969225"/>
            <a:ext cx="3194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Vouchers</a:t>
            </a:r>
            <a:endParaRPr/>
          </a:p>
        </p:txBody>
      </p:sp>
      <p:sp>
        <p:nvSpPr>
          <p:cNvPr id="5566" name="Google Shape;5566;g12bd7b201fa_5_32"/>
          <p:cNvSpPr txBox="1"/>
          <p:nvPr>
            <p:ph idx="7" type="subTitle"/>
          </p:nvPr>
        </p:nvSpPr>
        <p:spPr>
          <a:xfrm>
            <a:off x="1314750" y="3490275"/>
            <a:ext cx="3194100" cy="111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Creación de vales que incluyan códigos distribuibles, valores de duración y restricciones de uso.</a:t>
            </a:r>
            <a:endParaRPr/>
          </a:p>
        </p:txBody>
      </p:sp>
      <p:sp>
        <p:nvSpPr>
          <p:cNvPr id="5567" name="Google Shape;5567;g12bd7b201fa_5_32"/>
          <p:cNvSpPr txBox="1"/>
          <p:nvPr>
            <p:ph idx="8" type="title"/>
          </p:nvPr>
        </p:nvSpPr>
        <p:spPr>
          <a:xfrm>
            <a:off x="4635150" y="2969225"/>
            <a:ext cx="3194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Operator Accounts</a:t>
            </a:r>
            <a:endParaRPr/>
          </a:p>
        </p:txBody>
      </p:sp>
      <p:sp>
        <p:nvSpPr>
          <p:cNvPr id="5568" name="Google Shape;5568;g12bd7b201fa_5_32"/>
          <p:cNvSpPr txBox="1"/>
          <p:nvPr>
            <p:ph idx="9" type="subTitle"/>
          </p:nvPr>
        </p:nvSpPr>
        <p:spPr>
          <a:xfrm>
            <a:off x="4635150" y="3490275"/>
            <a:ext cx="3194100" cy="111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Cree cuentas de operador que puedan iniciar sesión en Hotspot Manager para ver los análisis y gestionar a los invitados, los pagos o las transacciones y los vales.</a:t>
            </a:r>
            <a:endParaRPr/>
          </a:p>
        </p:txBody>
      </p:sp>
      <p:sp>
        <p:nvSpPr>
          <p:cNvPr id="5569" name="Google Shape;5569;g12bd7b201fa_5_32"/>
          <p:cNvSpPr txBox="1"/>
          <p:nvPr>
            <p:ph idx="13"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Hotspot Manager</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3" name="Shape 5573"/>
        <p:cNvGrpSpPr/>
        <p:nvPr/>
      </p:nvGrpSpPr>
      <p:grpSpPr>
        <a:xfrm>
          <a:off x="0" y="0"/>
          <a:ext cx="0" cy="0"/>
          <a:chOff x="0" y="0"/>
          <a:chExt cx="0" cy="0"/>
        </a:xfrm>
      </p:grpSpPr>
      <p:sp>
        <p:nvSpPr>
          <p:cNvPr id="5574" name="Google Shape;5574;g12bd7b201fa_5_69"/>
          <p:cNvSpPr txBox="1"/>
          <p:nvPr/>
        </p:nvSpPr>
        <p:spPr>
          <a:xfrm>
            <a:off x="2055450" y="1863750"/>
            <a:ext cx="5033100" cy="1416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0">
                <a:latin typeface="Abril Fatface"/>
                <a:ea typeface="Abril Fatface"/>
                <a:cs typeface="Abril Fatface"/>
                <a:sym typeface="Abril Fatface"/>
              </a:rPr>
              <a:t>EJEMPLO</a:t>
            </a:r>
            <a:endParaRPr sz="8000">
              <a:latin typeface="Abril Fatface"/>
              <a:ea typeface="Abril Fatface"/>
              <a:cs typeface="Abril Fatface"/>
              <a:sym typeface="Abril Fatface"/>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8" name="Shape 5578"/>
        <p:cNvGrpSpPr/>
        <p:nvPr/>
      </p:nvGrpSpPr>
      <p:grpSpPr>
        <a:xfrm>
          <a:off x="0" y="0"/>
          <a:ext cx="0" cy="0"/>
          <a:chOff x="0" y="0"/>
          <a:chExt cx="0" cy="0"/>
        </a:xfrm>
      </p:grpSpPr>
      <p:pic>
        <p:nvPicPr>
          <p:cNvPr id="5579" name="Google Shape;5579;g12bd7b201fa_5_54"/>
          <p:cNvPicPr preferRelativeResize="0"/>
          <p:nvPr/>
        </p:nvPicPr>
        <p:blipFill>
          <a:blip r:embed="rId3">
            <a:alphaModFix/>
          </a:blip>
          <a:stretch>
            <a:fillRect/>
          </a:stretch>
        </p:blipFill>
        <p:spPr>
          <a:xfrm>
            <a:off x="2068150" y="1080600"/>
            <a:ext cx="4937875" cy="2773676"/>
          </a:xfrm>
          <a:prstGeom prst="rect">
            <a:avLst/>
          </a:prstGeom>
          <a:noFill/>
          <a:ln>
            <a:noFill/>
          </a:ln>
        </p:spPr>
      </p:pic>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3" name="Shape 5583"/>
        <p:cNvGrpSpPr/>
        <p:nvPr/>
      </p:nvGrpSpPr>
      <p:grpSpPr>
        <a:xfrm>
          <a:off x="0" y="0"/>
          <a:ext cx="0" cy="0"/>
          <a:chOff x="0" y="0"/>
          <a:chExt cx="0" cy="0"/>
        </a:xfrm>
      </p:grpSpPr>
      <p:pic>
        <p:nvPicPr>
          <p:cNvPr id="5584" name="Google Shape;5584;g12bd7b201fa_5_58"/>
          <p:cNvPicPr preferRelativeResize="0"/>
          <p:nvPr/>
        </p:nvPicPr>
        <p:blipFill>
          <a:blip r:embed="rId3">
            <a:alphaModFix/>
          </a:blip>
          <a:stretch>
            <a:fillRect/>
          </a:stretch>
        </p:blipFill>
        <p:spPr>
          <a:xfrm>
            <a:off x="2129975" y="1111325"/>
            <a:ext cx="4922624" cy="2765150"/>
          </a:xfrm>
          <a:prstGeom prst="rect">
            <a:avLst/>
          </a:prstGeom>
          <a:noFill/>
          <a:ln>
            <a:noFill/>
          </a:ln>
        </p:spPr>
      </p:pic>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8" name="Shape 5588"/>
        <p:cNvGrpSpPr/>
        <p:nvPr/>
      </p:nvGrpSpPr>
      <p:grpSpPr>
        <a:xfrm>
          <a:off x="0" y="0"/>
          <a:ext cx="0" cy="0"/>
          <a:chOff x="0" y="0"/>
          <a:chExt cx="0" cy="0"/>
        </a:xfrm>
      </p:grpSpPr>
      <p:pic>
        <p:nvPicPr>
          <p:cNvPr id="5589" name="Google Shape;5589;g12bd7b201fa_5_63"/>
          <p:cNvPicPr preferRelativeResize="0"/>
          <p:nvPr/>
        </p:nvPicPr>
        <p:blipFill>
          <a:blip r:embed="rId3">
            <a:alphaModFix/>
          </a:blip>
          <a:stretch>
            <a:fillRect/>
          </a:stretch>
        </p:blipFill>
        <p:spPr>
          <a:xfrm>
            <a:off x="3828575" y="509925"/>
            <a:ext cx="2072250" cy="4374750"/>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3" name="Shape 5593"/>
        <p:cNvGrpSpPr/>
        <p:nvPr/>
      </p:nvGrpSpPr>
      <p:grpSpPr>
        <a:xfrm>
          <a:off x="0" y="0"/>
          <a:ext cx="0" cy="0"/>
          <a:chOff x="0" y="0"/>
          <a:chExt cx="0" cy="0"/>
        </a:xfrm>
      </p:grpSpPr>
      <p:sp>
        <p:nvSpPr>
          <p:cNvPr id="5594" name="Google Shape;5594;g12bd7b201fa_5_73"/>
          <p:cNvSpPr txBox="1"/>
          <p:nvPr>
            <p:ph type="title"/>
          </p:nvPr>
        </p:nvSpPr>
        <p:spPr>
          <a:xfrm>
            <a:off x="1372650" y="1053600"/>
            <a:ext cx="6595200" cy="309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8500">
                <a:solidFill>
                  <a:schemeClr val="accent1"/>
                </a:solidFill>
              </a:rPr>
              <a:t>¡ Gracias por su atención !</a:t>
            </a:r>
            <a:endParaRPr sz="8500">
              <a:solidFill>
                <a:schemeClr val="accent1"/>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8" name="Shape 5598"/>
        <p:cNvGrpSpPr/>
        <p:nvPr/>
      </p:nvGrpSpPr>
      <p:grpSpPr>
        <a:xfrm>
          <a:off x="0" y="0"/>
          <a:ext cx="0" cy="0"/>
          <a:chOff x="0" y="0"/>
          <a:chExt cx="0" cy="0"/>
        </a:xfrm>
      </p:grpSpPr>
      <p:sp>
        <p:nvSpPr>
          <p:cNvPr id="5599" name="Google Shape;5599;p4"/>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January </a:t>
            </a:r>
            <a:r>
              <a:rPr lang="en">
                <a:solidFill>
                  <a:schemeClr val="lt2"/>
                </a:solidFill>
              </a:rPr>
              <a:t>2021</a:t>
            </a:r>
            <a:endParaRPr>
              <a:solidFill>
                <a:schemeClr val="lt2"/>
              </a:solidFill>
            </a:endParaRPr>
          </a:p>
        </p:txBody>
      </p:sp>
      <p:graphicFrame>
        <p:nvGraphicFramePr>
          <p:cNvPr id="5600" name="Google Shape;5600;p4"/>
          <p:cNvGraphicFramePr/>
          <p:nvPr/>
        </p:nvGraphicFramePr>
        <p:xfrm>
          <a:off x="720063" y="1237060"/>
          <a:ext cx="3000000" cy="3000000"/>
        </p:xfrm>
        <a:graphic>
          <a:graphicData uri="http://schemas.openxmlformats.org/drawingml/2006/table">
            <a:tbl>
              <a:tblPr>
                <a:noFill/>
                <a:tableStyleId>{A613484A-FBEF-44B1-AA49-D22D2C0CC519}</a:tableStyleId>
              </a:tblPr>
              <a:tblGrid>
                <a:gridCol w="1100575"/>
                <a:gridCol w="1100575"/>
                <a:gridCol w="1100575"/>
                <a:gridCol w="1100575"/>
                <a:gridCol w="1100575"/>
                <a:gridCol w="1100575"/>
                <a:gridCol w="1100575"/>
              </a:tblGrid>
              <a:tr h="506200">
                <a:tc>
                  <a:txBody>
                    <a:bodyPr/>
                    <a:lstStyle/>
                    <a:p>
                      <a:pPr indent="0" lvl="0" marL="0" marR="0" rtl="0" algn="ctr">
                        <a:lnSpc>
                          <a:spcPct val="100000"/>
                        </a:lnSpc>
                        <a:spcBef>
                          <a:spcPts val="0"/>
                        </a:spcBef>
                        <a:spcAft>
                          <a:spcPts val="0"/>
                        </a:spcAft>
                        <a:buClr>
                          <a:srgbClr val="000000"/>
                        </a:buClr>
                        <a:buSzPts val="2000"/>
                        <a:buFont typeface="Arial"/>
                        <a:buNone/>
                      </a:pPr>
                      <a:r>
                        <a:rPr lang="en" sz="2000" u="none" cap="none" strike="noStrike">
                          <a:solidFill>
                            <a:schemeClr val="dk1"/>
                          </a:solidFill>
                          <a:latin typeface="Abril Fatface"/>
                          <a:ea typeface="Abril Fatface"/>
                          <a:cs typeface="Abril Fatface"/>
                          <a:sym typeface="Abril Fatface"/>
                        </a:rPr>
                        <a:t>Sun</a:t>
                      </a:r>
                      <a:endParaRPr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lang="en" sz="2000" u="none" cap="none" strike="noStrike">
                          <a:solidFill>
                            <a:schemeClr val="lt2"/>
                          </a:solidFill>
                          <a:latin typeface="Abril Fatface"/>
                          <a:ea typeface="Abril Fatface"/>
                          <a:cs typeface="Abril Fatface"/>
                          <a:sym typeface="Abril Fatface"/>
                        </a:rPr>
                        <a:t>Mon</a:t>
                      </a:r>
                      <a:endParaRPr sz="2000" u="none" cap="none" strike="noStrike">
                        <a:solidFill>
                          <a:schemeClr val="lt2"/>
                        </a:solidFill>
                        <a:latin typeface="Abril Fatface"/>
                        <a:ea typeface="Abril Fatface"/>
                        <a:cs typeface="Abril Fatface"/>
                        <a:sym typeface="Abril Fatface"/>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lang="en" sz="2000" u="none" cap="none" strike="noStrike">
                          <a:solidFill>
                            <a:schemeClr val="dk1"/>
                          </a:solidFill>
                          <a:latin typeface="Abril Fatface"/>
                          <a:ea typeface="Abril Fatface"/>
                          <a:cs typeface="Abril Fatface"/>
                          <a:sym typeface="Abril Fatface"/>
                        </a:rPr>
                        <a:t>Tue</a:t>
                      </a:r>
                      <a:endParaRPr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lang="en" sz="2000" u="none" cap="none" strike="noStrike">
                          <a:solidFill>
                            <a:schemeClr val="lt2"/>
                          </a:solidFill>
                          <a:latin typeface="Abril Fatface"/>
                          <a:ea typeface="Abril Fatface"/>
                          <a:cs typeface="Abril Fatface"/>
                          <a:sym typeface="Abril Fatface"/>
                        </a:rPr>
                        <a:t>Wed</a:t>
                      </a:r>
                      <a:endParaRPr sz="2000" u="none" cap="none" strike="noStrike">
                        <a:solidFill>
                          <a:schemeClr val="lt2"/>
                        </a:solidFill>
                        <a:latin typeface="Abril Fatface"/>
                        <a:ea typeface="Abril Fatface"/>
                        <a:cs typeface="Abril Fatface"/>
                        <a:sym typeface="Abril Fatface"/>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lang="en" sz="2000" u="none" cap="none" strike="noStrike">
                          <a:solidFill>
                            <a:schemeClr val="dk1"/>
                          </a:solidFill>
                          <a:latin typeface="Abril Fatface"/>
                          <a:ea typeface="Abril Fatface"/>
                          <a:cs typeface="Abril Fatface"/>
                          <a:sym typeface="Abril Fatface"/>
                        </a:rPr>
                        <a:t>Thu</a:t>
                      </a:r>
                      <a:endParaRPr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lang="en" sz="2000" u="none" cap="none" strike="noStrike">
                          <a:solidFill>
                            <a:schemeClr val="lt2"/>
                          </a:solidFill>
                          <a:latin typeface="Abril Fatface"/>
                          <a:ea typeface="Abril Fatface"/>
                          <a:cs typeface="Abril Fatface"/>
                          <a:sym typeface="Abril Fatface"/>
                        </a:rPr>
                        <a:t>Fri</a:t>
                      </a:r>
                      <a:endParaRPr sz="2000" u="none" cap="none" strike="noStrike">
                        <a:solidFill>
                          <a:schemeClr val="lt2"/>
                        </a:solidFill>
                        <a:latin typeface="Abril Fatface"/>
                        <a:ea typeface="Abril Fatface"/>
                        <a:cs typeface="Abril Fatface"/>
                        <a:sym typeface="Abril Fatface"/>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lang="en" sz="2000" u="none" cap="none" strike="noStrike">
                          <a:solidFill>
                            <a:schemeClr val="dk1"/>
                          </a:solidFill>
                          <a:latin typeface="Abril Fatface"/>
                          <a:ea typeface="Abril Fatface"/>
                          <a:cs typeface="Abril Fatface"/>
                          <a:sym typeface="Abril Fatface"/>
                        </a:rPr>
                        <a:t>Sat</a:t>
                      </a:r>
                      <a:endParaRPr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r>
              <a:tr h="511100">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accent6"/>
                          </a:solidFill>
                          <a:latin typeface="Barlow Semi Condensed"/>
                          <a:ea typeface="Barlow Semi Condensed"/>
                          <a:cs typeface="Barlow Semi Condensed"/>
                          <a:sym typeface="Barlow Semi Condensed"/>
                        </a:rPr>
                        <a:t>27</a:t>
                      </a:r>
                      <a:endParaRPr sz="14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accent6"/>
                          </a:solidFill>
                          <a:latin typeface="Barlow Semi Condensed"/>
                          <a:ea typeface="Barlow Semi Condensed"/>
                          <a:cs typeface="Barlow Semi Condensed"/>
                          <a:sym typeface="Barlow Semi Condensed"/>
                        </a:rPr>
                        <a:t>28</a:t>
                      </a:r>
                      <a:endParaRPr sz="14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accent6"/>
                          </a:solidFill>
                          <a:latin typeface="Barlow Semi Condensed"/>
                          <a:ea typeface="Barlow Semi Condensed"/>
                          <a:cs typeface="Barlow Semi Condensed"/>
                          <a:sym typeface="Barlow Semi Condensed"/>
                        </a:rPr>
                        <a:t>29</a:t>
                      </a:r>
                      <a:endParaRPr sz="14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accent6"/>
                          </a:solidFill>
                          <a:latin typeface="Barlow Semi Condensed"/>
                          <a:ea typeface="Barlow Semi Condensed"/>
                          <a:cs typeface="Barlow Semi Condensed"/>
                          <a:sym typeface="Barlow Semi Condensed"/>
                        </a:rPr>
                        <a:t>30</a:t>
                      </a:r>
                      <a:endParaRPr sz="14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accent6"/>
                          </a:solidFill>
                          <a:latin typeface="Barlow Semi Condensed"/>
                          <a:ea typeface="Barlow Semi Condensed"/>
                          <a:cs typeface="Barlow Semi Condensed"/>
                          <a:sym typeface="Barlow Semi Condensed"/>
                        </a:rPr>
                        <a:t>31</a:t>
                      </a:r>
                      <a:endParaRPr sz="14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r>
              <a:tr h="469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3</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4</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5</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6</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7</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8</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9</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r>
              <a:tr h="469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10</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11</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12</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13</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14</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15</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16</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r>
              <a:tr h="469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17</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18</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19</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20</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21</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22</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23</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r>
              <a:tr h="469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24</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25</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26</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27</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28</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29</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30</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r h="471775">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Barlow Semi Condensed"/>
                          <a:ea typeface="Barlow Semi Condensed"/>
                          <a:cs typeface="Barlow Semi Condensed"/>
                          <a:sym typeface="Barlow Semi Condensed"/>
                        </a:rPr>
                        <a:t>31</a:t>
                      </a:r>
                      <a:endParaRPr sz="1200" u="none" cap="none" strike="noStrike">
                        <a:solidFill>
                          <a:schemeClr val="dk1"/>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28575">
                      <a:solidFill>
                        <a:schemeClr val="lt2">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accent6"/>
                          </a:solidFill>
                          <a:latin typeface="Barlow Semi Condensed"/>
                          <a:ea typeface="Barlow Semi Condensed"/>
                          <a:cs typeface="Barlow Semi Condensed"/>
                          <a:sym typeface="Barlow Semi Condensed"/>
                        </a:rPr>
                        <a:t>1</a:t>
                      </a:r>
                      <a:endParaRPr sz="12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accent6"/>
                          </a:solidFill>
                          <a:latin typeface="Barlow Semi Condensed"/>
                          <a:ea typeface="Barlow Semi Condensed"/>
                          <a:cs typeface="Barlow Semi Condensed"/>
                          <a:sym typeface="Barlow Semi Condensed"/>
                        </a:rPr>
                        <a:t>2</a:t>
                      </a:r>
                      <a:endParaRPr sz="12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accent6"/>
                          </a:solidFill>
                          <a:latin typeface="Barlow Semi Condensed"/>
                          <a:ea typeface="Barlow Semi Condensed"/>
                          <a:cs typeface="Barlow Semi Condensed"/>
                          <a:sym typeface="Barlow Semi Condensed"/>
                        </a:rPr>
                        <a:t>3</a:t>
                      </a:r>
                      <a:endParaRPr sz="12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accent6"/>
                          </a:solidFill>
                          <a:latin typeface="Barlow Semi Condensed"/>
                          <a:ea typeface="Barlow Semi Condensed"/>
                          <a:cs typeface="Barlow Semi Condensed"/>
                          <a:sym typeface="Barlow Semi Condensed"/>
                        </a:rPr>
                        <a:t>4</a:t>
                      </a:r>
                      <a:endParaRPr sz="12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accent6"/>
                          </a:solidFill>
                          <a:latin typeface="Barlow Semi Condensed"/>
                          <a:ea typeface="Barlow Semi Condensed"/>
                          <a:cs typeface="Barlow Semi Condensed"/>
                          <a:sym typeface="Barlow Semi Condensed"/>
                        </a:rPr>
                        <a:t>5</a:t>
                      </a:r>
                      <a:endParaRPr sz="12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accent6"/>
                          </a:solidFill>
                          <a:latin typeface="Barlow Semi Condensed"/>
                          <a:ea typeface="Barlow Semi Condensed"/>
                          <a:cs typeface="Barlow Semi Condensed"/>
                          <a:sym typeface="Barlow Semi Condensed"/>
                        </a:rPr>
                        <a:t>6</a:t>
                      </a:r>
                      <a:endParaRPr sz="1200" u="none" cap="none" strike="noStrike">
                        <a:solidFill>
                          <a:schemeClr val="accent6"/>
                        </a:solidFill>
                        <a:latin typeface="Barlow Semi Condensed"/>
                        <a:ea typeface="Barlow Semi Condensed"/>
                        <a:cs typeface="Barlow Semi Condensed"/>
                        <a:sym typeface="Barlow Semi Condensed"/>
                      </a:endParaRPr>
                    </a:p>
                  </a:txBody>
                  <a:tcPr marT="91425" marB="91425" marR="91425" marL="91425" anchor="ctr">
                    <a:lnL cap="flat" cmpd="sng" w="28575">
                      <a:solidFill>
                        <a:schemeClr val="lt2">
                          <a:alpha val="0"/>
                        </a:schemeClr>
                      </a:solidFill>
                      <a:prstDash val="solid"/>
                      <a:round/>
                      <a:headEnd len="sm" w="sm" type="none"/>
                      <a:tailEnd len="sm" w="sm" type="none"/>
                    </a:lnL>
                    <a:lnR cap="flat" cmpd="sng" w="28575">
                      <a:solidFill>
                        <a:schemeClr val="lt2">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lt2">
                          <a:alpha val="0"/>
                        </a:schemeClr>
                      </a:solidFill>
                      <a:prstDash val="solid"/>
                      <a:round/>
                      <a:headEnd len="sm" w="sm" type="none"/>
                      <a:tailEnd len="sm" w="sm" type="none"/>
                    </a:lnB>
                    <a:solidFill>
                      <a:schemeClr val="accent3"/>
                    </a:solidFill>
                  </a:tcPr>
                </a:tc>
              </a:tr>
            </a:tbl>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53" name="Shape 4553"/>
        <p:cNvGrpSpPr/>
        <p:nvPr/>
      </p:nvGrpSpPr>
      <p:grpSpPr>
        <a:xfrm>
          <a:off x="0" y="0"/>
          <a:ext cx="0" cy="0"/>
          <a:chOff x="0" y="0"/>
          <a:chExt cx="0" cy="0"/>
        </a:xfrm>
      </p:grpSpPr>
      <p:sp>
        <p:nvSpPr>
          <p:cNvPr id="4554" name="Google Shape;4554;p11"/>
          <p:cNvSpPr/>
          <p:nvPr/>
        </p:nvSpPr>
        <p:spPr>
          <a:xfrm>
            <a:off x="720000" y="1237075"/>
            <a:ext cx="3852000" cy="33663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11"/>
          <p:cNvSpPr txBox="1"/>
          <p:nvPr>
            <p:ph idx="2" type="subTitle"/>
          </p:nvPr>
        </p:nvSpPr>
        <p:spPr>
          <a:xfrm>
            <a:off x="4698300" y="1820482"/>
            <a:ext cx="3725700" cy="2880000"/>
          </a:xfrm>
          <a:prstGeom prst="rect">
            <a:avLst/>
          </a:prstGeom>
          <a:noFill/>
          <a:ln cap="flat" cmpd="sng" w="9525">
            <a:solidFill>
              <a:schemeClr val="accent4"/>
            </a:solidFill>
            <a:prstDash val="solid"/>
            <a:round/>
            <a:headEnd len="sm" w="sm" type="none"/>
            <a:tailEnd len="sm" w="sm" type="none"/>
          </a:ln>
        </p:spPr>
        <p:txBody>
          <a:bodyPr anchorCtr="0" anchor="ctr" bIns="91425" lIns="182875" spcFirstLastPara="1" rIns="182875" wrap="square" tIns="91425">
            <a:noAutofit/>
          </a:bodyPr>
          <a:lstStyle/>
          <a:p>
            <a:pPr indent="0" lvl="0" marL="0" rtl="0" algn="just">
              <a:lnSpc>
                <a:spcPct val="100000"/>
              </a:lnSpc>
              <a:spcBef>
                <a:spcPts val="1600"/>
              </a:spcBef>
              <a:spcAft>
                <a:spcPts val="1600"/>
              </a:spcAft>
              <a:buSzPts val="1400"/>
              <a:buNone/>
            </a:pPr>
            <a:r>
              <a:rPr lang="en" sz="1200">
                <a:solidFill>
                  <a:srgbClr val="404040"/>
                </a:solidFill>
                <a:latin typeface="Arial"/>
                <a:ea typeface="Arial"/>
                <a:cs typeface="Arial"/>
                <a:sym typeface="Arial"/>
              </a:rPr>
              <a:t>El portal cautivo funciona sin la necesidad de intervención del usuario en el momento de la conexión con la red inalámbrica (aunque también puede ser usado en redes cableadas), una vez que el usuario conecta, o intenta realizar su primer acceso en un sitio, se hace redirección automática a una página de validación de conexión, que generalmente tiene por objeto autenticar/identificar al usuario.</a:t>
            </a:r>
            <a:endParaRPr/>
          </a:p>
        </p:txBody>
      </p:sp>
      <p:sp>
        <p:nvSpPr>
          <p:cNvPr id="4556" name="Google Shape;4556;p11"/>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 ¿Comó funciona?</a:t>
            </a:r>
            <a:endParaRPr/>
          </a:p>
        </p:txBody>
      </p:sp>
      <p:sp>
        <p:nvSpPr>
          <p:cNvPr id="4557" name="Google Shape;4557;p11"/>
          <p:cNvSpPr txBox="1"/>
          <p:nvPr>
            <p:ph idx="3" type="subTitle"/>
          </p:nvPr>
        </p:nvSpPr>
        <p:spPr>
          <a:xfrm>
            <a:off x="4698300" y="1237075"/>
            <a:ext cx="3725700" cy="5910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0" lIns="91425" spcFirstLastPara="1" rIns="91425" wrap="square" tIns="182875">
            <a:noAutofit/>
          </a:bodyPr>
          <a:lstStyle/>
          <a:p>
            <a:pPr indent="0" lvl="0" marL="0" rtl="0" algn="ctr">
              <a:lnSpc>
                <a:spcPct val="100000"/>
              </a:lnSpc>
              <a:spcBef>
                <a:spcPts val="0"/>
              </a:spcBef>
              <a:spcAft>
                <a:spcPts val="1600"/>
              </a:spcAft>
              <a:buSzPts val="1400"/>
              <a:buNone/>
            </a:pPr>
            <a:r>
              <a:rPr lang="en"/>
              <a:t>Notes</a:t>
            </a:r>
            <a:endParaRPr/>
          </a:p>
        </p:txBody>
      </p:sp>
      <p:pic>
        <p:nvPicPr>
          <p:cNvPr id="4558" name="Google Shape;4558;p11"/>
          <p:cNvPicPr preferRelativeResize="0"/>
          <p:nvPr/>
        </p:nvPicPr>
        <p:blipFill>
          <a:blip r:embed="rId3">
            <a:alphaModFix/>
          </a:blip>
          <a:stretch>
            <a:fillRect/>
          </a:stretch>
        </p:blipFill>
        <p:spPr>
          <a:xfrm>
            <a:off x="904950" y="1692125"/>
            <a:ext cx="3482100" cy="2202426"/>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604" name="Shape 5604"/>
        <p:cNvGrpSpPr/>
        <p:nvPr/>
      </p:nvGrpSpPr>
      <p:grpSpPr>
        <a:xfrm>
          <a:off x="0" y="0"/>
          <a:ext cx="0" cy="0"/>
          <a:chOff x="0" y="0"/>
          <a:chExt cx="0" cy="0"/>
        </a:xfrm>
      </p:grpSpPr>
      <p:sp>
        <p:nvSpPr>
          <p:cNvPr id="5605" name="Google Shape;5605;p6"/>
          <p:cNvSpPr txBox="1"/>
          <p:nvPr>
            <p:ph type="title"/>
          </p:nvPr>
        </p:nvSpPr>
        <p:spPr>
          <a:xfrm>
            <a:off x="4900475" y="3279600"/>
            <a:ext cx="3523500" cy="1323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Let’s start this year </a:t>
            </a:r>
            <a:r>
              <a:rPr lang="en">
                <a:solidFill>
                  <a:schemeClr val="dk2"/>
                </a:solidFill>
              </a:rPr>
              <a:t>with attitude!</a:t>
            </a:r>
            <a:endParaRPr>
              <a:solidFill>
                <a:schemeClr val="dk2"/>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09" name="Shape 5609"/>
        <p:cNvGrpSpPr/>
        <p:nvPr/>
      </p:nvGrpSpPr>
      <p:grpSpPr>
        <a:xfrm>
          <a:off x="0" y="0"/>
          <a:ext cx="0" cy="0"/>
          <a:chOff x="0" y="0"/>
          <a:chExt cx="0" cy="0"/>
        </a:xfrm>
      </p:grpSpPr>
      <p:sp>
        <p:nvSpPr>
          <p:cNvPr id="5610" name="Google Shape;5610;p8"/>
          <p:cNvSpPr txBox="1"/>
          <p:nvPr>
            <p:ph idx="1" type="subTitle"/>
          </p:nvPr>
        </p:nvSpPr>
        <p:spPr>
          <a:xfrm>
            <a:off x="2048266" y="3116550"/>
            <a:ext cx="5047500" cy="713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1600"/>
              </a:spcAft>
              <a:buSzPts val="1400"/>
              <a:buNone/>
            </a:pPr>
            <a:br>
              <a:rPr lang="en"/>
            </a:br>
            <a:r>
              <a:rPr b="1" lang="en">
                <a:solidFill>
                  <a:schemeClr val="lt2"/>
                </a:solidFill>
              </a:rPr>
              <a:t>January 3rd to January 9th</a:t>
            </a:r>
            <a:br>
              <a:rPr lang="en"/>
            </a:br>
            <a:r>
              <a:rPr lang="en"/>
              <a:t>Here you could describe the topic of the section and the activities</a:t>
            </a:r>
            <a:endParaRPr/>
          </a:p>
        </p:txBody>
      </p:sp>
      <p:sp>
        <p:nvSpPr>
          <p:cNvPr id="5611" name="Google Shape;5611;p8"/>
          <p:cNvSpPr txBox="1"/>
          <p:nvPr>
            <p:ph type="title"/>
          </p:nvPr>
        </p:nvSpPr>
        <p:spPr>
          <a:xfrm>
            <a:off x="2048238" y="1313550"/>
            <a:ext cx="5047500" cy="1803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Week </a:t>
            </a:r>
            <a:r>
              <a:rPr lang="en">
                <a:solidFill>
                  <a:schemeClr val="lt2"/>
                </a:solidFill>
              </a:rPr>
              <a:t>#2</a:t>
            </a:r>
            <a:endParaRPr>
              <a:solidFill>
                <a:schemeClr val="lt2"/>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5" name="Shape 5615"/>
        <p:cNvGrpSpPr/>
        <p:nvPr/>
      </p:nvGrpSpPr>
      <p:grpSpPr>
        <a:xfrm>
          <a:off x="0" y="0"/>
          <a:ext cx="0" cy="0"/>
          <a:chOff x="0" y="0"/>
          <a:chExt cx="0" cy="0"/>
        </a:xfrm>
      </p:grpSpPr>
      <p:sp>
        <p:nvSpPr>
          <p:cNvPr id="5616" name="Google Shape;5616;p9"/>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Monday: </a:t>
            </a:r>
            <a:r>
              <a:rPr lang="en"/>
              <a:t>To do list</a:t>
            </a:r>
            <a:endParaRPr/>
          </a:p>
        </p:txBody>
      </p:sp>
      <p:sp>
        <p:nvSpPr>
          <p:cNvPr id="5617" name="Google Shape;5617;p9"/>
          <p:cNvSpPr txBox="1"/>
          <p:nvPr>
            <p:ph idx="1" type="subTitle"/>
          </p:nvPr>
        </p:nvSpPr>
        <p:spPr>
          <a:xfrm>
            <a:off x="1465663" y="25077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Mercury is the closest planet to the Sun</a:t>
            </a:r>
            <a:endParaRPr/>
          </a:p>
        </p:txBody>
      </p:sp>
      <p:sp>
        <p:nvSpPr>
          <p:cNvPr id="5618" name="Google Shape;5618;p9"/>
          <p:cNvSpPr txBox="1"/>
          <p:nvPr>
            <p:ph idx="2" type="subTitle"/>
          </p:nvPr>
        </p:nvSpPr>
        <p:spPr>
          <a:xfrm>
            <a:off x="1465663" y="29112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Venus has a beautiful name, but it’s hot</a:t>
            </a:r>
            <a:endParaRPr/>
          </a:p>
        </p:txBody>
      </p:sp>
      <p:sp>
        <p:nvSpPr>
          <p:cNvPr id="5619" name="Google Shape;5619;p9"/>
          <p:cNvSpPr txBox="1"/>
          <p:nvPr>
            <p:ph idx="3" type="subTitle"/>
          </p:nvPr>
        </p:nvSpPr>
        <p:spPr>
          <a:xfrm>
            <a:off x="1465663" y="33147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Earth is where we live on</a:t>
            </a:r>
            <a:endParaRPr/>
          </a:p>
        </p:txBody>
      </p:sp>
      <p:sp>
        <p:nvSpPr>
          <p:cNvPr id="5620" name="Google Shape;5620;p9"/>
          <p:cNvSpPr txBox="1"/>
          <p:nvPr>
            <p:ph idx="4" type="subTitle"/>
          </p:nvPr>
        </p:nvSpPr>
        <p:spPr>
          <a:xfrm>
            <a:off x="5149913" y="25077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It’s the biggest planet in our System</a:t>
            </a:r>
            <a:endParaRPr/>
          </a:p>
        </p:txBody>
      </p:sp>
      <p:sp>
        <p:nvSpPr>
          <p:cNvPr id="5621" name="Google Shape;5621;p9"/>
          <p:cNvSpPr txBox="1"/>
          <p:nvPr>
            <p:ph idx="5" type="subTitle"/>
          </p:nvPr>
        </p:nvSpPr>
        <p:spPr>
          <a:xfrm>
            <a:off x="5149913" y="29112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Saturn is the ringed one and a gas giant</a:t>
            </a:r>
            <a:endParaRPr/>
          </a:p>
        </p:txBody>
      </p:sp>
      <p:sp>
        <p:nvSpPr>
          <p:cNvPr id="5622" name="Google Shape;5622;p9"/>
          <p:cNvSpPr txBox="1"/>
          <p:nvPr>
            <p:ph idx="6" type="subTitle"/>
          </p:nvPr>
        </p:nvSpPr>
        <p:spPr>
          <a:xfrm>
            <a:off x="5149913" y="33147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Neptune is the farthest planet from Sun</a:t>
            </a:r>
            <a:endParaRPr/>
          </a:p>
        </p:txBody>
      </p:sp>
      <p:sp>
        <p:nvSpPr>
          <p:cNvPr id="5623" name="Google Shape;5623;p9"/>
          <p:cNvSpPr txBox="1"/>
          <p:nvPr>
            <p:ph idx="7" type="subTitle"/>
          </p:nvPr>
        </p:nvSpPr>
        <p:spPr>
          <a:xfrm>
            <a:off x="1465663" y="37182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Despite being red, Mars is a cold place</a:t>
            </a:r>
            <a:endParaRPr/>
          </a:p>
        </p:txBody>
      </p:sp>
      <p:sp>
        <p:nvSpPr>
          <p:cNvPr id="5624" name="Google Shape;5624;p9"/>
          <p:cNvSpPr txBox="1"/>
          <p:nvPr>
            <p:ph idx="8" type="subTitle"/>
          </p:nvPr>
        </p:nvSpPr>
        <p:spPr>
          <a:xfrm>
            <a:off x="5149913" y="37182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Pluto is not technically a planet!</a:t>
            </a:r>
            <a:endParaRPr/>
          </a:p>
        </p:txBody>
      </p:sp>
      <p:sp>
        <p:nvSpPr>
          <p:cNvPr id="5625" name="Google Shape;5625;p9"/>
          <p:cNvSpPr/>
          <p:nvPr/>
        </p:nvSpPr>
        <p:spPr>
          <a:xfrm>
            <a:off x="1086488" y="2588600"/>
            <a:ext cx="241800" cy="2418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9"/>
          <p:cNvSpPr/>
          <p:nvPr/>
        </p:nvSpPr>
        <p:spPr>
          <a:xfrm>
            <a:off x="1086488" y="2992100"/>
            <a:ext cx="241800" cy="2418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9"/>
          <p:cNvSpPr/>
          <p:nvPr/>
        </p:nvSpPr>
        <p:spPr>
          <a:xfrm>
            <a:off x="1086488" y="3395600"/>
            <a:ext cx="241800" cy="2418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9"/>
          <p:cNvSpPr/>
          <p:nvPr/>
        </p:nvSpPr>
        <p:spPr>
          <a:xfrm>
            <a:off x="1086488" y="3799100"/>
            <a:ext cx="241800" cy="2418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9"/>
          <p:cNvSpPr/>
          <p:nvPr/>
        </p:nvSpPr>
        <p:spPr>
          <a:xfrm>
            <a:off x="4779613" y="2588600"/>
            <a:ext cx="241800" cy="2418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9"/>
          <p:cNvSpPr/>
          <p:nvPr/>
        </p:nvSpPr>
        <p:spPr>
          <a:xfrm>
            <a:off x="4779613" y="2992100"/>
            <a:ext cx="241800" cy="2418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9"/>
          <p:cNvSpPr/>
          <p:nvPr/>
        </p:nvSpPr>
        <p:spPr>
          <a:xfrm>
            <a:off x="4779613" y="3395600"/>
            <a:ext cx="241800" cy="2418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9"/>
          <p:cNvSpPr/>
          <p:nvPr/>
        </p:nvSpPr>
        <p:spPr>
          <a:xfrm>
            <a:off x="4779613" y="3799100"/>
            <a:ext cx="241800" cy="2418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9"/>
          <p:cNvSpPr txBox="1"/>
          <p:nvPr>
            <p:ph idx="9" type="subTitle"/>
          </p:nvPr>
        </p:nvSpPr>
        <p:spPr>
          <a:xfrm>
            <a:off x="1465663" y="17007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You can organize your ideas clearly</a:t>
            </a:r>
            <a:endParaRPr/>
          </a:p>
        </p:txBody>
      </p:sp>
      <p:sp>
        <p:nvSpPr>
          <p:cNvPr id="5634" name="Google Shape;5634;p9"/>
          <p:cNvSpPr txBox="1"/>
          <p:nvPr>
            <p:ph idx="13" type="subTitle"/>
          </p:nvPr>
        </p:nvSpPr>
        <p:spPr>
          <a:xfrm>
            <a:off x="1465663" y="21042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You’ll never forget to buy milk!</a:t>
            </a:r>
            <a:endParaRPr/>
          </a:p>
        </p:txBody>
      </p:sp>
      <p:sp>
        <p:nvSpPr>
          <p:cNvPr id="5635" name="Google Shape;5635;p9"/>
          <p:cNvSpPr txBox="1"/>
          <p:nvPr>
            <p:ph idx="14" type="subTitle"/>
          </p:nvPr>
        </p:nvSpPr>
        <p:spPr>
          <a:xfrm>
            <a:off x="5149913" y="17007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The planet’s name has nothing to do</a:t>
            </a:r>
            <a:endParaRPr/>
          </a:p>
        </p:txBody>
      </p:sp>
      <p:sp>
        <p:nvSpPr>
          <p:cNvPr id="5636" name="Google Shape;5636;p9"/>
          <p:cNvSpPr txBox="1"/>
          <p:nvPr>
            <p:ph idx="15" type="subTitle"/>
          </p:nvPr>
        </p:nvSpPr>
        <p:spPr>
          <a:xfrm>
            <a:off x="5149913" y="2104250"/>
            <a:ext cx="2907600" cy="40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1400"/>
              <a:buNone/>
            </a:pPr>
            <a:br>
              <a:rPr lang="en"/>
            </a:br>
            <a:r>
              <a:rPr lang="en"/>
              <a:t>It’s terribly hot –even hotter than Venus</a:t>
            </a:r>
            <a:endParaRPr/>
          </a:p>
        </p:txBody>
      </p:sp>
      <p:sp>
        <p:nvSpPr>
          <p:cNvPr id="5637" name="Google Shape;5637;p9"/>
          <p:cNvSpPr/>
          <p:nvPr/>
        </p:nvSpPr>
        <p:spPr>
          <a:xfrm>
            <a:off x="1086488" y="2185100"/>
            <a:ext cx="241800" cy="2418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9"/>
          <p:cNvSpPr/>
          <p:nvPr/>
        </p:nvSpPr>
        <p:spPr>
          <a:xfrm>
            <a:off x="1086488" y="1781600"/>
            <a:ext cx="241800" cy="2418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9"/>
          <p:cNvSpPr/>
          <p:nvPr/>
        </p:nvSpPr>
        <p:spPr>
          <a:xfrm>
            <a:off x="4779613" y="2185100"/>
            <a:ext cx="241800" cy="2418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9"/>
          <p:cNvSpPr/>
          <p:nvPr/>
        </p:nvSpPr>
        <p:spPr>
          <a:xfrm>
            <a:off x="4779613" y="1781600"/>
            <a:ext cx="241800" cy="2418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4" name="Shape 5644"/>
        <p:cNvGrpSpPr/>
        <p:nvPr/>
      </p:nvGrpSpPr>
      <p:grpSpPr>
        <a:xfrm>
          <a:off x="0" y="0"/>
          <a:ext cx="0" cy="0"/>
          <a:chOff x="0" y="0"/>
          <a:chExt cx="0" cy="0"/>
        </a:xfrm>
      </p:grpSpPr>
      <p:sp>
        <p:nvSpPr>
          <p:cNvPr id="5645" name="Google Shape;5645;p10"/>
          <p:cNvSpPr/>
          <p:nvPr/>
        </p:nvSpPr>
        <p:spPr>
          <a:xfrm>
            <a:off x="3753900" y="1237075"/>
            <a:ext cx="1636200" cy="15930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10"/>
          <p:cNvSpPr/>
          <p:nvPr/>
        </p:nvSpPr>
        <p:spPr>
          <a:xfrm>
            <a:off x="3753900" y="2971275"/>
            <a:ext cx="1636200" cy="16323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10"/>
          <p:cNvSpPr txBox="1"/>
          <p:nvPr>
            <p:ph idx="2" type="subTitle"/>
          </p:nvPr>
        </p:nvSpPr>
        <p:spPr>
          <a:xfrm>
            <a:off x="5516400" y="3421700"/>
            <a:ext cx="2907600" cy="11817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b" bIns="91425" lIns="182875" spcFirstLastPara="1" rIns="182875" wrap="square" tIns="91425">
            <a:noAutofit/>
          </a:bodyPr>
          <a:lstStyle/>
          <a:p>
            <a:pPr indent="0" lvl="0" marL="0" rtl="0" algn="ctr">
              <a:lnSpc>
                <a:spcPct val="100000"/>
              </a:lnSpc>
              <a:spcBef>
                <a:spcPts val="0"/>
              </a:spcBef>
              <a:spcAft>
                <a:spcPts val="1600"/>
              </a:spcAft>
              <a:buSzPts val="1400"/>
              <a:buNone/>
            </a:pPr>
            <a:r>
              <a:rPr lang="en"/>
              <a:t>The planet’s name has nothing to do with the liquid metal since it was named after the Roman god, Mercury</a:t>
            </a:r>
            <a:endParaRPr/>
          </a:p>
        </p:txBody>
      </p:sp>
      <p:sp>
        <p:nvSpPr>
          <p:cNvPr id="5648" name="Google Shape;5648;p10"/>
          <p:cNvSpPr txBox="1"/>
          <p:nvPr>
            <p:ph idx="1" type="subTitle"/>
          </p:nvPr>
        </p:nvSpPr>
        <p:spPr>
          <a:xfrm>
            <a:off x="720000" y="3421700"/>
            <a:ext cx="2907600" cy="11817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b" bIns="91425" lIns="182875" spcFirstLastPara="1" rIns="182875" wrap="square" tIns="91425">
            <a:noAutofit/>
          </a:bodyPr>
          <a:lstStyle/>
          <a:p>
            <a:pPr indent="0" lvl="0" marL="0" rtl="0" algn="l">
              <a:lnSpc>
                <a:spcPct val="100000"/>
              </a:lnSpc>
              <a:spcBef>
                <a:spcPts val="0"/>
              </a:spcBef>
              <a:spcAft>
                <a:spcPts val="1600"/>
              </a:spcAft>
              <a:buSzPts val="1400"/>
              <a:buNone/>
            </a:pPr>
            <a:r>
              <a:rPr b="1" lang="en">
                <a:solidFill>
                  <a:schemeClr val="lt2"/>
                </a:solidFill>
              </a:rPr>
              <a:t>13:30 | </a:t>
            </a:r>
            <a:r>
              <a:rPr lang="en"/>
              <a:t>Birthday shopping with Ana</a:t>
            </a:r>
            <a:br>
              <a:rPr lang="en"/>
            </a:br>
            <a:r>
              <a:rPr b="1" lang="en">
                <a:solidFill>
                  <a:schemeClr val="lt2"/>
                </a:solidFill>
              </a:rPr>
              <a:t>16:30 | </a:t>
            </a:r>
            <a:r>
              <a:rPr lang="en"/>
              <a:t>Visit auntie Lucie</a:t>
            </a:r>
            <a:br>
              <a:rPr lang="en"/>
            </a:br>
            <a:r>
              <a:rPr b="1" lang="en">
                <a:solidFill>
                  <a:schemeClr val="lt2"/>
                </a:solidFill>
              </a:rPr>
              <a:t>19:30 | </a:t>
            </a:r>
            <a:r>
              <a:rPr lang="en"/>
              <a:t>Plan next day</a:t>
            </a:r>
            <a:endParaRPr/>
          </a:p>
        </p:txBody>
      </p:sp>
      <p:sp>
        <p:nvSpPr>
          <p:cNvPr id="5649" name="Google Shape;5649;p10"/>
          <p:cNvSpPr txBox="1"/>
          <p:nvPr>
            <p:ph idx="4" type="subTitle"/>
          </p:nvPr>
        </p:nvSpPr>
        <p:spPr>
          <a:xfrm>
            <a:off x="5516400" y="1687474"/>
            <a:ext cx="2907600" cy="1142700"/>
          </a:xfrm>
          <a:prstGeom prst="rect">
            <a:avLst/>
          </a:prstGeom>
          <a:noFill/>
          <a:ln cap="flat" cmpd="sng" w="9525">
            <a:solidFill>
              <a:schemeClr val="accent4"/>
            </a:solidFill>
            <a:prstDash val="solid"/>
            <a:round/>
            <a:headEnd len="sm" w="sm" type="none"/>
            <a:tailEnd len="sm" w="sm" type="none"/>
          </a:ln>
        </p:spPr>
        <p:txBody>
          <a:bodyPr anchorCtr="0" anchor="b" bIns="91425" lIns="182875" spcFirstLastPara="1" rIns="182875" wrap="square" tIns="91425">
            <a:noAutofit/>
          </a:bodyPr>
          <a:lstStyle/>
          <a:p>
            <a:pPr indent="0" lvl="0" marL="0" rtl="0" algn="ctr">
              <a:lnSpc>
                <a:spcPct val="100000"/>
              </a:lnSpc>
              <a:spcBef>
                <a:spcPts val="0"/>
              </a:spcBef>
              <a:spcAft>
                <a:spcPts val="1600"/>
              </a:spcAft>
              <a:buSzPts val="1400"/>
              <a:buNone/>
            </a:pPr>
            <a:r>
              <a:rPr lang="en"/>
              <a:t>Mercury is the closest planet to the Sun and the smallest one in the Solar System—it’s only a bit larger </a:t>
            </a:r>
            <a:endParaRPr/>
          </a:p>
        </p:txBody>
      </p:sp>
      <p:sp>
        <p:nvSpPr>
          <p:cNvPr id="5650" name="Google Shape;5650;p10"/>
          <p:cNvSpPr txBox="1"/>
          <p:nvPr>
            <p:ph idx="6" type="subTitle"/>
          </p:nvPr>
        </p:nvSpPr>
        <p:spPr>
          <a:xfrm>
            <a:off x="720000" y="1687474"/>
            <a:ext cx="2907600" cy="1142700"/>
          </a:xfrm>
          <a:prstGeom prst="rect">
            <a:avLst/>
          </a:prstGeom>
          <a:noFill/>
          <a:ln cap="flat" cmpd="sng" w="9525">
            <a:solidFill>
              <a:schemeClr val="accent4"/>
            </a:solidFill>
            <a:prstDash val="solid"/>
            <a:round/>
            <a:headEnd len="sm" w="sm" type="none"/>
            <a:tailEnd len="sm" w="sm" type="none"/>
          </a:ln>
        </p:spPr>
        <p:txBody>
          <a:bodyPr anchorCtr="0" anchor="b" bIns="91425" lIns="182875" spcFirstLastPara="1" rIns="182875" wrap="square" tIns="91425">
            <a:noAutofit/>
          </a:bodyPr>
          <a:lstStyle/>
          <a:p>
            <a:pPr indent="0" lvl="0" marL="0" rtl="0" algn="l">
              <a:lnSpc>
                <a:spcPct val="100000"/>
              </a:lnSpc>
              <a:spcBef>
                <a:spcPts val="0"/>
              </a:spcBef>
              <a:spcAft>
                <a:spcPts val="1600"/>
              </a:spcAft>
              <a:buSzPts val="1400"/>
              <a:buNone/>
            </a:pPr>
            <a:r>
              <a:rPr b="1" lang="en">
                <a:solidFill>
                  <a:schemeClr val="lt2"/>
                </a:solidFill>
              </a:rPr>
              <a:t>08:10 | </a:t>
            </a:r>
            <a:r>
              <a:rPr lang="en"/>
              <a:t>Go to the beauty salon</a:t>
            </a:r>
            <a:br>
              <a:rPr lang="en"/>
            </a:br>
            <a:r>
              <a:rPr b="1" lang="en">
                <a:solidFill>
                  <a:schemeClr val="lt2"/>
                </a:solidFill>
              </a:rPr>
              <a:t>10:25 | </a:t>
            </a:r>
            <a:r>
              <a:rPr lang="en"/>
              <a:t>Pick up grocery at Macy’s</a:t>
            </a:r>
            <a:br>
              <a:rPr lang="en"/>
            </a:br>
            <a:r>
              <a:rPr b="1" lang="en">
                <a:solidFill>
                  <a:schemeClr val="lt2"/>
                </a:solidFill>
              </a:rPr>
              <a:t>11:30 | </a:t>
            </a:r>
            <a:r>
              <a:rPr lang="en"/>
              <a:t>Pick up Alex’s brother</a:t>
            </a:r>
            <a:endParaRPr/>
          </a:p>
        </p:txBody>
      </p:sp>
      <p:sp>
        <p:nvSpPr>
          <p:cNvPr id="5651" name="Google Shape;5651;p10"/>
          <p:cNvSpPr/>
          <p:nvPr/>
        </p:nvSpPr>
        <p:spPr>
          <a:xfrm>
            <a:off x="4273500" y="3501638"/>
            <a:ext cx="596996" cy="564282"/>
          </a:xfrm>
          <a:custGeom>
            <a:rect b="b" l="l" r="r" t="t"/>
            <a:pathLst>
              <a:path extrusionOk="0" h="20630" w="21826">
                <a:moveTo>
                  <a:pt x="17347" y="1003"/>
                </a:moveTo>
                <a:lnTo>
                  <a:pt x="17965" y="2415"/>
                </a:lnTo>
                <a:lnTo>
                  <a:pt x="17271" y="3108"/>
                </a:lnTo>
                <a:lnTo>
                  <a:pt x="16653" y="1697"/>
                </a:lnTo>
                <a:lnTo>
                  <a:pt x="17347" y="1003"/>
                </a:lnTo>
                <a:close/>
                <a:moveTo>
                  <a:pt x="16196" y="2154"/>
                </a:moveTo>
                <a:lnTo>
                  <a:pt x="16814" y="3566"/>
                </a:lnTo>
                <a:lnTo>
                  <a:pt x="16156" y="4223"/>
                </a:lnTo>
                <a:cubicBezTo>
                  <a:pt x="16137" y="4181"/>
                  <a:pt x="15677" y="3129"/>
                  <a:pt x="15624" y="3007"/>
                </a:cubicBezTo>
                <a:cubicBezTo>
                  <a:pt x="15572" y="2889"/>
                  <a:pt x="15598" y="2752"/>
                  <a:pt x="15687" y="2661"/>
                </a:cubicBezTo>
                <a:lnTo>
                  <a:pt x="16196" y="2154"/>
                </a:lnTo>
                <a:close/>
                <a:moveTo>
                  <a:pt x="19222" y="3668"/>
                </a:moveTo>
                <a:lnTo>
                  <a:pt x="20634" y="4287"/>
                </a:lnTo>
                <a:lnTo>
                  <a:pt x="19940" y="4980"/>
                </a:lnTo>
                <a:lnTo>
                  <a:pt x="18529" y="4362"/>
                </a:lnTo>
                <a:lnTo>
                  <a:pt x="19222" y="3668"/>
                </a:lnTo>
                <a:close/>
                <a:moveTo>
                  <a:pt x="18071" y="4823"/>
                </a:moveTo>
                <a:lnTo>
                  <a:pt x="19481" y="5441"/>
                </a:lnTo>
                <a:lnTo>
                  <a:pt x="18974" y="5948"/>
                </a:lnTo>
                <a:cubicBezTo>
                  <a:pt x="18915" y="6008"/>
                  <a:pt x="18836" y="6039"/>
                  <a:pt x="18755" y="6039"/>
                </a:cubicBezTo>
                <a:cubicBezTo>
                  <a:pt x="18713" y="6039"/>
                  <a:pt x="18670" y="6031"/>
                  <a:pt x="18630" y="6013"/>
                </a:cubicBezTo>
                <a:lnTo>
                  <a:pt x="17414" y="5481"/>
                </a:lnTo>
                <a:lnTo>
                  <a:pt x="18071" y="4823"/>
                </a:lnTo>
                <a:close/>
                <a:moveTo>
                  <a:pt x="18889" y="2463"/>
                </a:moveTo>
                <a:cubicBezTo>
                  <a:pt x="18962" y="2463"/>
                  <a:pt x="19035" y="2491"/>
                  <a:pt x="19090" y="2546"/>
                </a:cubicBezTo>
                <a:cubicBezTo>
                  <a:pt x="19202" y="2658"/>
                  <a:pt x="19202" y="2838"/>
                  <a:pt x="19090" y="2949"/>
                </a:cubicBezTo>
                <a:lnTo>
                  <a:pt x="13614" y="8423"/>
                </a:lnTo>
                <a:lnTo>
                  <a:pt x="11521" y="10518"/>
                </a:lnTo>
                <a:cubicBezTo>
                  <a:pt x="11465" y="10574"/>
                  <a:pt x="11393" y="10602"/>
                  <a:pt x="11320" y="10602"/>
                </a:cubicBezTo>
                <a:cubicBezTo>
                  <a:pt x="11247" y="10602"/>
                  <a:pt x="11174" y="10574"/>
                  <a:pt x="11119" y="10518"/>
                </a:cubicBezTo>
                <a:cubicBezTo>
                  <a:pt x="11007" y="10407"/>
                  <a:pt x="11007" y="10227"/>
                  <a:pt x="11119" y="10116"/>
                </a:cubicBezTo>
                <a:lnTo>
                  <a:pt x="18688" y="2546"/>
                </a:lnTo>
                <a:cubicBezTo>
                  <a:pt x="18744" y="2491"/>
                  <a:pt x="18816" y="2463"/>
                  <a:pt x="18889" y="2463"/>
                </a:cubicBezTo>
                <a:close/>
                <a:moveTo>
                  <a:pt x="11321" y="5270"/>
                </a:moveTo>
                <a:cubicBezTo>
                  <a:pt x="12327" y="5270"/>
                  <a:pt x="13336" y="5569"/>
                  <a:pt x="14204" y="6174"/>
                </a:cubicBezTo>
                <a:lnTo>
                  <a:pt x="12953" y="7426"/>
                </a:lnTo>
                <a:cubicBezTo>
                  <a:pt x="12446" y="7140"/>
                  <a:pt x="11885" y="7000"/>
                  <a:pt x="11325" y="7000"/>
                </a:cubicBezTo>
                <a:cubicBezTo>
                  <a:pt x="10469" y="7000"/>
                  <a:pt x="9618" y="7329"/>
                  <a:pt x="8979" y="7968"/>
                </a:cubicBezTo>
                <a:cubicBezTo>
                  <a:pt x="7686" y="9261"/>
                  <a:pt x="7686" y="11364"/>
                  <a:pt x="8979" y="12658"/>
                </a:cubicBezTo>
                <a:cubicBezTo>
                  <a:pt x="9443" y="13122"/>
                  <a:pt x="10031" y="13434"/>
                  <a:pt x="10673" y="13562"/>
                </a:cubicBezTo>
                <a:cubicBezTo>
                  <a:pt x="10692" y="13567"/>
                  <a:pt x="10711" y="13569"/>
                  <a:pt x="10733" y="13569"/>
                </a:cubicBezTo>
                <a:cubicBezTo>
                  <a:pt x="10874" y="13569"/>
                  <a:pt x="11000" y="13468"/>
                  <a:pt x="11028" y="13326"/>
                </a:cubicBezTo>
                <a:cubicBezTo>
                  <a:pt x="11060" y="13163"/>
                  <a:pt x="10952" y="13002"/>
                  <a:pt x="10790" y="12969"/>
                </a:cubicBezTo>
                <a:cubicBezTo>
                  <a:pt x="10264" y="12865"/>
                  <a:pt x="9786" y="12610"/>
                  <a:pt x="9406" y="12229"/>
                </a:cubicBezTo>
                <a:cubicBezTo>
                  <a:pt x="8347" y="11171"/>
                  <a:pt x="8347" y="9451"/>
                  <a:pt x="9406" y="8396"/>
                </a:cubicBezTo>
                <a:cubicBezTo>
                  <a:pt x="9928" y="7874"/>
                  <a:pt x="10624" y="7604"/>
                  <a:pt x="11325" y="7604"/>
                </a:cubicBezTo>
                <a:cubicBezTo>
                  <a:pt x="11726" y="7604"/>
                  <a:pt x="12130" y="7692"/>
                  <a:pt x="12503" y="7874"/>
                </a:cubicBezTo>
                <a:lnTo>
                  <a:pt x="10687" y="9689"/>
                </a:lnTo>
                <a:cubicBezTo>
                  <a:pt x="10341" y="10037"/>
                  <a:pt x="10341" y="10599"/>
                  <a:pt x="10687" y="10946"/>
                </a:cubicBezTo>
                <a:cubicBezTo>
                  <a:pt x="10861" y="11119"/>
                  <a:pt x="11089" y="11206"/>
                  <a:pt x="11316" y="11206"/>
                </a:cubicBezTo>
                <a:cubicBezTo>
                  <a:pt x="11544" y="11206"/>
                  <a:pt x="11771" y="11119"/>
                  <a:pt x="11944" y="10946"/>
                </a:cubicBezTo>
                <a:lnTo>
                  <a:pt x="13760" y="9131"/>
                </a:lnTo>
                <a:lnTo>
                  <a:pt x="13760" y="9131"/>
                </a:lnTo>
                <a:cubicBezTo>
                  <a:pt x="14257" y="10153"/>
                  <a:pt x="14060" y="11407"/>
                  <a:pt x="13237" y="12229"/>
                </a:cubicBezTo>
                <a:cubicBezTo>
                  <a:pt x="12910" y="12557"/>
                  <a:pt x="12504" y="12795"/>
                  <a:pt x="12057" y="12918"/>
                </a:cubicBezTo>
                <a:cubicBezTo>
                  <a:pt x="11898" y="12963"/>
                  <a:pt x="11804" y="13130"/>
                  <a:pt x="11848" y="13291"/>
                </a:cubicBezTo>
                <a:cubicBezTo>
                  <a:pt x="11885" y="13424"/>
                  <a:pt x="12008" y="13511"/>
                  <a:pt x="12140" y="13511"/>
                </a:cubicBezTo>
                <a:cubicBezTo>
                  <a:pt x="12166" y="13511"/>
                  <a:pt x="12193" y="13508"/>
                  <a:pt x="12220" y="13500"/>
                </a:cubicBezTo>
                <a:cubicBezTo>
                  <a:pt x="12765" y="13348"/>
                  <a:pt x="13263" y="13055"/>
                  <a:pt x="13664" y="12654"/>
                </a:cubicBezTo>
                <a:cubicBezTo>
                  <a:pt x="14719" y="11599"/>
                  <a:pt x="14932" y="9965"/>
                  <a:pt x="14205" y="8680"/>
                </a:cubicBezTo>
                <a:lnTo>
                  <a:pt x="15457" y="7428"/>
                </a:lnTo>
                <a:lnTo>
                  <a:pt x="15457" y="7428"/>
                </a:lnTo>
                <a:cubicBezTo>
                  <a:pt x="16836" y="9408"/>
                  <a:pt x="16626" y="12137"/>
                  <a:pt x="14887" y="13877"/>
                </a:cubicBezTo>
                <a:cubicBezTo>
                  <a:pt x="13904" y="14860"/>
                  <a:pt x="12612" y="15352"/>
                  <a:pt x="11320" y="15352"/>
                </a:cubicBezTo>
                <a:cubicBezTo>
                  <a:pt x="10028" y="15352"/>
                  <a:pt x="8737" y="14860"/>
                  <a:pt x="7754" y="13877"/>
                </a:cubicBezTo>
                <a:cubicBezTo>
                  <a:pt x="5786" y="11909"/>
                  <a:pt x="5786" y="8713"/>
                  <a:pt x="7754" y="6745"/>
                </a:cubicBezTo>
                <a:cubicBezTo>
                  <a:pt x="8733" y="5766"/>
                  <a:pt x="10025" y="5270"/>
                  <a:pt x="11321" y="5270"/>
                </a:cubicBezTo>
                <a:close/>
                <a:moveTo>
                  <a:pt x="11313" y="603"/>
                </a:moveTo>
                <a:cubicBezTo>
                  <a:pt x="12864" y="603"/>
                  <a:pt x="14409" y="972"/>
                  <a:pt x="15802" y="1695"/>
                </a:cubicBezTo>
                <a:lnTo>
                  <a:pt x="15260" y="2233"/>
                </a:lnTo>
                <a:cubicBezTo>
                  <a:pt x="14991" y="2504"/>
                  <a:pt x="14916" y="2901"/>
                  <a:pt x="15070" y="3250"/>
                </a:cubicBezTo>
                <a:lnTo>
                  <a:pt x="15079" y="3271"/>
                </a:lnTo>
                <a:cubicBezTo>
                  <a:pt x="13899" y="2643"/>
                  <a:pt x="12609" y="2336"/>
                  <a:pt x="11326" y="2336"/>
                </a:cubicBezTo>
                <a:cubicBezTo>
                  <a:pt x="9263" y="2336"/>
                  <a:pt x="7219" y="3131"/>
                  <a:pt x="5680" y="4669"/>
                </a:cubicBezTo>
                <a:cubicBezTo>
                  <a:pt x="2564" y="7784"/>
                  <a:pt x="2564" y="12841"/>
                  <a:pt x="5680" y="15957"/>
                </a:cubicBezTo>
                <a:cubicBezTo>
                  <a:pt x="7235" y="17512"/>
                  <a:pt x="9279" y="18290"/>
                  <a:pt x="11323" y="18290"/>
                </a:cubicBezTo>
                <a:cubicBezTo>
                  <a:pt x="13367" y="18290"/>
                  <a:pt x="15411" y="17512"/>
                  <a:pt x="16968" y="15957"/>
                </a:cubicBezTo>
                <a:cubicBezTo>
                  <a:pt x="18282" y="14641"/>
                  <a:pt x="19099" y="12899"/>
                  <a:pt x="19267" y="11044"/>
                </a:cubicBezTo>
                <a:cubicBezTo>
                  <a:pt x="19282" y="10878"/>
                  <a:pt x="19161" y="10732"/>
                  <a:pt x="18993" y="10717"/>
                </a:cubicBezTo>
                <a:cubicBezTo>
                  <a:pt x="18983" y="10716"/>
                  <a:pt x="18974" y="10716"/>
                  <a:pt x="18965" y="10716"/>
                </a:cubicBezTo>
                <a:cubicBezTo>
                  <a:pt x="18811" y="10716"/>
                  <a:pt x="18680" y="10834"/>
                  <a:pt x="18666" y="10991"/>
                </a:cubicBezTo>
                <a:cubicBezTo>
                  <a:pt x="18510" y="12704"/>
                  <a:pt x="17754" y="14316"/>
                  <a:pt x="16540" y="15530"/>
                </a:cubicBezTo>
                <a:cubicBezTo>
                  <a:pt x="15101" y="16969"/>
                  <a:pt x="13213" y="17688"/>
                  <a:pt x="11324" y="17688"/>
                </a:cubicBezTo>
                <a:cubicBezTo>
                  <a:pt x="9436" y="17688"/>
                  <a:pt x="7547" y="16969"/>
                  <a:pt x="6108" y="15530"/>
                </a:cubicBezTo>
                <a:cubicBezTo>
                  <a:pt x="3231" y="12653"/>
                  <a:pt x="3231" y="7976"/>
                  <a:pt x="6108" y="5097"/>
                </a:cubicBezTo>
                <a:cubicBezTo>
                  <a:pt x="7542" y="3663"/>
                  <a:pt x="9432" y="2941"/>
                  <a:pt x="11324" y="2941"/>
                </a:cubicBezTo>
                <a:cubicBezTo>
                  <a:pt x="12783" y="2941"/>
                  <a:pt x="14244" y="3370"/>
                  <a:pt x="15499" y="4232"/>
                </a:cubicBezTo>
                <a:cubicBezTo>
                  <a:pt x="15558" y="4367"/>
                  <a:pt x="15519" y="4276"/>
                  <a:pt x="15695" y="4684"/>
                </a:cubicBezTo>
                <a:lnTo>
                  <a:pt x="14639" y="5741"/>
                </a:lnTo>
                <a:cubicBezTo>
                  <a:pt x="13650" y="5024"/>
                  <a:pt x="12485" y="4668"/>
                  <a:pt x="11323" y="4668"/>
                </a:cubicBezTo>
                <a:cubicBezTo>
                  <a:pt x="9872" y="4668"/>
                  <a:pt x="8425" y="5222"/>
                  <a:pt x="7328" y="6320"/>
                </a:cubicBezTo>
                <a:cubicBezTo>
                  <a:pt x="5123" y="8524"/>
                  <a:pt x="5125" y="12103"/>
                  <a:pt x="7328" y="14307"/>
                </a:cubicBezTo>
                <a:cubicBezTo>
                  <a:pt x="8431" y="15408"/>
                  <a:pt x="9878" y="15959"/>
                  <a:pt x="11325" y="15959"/>
                </a:cubicBezTo>
                <a:cubicBezTo>
                  <a:pt x="12771" y="15959"/>
                  <a:pt x="14216" y="15409"/>
                  <a:pt x="15317" y="14307"/>
                </a:cubicBezTo>
                <a:cubicBezTo>
                  <a:pt x="17294" y="12332"/>
                  <a:pt x="17509" y="9220"/>
                  <a:pt x="15896" y="6998"/>
                </a:cubicBezTo>
                <a:lnTo>
                  <a:pt x="16953" y="5940"/>
                </a:lnTo>
                <a:lnTo>
                  <a:pt x="17405" y="6137"/>
                </a:lnTo>
                <a:cubicBezTo>
                  <a:pt x="18116" y="7171"/>
                  <a:pt x="18551" y="8379"/>
                  <a:pt x="18664" y="9636"/>
                </a:cubicBezTo>
                <a:cubicBezTo>
                  <a:pt x="18679" y="9794"/>
                  <a:pt x="18812" y="9911"/>
                  <a:pt x="18966" y="9911"/>
                </a:cubicBezTo>
                <a:cubicBezTo>
                  <a:pt x="18974" y="9911"/>
                  <a:pt x="18983" y="9911"/>
                  <a:pt x="18991" y="9910"/>
                </a:cubicBezTo>
                <a:cubicBezTo>
                  <a:pt x="19159" y="9895"/>
                  <a:pt x="19281" y="9747"/>
                  <a:pt x="19265" y="9581"/>
                </a:cubicBezTo>
                <a:cubicBezTo>
                  <a:pt x="19169" y="8521"/>
                  <a:pt x="18859" y="7493"/>
                  <a:pt x="18364" y="6560"/>
                </a:cubicBezTo>
                <a:lnTo>
                  <a:pt x="18364" y="6560"/>
                </a:lnTo>
                <a:cubicBezTo>
                  <a:pt x="18498" y="6618"/>
                  <a:pt x="18631" y="6645"/>
                  <a:pt x="18759" y="6645"/>
                </a:cubicBezTo>
                <a:cubicBezTo>
                  <a:pt x="19006" y="6645"/>
                  <a:pt x="19232" y="6545"/>
                  <a:pt x="19400" y="6376"/>
                </a:cubicBezTo>
                <a:lnTo>
                  <a:pt x="19940" y="5837"/>
                </a:lnTo>
                <a:cubicBezTo>
                  <a:pt x="20841" y="7574"/>
                  <a:pt x="21201" y="9583"/>
                  <a:pt x="20954" y="11537"/>
                </a:cubicBezTo>
                <a:cubicBezTo>
                  <a:pt x="20683" y="13691"/>
                  <a:pt x="19726" y="15642"/>
                  <a:pt x="18188" y="17181"/>
                </a:cubicBezTo>
                <a:cubicBezTo>
                  <a:pt x="16291" y="19079"/>
                  <a:pt x="13806" y="20028"/>
                  <a:pt x="11321" y="20028"/>
                </a:cubicBezTo>
                <a:cubicBezTo>
                  <a:pt x="8837" y="20028"/>
                  <a:pt x="6353" y="19079"/>
                  <a:pt x="4455" y="17181"/>
                </a:cubicBezTo>
                <a:cubicBezTo>
                  <a:pt x="663" y="13382"/>
                  <a:pt x="661" y="7241"/>
                  <a:pt x="4457" y="3446"/>
                </a:cubicBezTo>
                <a:cubicBezTo>
                  <a:pt x="6372" y="1531"/>
                  <a:pt x="8851" y="603"/>
                  <a:pt x="11313" y="603"/>
                </a:cubicBezTo>
                <a:close/>
                <a:moveTo>
                  <a:pt x="11315" y="1"/>
                </a:moveTo>
                <a:cubicBezTo>
                  <a:pt x="8692" y="1"/>
                  <a:pt x="6057" y="993"/>
                  <a:pt x="4031" y="3019"/>
                </a:cubicBezTo>
                <a:cubicBezTo>
                  <a:pt x="0" y="7051"/>
                  <a:pt x="0" y="13576"/>
                  <a:pt x="4031" y="17608"/>
                </a:cubicBezTo>
                <a:cubicBezTo>
                  <a:pt x="6045" y="19622"/>
                  <a:pt x="8683" y="20629"/>
                  <a:pt x="11322" y="20629"/>
                </a:cubicBezTo>
                <a:cubicBezTo>
                  <a:pt x="13961" y="20629"/>
                  <a:pt x="16600" y="19621"/>
                  <a:pt x="18616" y="17605"/>
                </a:cubicBezTo>
                <a:cubicBezTo>
                  <a:pt x="20250" y="15972"/>
                  <a:pt x="21268" y="13900"/>
                  <a:pt x="21555" y="11609"/>
                </a:cubicBezTo>
                <a:cubicBezTo>
                  <a:pt x="21826" y="9472"/>
                  <a:pt x="21411" y="7271"/>
                  <a:pt x="20389" y="5388"/>
                </a:cubicBezTo>
                <a:lnTo>
                  <a:pt x="21136" y="4641"/>
                </a:lnTo>
                <a:cubicBezTo>
                  <a:pt x="21399" y="4377"/>
                  <a:pt x="21316" y="3927"/>
                  <a:pt x="20973" y="3780"/>
                </a:cubicBezTo>
                <a:lnTo>
                  <a:pt x="19652" y="3202"/>
                </a:lnTo>
                <a:cubicBezTo>
                  <a:pt x="19856" y="2862"/>
                  <a:pt x="19812" y="2416"/>
                  <a:pt x="19517" y="2120"/>
                </a:cubicBezTo>
                <a:cubicBezTo>
                  <a:pt x="19344" y="1946"/>
                  <a:pt x="19118" y="1860"/>
                  <a:pt x="18892" y="1860"/>
                </a:cubicBezTo>
                <a:cubicBezTo>
                  <a:pt x="18734" y="1860"/>
                  <a:pt x="18576" y="1902"/>
                  <a:pt x="18436" y="1986"/>
                </a:cubicBezTo>
                <a:lnTo>
                  <a:pt x="17859" y="664"/>
                </a:lnTo>
                <a:cubicBezTo>
                  <a:pt x="17768" y="458"/>
                  <a:pt x="17571" y="347"/>
                  <a:pt x="17371" y="347"/>
                </a:cubicBezTo>
                <a:cubicBezTo>
                  <a:pt x="17237" y="347"/>
                  <a:pt x="17102" y="396"/>
                  <a:pt x="16996" y="501"/>
                </a:cubicBezTo>
                <a:lnTo>
                  <a:pt x="16249" y="1250"/>
                </a:lnTo>
                <a:cubicBezTo>
                  <a:pt x="14723" y="421"/>
                  <a:pt x="13022" y="1"/>
                  <a:pt x="113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52" name="Google Shape;5652;p10"/>
          <p:cNvGrpSpPr/>
          <p:nvPr/>
        </p:nvGrpSpPr>
        <p:grpSpPr>
          <a:xfrm>
            <a:off x="4333236" y="1737598"/>
            <a:ext cx="597022" cy="592998"/>
            <a:chOff x="541775" y="3138225"/>
            <a:chExt cx="519150" cy="515650"/>
          </a:xfrm>
        </p:grpSpPr>
        <p:sp>
          <p:nvSpPr>
            <p:cNvPr id="5653" name="Google Shape;5653;p10"/>
            <p:cNvSpPr/>
            <p:nvPr/>
          </p:nvSpPr>
          <p:spPr>
            <a:xfrm>
              <a:off x="598300" y="3307675"/>
              <a:ext cx="184700" cy="15150"/>
            </a:xfrm>
            <a:custGeom>
              <a:rect b="b" l="l" r="r" t="t"/>
              <a:pathLst>
                <a:path extrusionOk="0" h="606" w="7388">
                  <a:moveTo>
                    <a:pt x="303" y="1"/>
                  </a:moveTo>
                  <a:cubicBezTo>
                    <a:pt x="136" y="1"/>
                    <a:pt x="0" y="136"/>
                    <a:pt x="0" y="304"/>
                  </a:cubicBezTo>
                  <a:cubicBezTo>
                    <a:pt x="0" y="470"/>
                    <a:pt x="136" y="605"/>
                    <a:pt x="303" y="605"/>
                  </a:cubicBezTo>
                  <a:lnTo>
                    <a:pt x="7083" y="605"/>
                  </a:lnTo>
                  <a:cubicBezTo>
                    <a:pt x="7251" y="605"/>
                    <a:pt x="7386" y="470"/>
                    <a:pt x="7386" y="304"/>
                  </a:cubicBezTo>
                  <a:cubicBezTo>
                    <a:pt x="7388" y="138"/>
                    <a:pt x="7253" y="1"/>
                    <a:pt x="70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10"/>
            <p:cNvSpPr/>
            <p:nvPr/>
          </p:nvSpPr>
          <p:spPr>
            <a:xfrm>
              <a:off x="598300" y="3372300"/>
              <a:ext cx="104000" cy="15150"/>
            </a:xfrm>
            <a:custGeom>
              <a:rect b="b" l="l" r="r" t="t"/>
              <a:pathLst>
                <a:path extrusionOk="0" h="606" w="4160">
                  <a:moveTo>
                    <a:pt x="303" y="1"/>
                  </a:moveTo>
                  <a:cubicBezTo>
                    <a:pt x="136" y="1"/>
                    <a:pt x="0" y="136"/>
                    <a:pt x="0" y="302"/>
                  </a:cubicBezTo>
                  <a:cubicBezTo>
                    <a:pt x="0" y="470"/>
                    <a:pt x="136" y="605"/>
                    <a:pt x="303" y="605"/>
                  </a:cubicBezTo>
                  <a:lnTo>
                    <a:pt x="3854" y="605"/>
                  </a:lnTo>
                  <a:cubicBezTo>
                    <a:pt x="4022" y="605"/>
                    <a:pt x="4157" y="470"/>
                    <a:pt x="4157" y="302"/>
                  </a:cubicBezTo>
                  <a:cubicBezTo>
                    <a:pt x="4159" y="136"/>
                    <a:pt x="4022" y="1"/>
                    <a:pt x="38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10"/>
            <p:cNvSpPr/>
            <p:nvPr/>
          </p:nvSpPr>
          <p:spPr>
            <a:xfrm>
              <a:off x="598300" y="3436925"/>
              <a:ext cx="71650" cy="15100"/>
            </a:xfrm>
            <a:custGeom>
              <a:rect b="b" l="l" r="r" t="t"/>
              <a:pathLst>
                <a:path extrusionOk="0" h="604" w="2866">
                  <a:moveTo>
                    <a:pt x="303" y="0"/>
                  </a:moveTo>
                  <a:cubicBezTo>
                    <a:pt x="136" y="0"/>
                    <a:pt x="0" y="136"/>
                    <a:pt x="0" y="302"/>
                  </a:cubicBezTo>
                  <a:cubicBezTo>
                    <a:pt x="0" y="470"/>
                    <a:pt x="136" y="603"/>
                    <a:pt x="303" y="603"/>
                  </a:cubicBezTo>
                  <a:lnTo>
                    <a:pt x="2564" y="603"/>
                  </a:lnTo>
                  <a:cubicBezTo>
                    <a:pt x="2731" y="603"/>
                    <a:pt x="2866" y="470"/>
                    <a:pt x="2866" y="302"/>
                  </a:cubicBezTo>
                  <a:cubicBezTo>
                    <a:pt x="2866" y="134"/>
                    <a:pt x="2731" y="0"/>
                    <a:pt x="25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10"/>
            <p:cNvSpPr/>
            <p:nvPr/>
          </p:nvSpPr>
          <p:spPr>
            <a:xfrm>
              <a:off x="679025" y="3436925"/>
              <a:ext cx="37400" cy="15100"/>
            </a:xfrm>
            <a:custGeom>
              <a:rect b="b" l="l" r="r" t="t"/>
              <a:pathLst>
                <a:path extrusionOk="0" h="604" w="1496">
                  <a:moveTo>
                    <a:pt x="303" y="0"/>
                  </a:moveTo>
                  <a:cubicBezTo>
                    <a:pt x="135" y="0"/>
                    <a:pt x="0" y="136"/>
                    <a:pt x="0" y="302"/>
                  </a:cubicBezTo>
                  <a:cubicBezTo>
                    <a:pt x="0" y="470"/>
                    <a:pt x="135" y="603"/>
                    <a:pt x="303" y="603"/>
                  </a:cubicBezTo>
                  <a:lnTo>
                    <a:pt x="1191" y="603"/>
                  </a:lnTo>
                  <a:cubicBezTo>
                    <a:pt x="1358" y="603"/>
                    <a:pt x="1494" y="470"/>
                    <a:pt x="1494" y="302"/>
                  </a:cubicBezTo>
                  <a:cubicBezTo>
                    <a:pt x="1495" y="134"/>
                    <a:pt x="1358" y="0"/>
                    <a:pt x="11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10"/>
            <p:cNvSpPr/>
            <p:nvPr/>
          </p:nvSpPr>
          <p:spPr>
            <a:xfrm>
              <a:off x="654825" y="3210825"/>
              <a:ext cx="144325" cy="15100"/>
            </a:xfrm>
            <a:custGeom>
              <a:rect b="b" l="l" r="r" t="t"/>
              <a:pathLst>
                <a:path extrusionOk="0" h="604" w="5773">
                  <a:moveTo>
                    <a:pt x="303" y="0"/>
                  </a:moveTo>
                  <a:cubicBezTo>
                    <a:pt x="136" y="0"/>
                    <a:pt x="0" y="135"/>
                    <a:pt x="0" y="302"/>
                  </a:cubicBezTo>
                  <a:cubicBezTo>
                    <a:pt x="0" y="469"/>
                    <a:pt x="136" y="603"/>
                    <a:pt x="303" y="603"/>
                  </a:cubicBezTo>
                  <a:lnTo>
                    <a:pt x="5470" y="603"/>
                  </a:lnTo>
                  <a:cubicBezTo>
                    <a:pt x="5636" y="603"/>
                    <a:pt x="5771" y="469"/>
                    <a:pt x="5771" y="302"/>
                  </a:cubicBezTo>
                  <a:cubicBezTo>
                    <a:pt x="5773" y="137"/>
                    <a:pt x="5636" y="0"/>
                    <a:pt x="54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10"/>
            <p:cNvSpPr/>
            <p:nvPr/>
          </p:nvSpPr>
          <p:spPr>
            <a:xfrm>
              <a:off x="646775" y="3533775"/>
              <a:ext cx="79700" cy="15150"/>
            </a:xfrm>
            <a:custGeom>
              <a:rect b="b" l="l" r="r" t="t"/>
              <a:pathLst>
                <a:path extrusionOk="0" h="606" w="3188">
                  <a:moveTo>
                    <a:pt x="302" y="1"/>
                  </a:moveTo>
                  <a:cubicBezTo>
                    <a:pt x="134" y="1"/>
                    <a:pt x="0" y="136"/>
                    <a:pt x="0" y="304"/>
                  </a:cubicBezTo>
                  <a:cubicBezTo>
                    <a:pt x="0" y="470"/>
                    <a:pt x="134" y="606"/>
                    <a:pt x="302" y="606"/>
                  </a:cubicBezTo>
                  <a:lnTo>
                    <a:pt x="2886" y="606"/>
                  </a:lnTo>
                  <a:cubicBezTo>
                    <a:pt x="3053" y="606"/>
                    <a:pt x="3188" y="470"/>
                    <a:pt x="3188" y="304"/>
                  </a:cubicBezTo>
                  <a:cubicBezTo>
                    <a:pt x="3188" y="136"/>
                    <a:pt x="3053" y="1"/>
                    <a:pt x="28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10"/>
            <p:cNvSpPr/>
            <p:nvPr/>
          </p:nvSpPr>
          <p:spPr>
            <a:xfrm>
              <a:off x="735550" y="3533775"/>
              <a:ext cx="63575" cy="15150"/>
            </a:xfrm>
            <a:custGeom>
              <a:rect b="b" l="l" r="r" t="t"/>
              <a:pathLst>
                <a:path extrusionOk="0" h="606" w="2543">
                  <a:moveTo>
                    <a:pt x="303" y="1"/>
                  </a:moveTo>
                  <a:cubicBezTo>
                    <a:pt x="135" y="1"/>
                    <a:pt x="0" y="136"/>
                    <a:pt x="0" y="304"/>
                  </a:cubicBezTo>
                  <a:cubicBezTo>
                    <a:pt x="0" y="470"/>
                    <a:pt x="135" y="606"/>
                    <a:pt x="303" y="606"/>
                  </a:cubicBezTo>
                  <a:lnTo>
                    <a:pt x="2241" y="606"/>
                  </a:lnTo>
                  <a:cubicBezTo>
                    <a:pt x="2407" y="606"/>
                    <a:pt x="2542" y="470"/>
                    <a:pt x="2542" y="304"/>
                  </a:cubicBezTo>
                  <a:cubicBezTo>
                    <a:pt x="2542" y="136"/>
                    <a:pt x="2407" y="1"/>
                    <a:pt x="22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10"/>
            <p:cNvSpPr/>
            <p:nvPr/>
          </p:nvSpPr>
          <p:spPr>
            <a:xfrm>
              <a:off x="598300" y="3259250"/>
              <a:ext cx="47475" cy="15150"/>
            </a:xfrm>
            <a:custGeom>
              <a:rect b="b" l="l" r="r" t="t"/>
              <a:pathLst>
                <a:path extrusionOk="0" h="606" w="1899">
                  <a:moveTo>
                    <a:pt x="303" y="0"/>
                  </a:moveTo>
                  <a:cubicBezTo>
                    <a:pt x="136" y="0"/>
                    <a:pt x="0" y="136"/>
                    <a:pt x="0" y="302"/>
                  </a:cubicBezTo>
                  <a:cubicBezTo>
                    <a:pt x="0" y="470"/>
                    <a:pt x="136" y="605"/>
                    <a:pt x="303" y="605"/>
                  </a:cubicBezTo>
                  <a:lnTo>
                    <a:pt x="1593" y="605"/>
                  </a:lnTo>
                  <a:cubicBezTo>
                    <a:pt x="1761" y="605"/>
                    <a:pt x="1896" y="470"/>
                    <a:pt x="1896" y="302"/>
                  </a:cubicBezTo>
                  <a:cubicBezTo>
                    <a:pt x="1898" y="137"/>
                    <a:pt x="1763" y="0"/>
                    <a:pt x="1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10"/>
            <p:cNvSpPr/>
            <p:nvPr/>
          </p:nvSpPr>
          <p:spPr>
            <a:xfrm>
              <a:off x="662925" y="3259250"/>
              <a:ext cx="95900" cy="15150"/>
            </a:xfrm>
            <a:custGeom>
              <a:rect b="b" l="l" r="r" t="t"/>
              <a:pathLst>
                <a:path extrusionOk="0" h="606" w="3836">
                  <a:moveTo>
                    <a:pt x="301" y="0"/>
                  </a:moveTo>
                  <a:cubicBezTo>
                    <a:pt x="135" y="0"/>
                    <a:pt x="0" y="136"/>
                    <a:pt x="0" y="302"/>
                  </a:cubicBezTo>
                  <a:cubicBezTo>
                    <a:pt x="0" y="470"/>
                    <a:pt x="135" y="605"/>
                    <a:pt x="301" y="605"/>
                  </a:cubicBezTo>
                  <a:lnTo>
                    <a:pt x="3530" y="605"/>
                  </a:lnTo>
                  <a:cubicBezTo>
                    <a:pt x="3698" y="605"/>
                    <a:pt x="3833" y="470"/>
                    <a:pt x="3833" y="302"/>
                  </a:cubicBezTo>
                  <a:cubicBezTo>
                    <a:pt x="3835" y="137"/>
                    <a:pt x="3698" y="0"/>
                    <a:pt x="35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10"/>
            <p:cNvSpPr/>
            <p:nvPr/>
          </p:nvSpPr>
          <p:spPr>
            <a:xfrm>
              <a:off x="792075" y="3307675"/>
              <a:ext cx="48500" cy="15150"/>
            </a:xfrm>
            <a:custGeom>
              <a:rect b="b" l="l" r="r" t="t"/>
              <a:pathLst>
                <a:path extrusionOk="0" h="606" w="1940">
                  <a:moveTo>
                    <a:pt x="303" y="1"/>
                  </a:moveTo>
                  <a:cubicBezTo>
                    <a:pt x="135" y="1"/>
                    <a:pt x="0" y="136"/>
                    <a:pt x="0" y="304"/>
                  </a:cubicBezTo>
                  <a:cubicBezTo>
                    <a:pt x="0" y="470"/>
                    <a:pt x="135" y="605"/>
                    <a:pt x="303" y="605"/>
                  </a:cubicBezTo>
                  <a:lnTo>
                    <a:pt x="1634" y="605"/>
                  </a:lnTo>
                  <a:cubicBezTo>
                    <a:pt x="1802" y="605"/>
                    <a:pt x="1936" y="470"/>
                    <a:pt x="1936" y="304"/>
                  </a:cubicBezTo>
                  <a:cubicBezTo>
                    <a:pt x="1939" y="138"/>
                    <a:pt x="1802" y="1"/>
                    <a:pt x="16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10"/>
            <p:cNvSpPr/>
            <p:nvPr/>
          </p:nvSpPr>
          <p:spPr>
            <a:xfrm>
              <a:off x="541775" y="3138225"/>
              <a:ext cx="519150" cy="515650"/>
            </a:xfrm>
            <a:custGeom>
              <a:rect b="b" l="l" r="r" t="t"/>
              <a:pathLst>
                <a:path extrusionOk="0" h="20626" w="20766">
                  <a:moveTo>
                    <a:pt x="16526" y="1969"/>
                  </a:moveTo>
                  <a:lnTo>
                    <a:pt x="17013" y="2454"/>
                  </a:lnTo>
                  <a:lnTo>
                    <a:pt x="14815" y="4650"/>
                  </a:lnTo>
                  <a:lnTo>
                    <a:pt x="14815" y="3678"/>
                  </a:lnTo>
                  <a:lnTo>
                    <a:pt x="16526" y="1969"/>
                  </a:lnTo>
                  <a:close/>
                  <a:moveTo>
                    <a:pt x="19038" y="1697"/>
                  </a:moveTo>
                  <a:cubicBezTo>
                    <a:pt x="19293" y="1697"/>
                    <a:pt x="19547" y="1792"/>
                    <a:pt x="19738" y="1983"/>
                  </a:cubicBezTo>
                  <a:cubicBezTo>
                    <a:pt x="20118" y="2365"/>
                    <a:pt x="20118" y="3000"/>
                    <a:pt x="19738" y="3382"/>
                  </a:cubicBezTo>
                  <a:lnTo>
                    <a:pt x="15613" y="7505"/>
                  </a:lnTo>
                  <a:lnTo>
                    <a:pt x="14216" y="6107"/>
                  </a:lnTo>
                  <a:lnTo>
                    <a:pt x="18340" y="1983"/>
                  </a:lnTo>
                  <a:cubicBezTo>
                    <a:pt x="18530" y="1792"/>
                    <a:pt x="18784" y="1697"/>
                    <a:pt x="19038" y="1697"/>
                  </a:cubicBezTo>
                  <a:close/>
                  <a:moveTo>
                    <a:pt x="13786" y="6537"/>
                  </a:moveTo>
                  <a:lnTo>
                    <a:pt x="15183" y="7935"/>
                  </a:lnTo>
                  <a:lnTo>
                    <a:pt x="9219" y="13901"/>
                  </a:lnTo>
                  <a:lnTo>
                    <a:pt x="7820" y="12503"/>
                  </a:lnTo>
                  <a:lnTo>
                    <a:pt x="13786" y="6537"/>
                  </a:lnTo>
                  <a:close/>
                  <a:moveTo>
                    <a:pt x="7508" y="13046"/>
                  </a:moveTo>
                  <a:lnTo>
                    <a:pt x="8676" y="14216"/>
                  </a:lnTo>
                  <a:lnTo>
                    <a:pt x="6778" y="14944"/>
                  </a:lnTo>
                  <a:lnTo>
                    <a:pt x="7508" y="13046"/>
                  </a:lnTo>
                  <a:close/>
                  <a:moveTo>
                    <a:pt x="3553" y="17073"/>
                  </a:moveTo>
                  <a:lnTo>
                    <a:pt x="3553" y="19591"/>
                  </a:lnTo>
                  <a:lnTo>
                    <a:pt x="1035" y="17073"/>
                  </a:lnTo>
                  <a:close/>
                  <a:moveTo>
                    <a:pt x="303" y="1"/>
                  </a:moveTo>
                  <a:cubicBezTo>
                    <a:pt x="136" y="1"/>
                    <a:pt x="0" y="134"/>
                    <a:pt x="0" y="302"/>
                  </a:cubicBezTo>
                  <a:lnTo>
                    <a:pt x="0" y="16772"/>
                  </a:lnTo>
                  <a:cubicBezTo>
                    <a:pt x="0" y="16851"/>
                    <a:pt x="33" y="16929"/>
                    <a:pt x="89" y="16986"/>
                  </a:cubicBezTo>
                  <a:lnTo>
                    <a:pt x="3640" y="20538"/>
                  </a:lnTo>
                  <a:cubicBezTo>
                    <a:pt x="3697" y="20593"/>
                    <a:pt x="3775" y="20626"/>
                    <a:pt x="3854" y="20626"/>
                  </a:cubicBezTo>
                  <a:lnTo>
                    <a:pt x="14512" y="20626"/>
                  </a:lnTo>
                  <a:cubicBezTo>
                    <a:pt x="14678" y="20626"/>
                    <a:pt x="14813" y="20491"/>
                    <a:pt x="14813" y="20324"/>
                  </a:cubicBezTo>
                  <a:lnTo>
                    <a:pt x="14813" y="15641"/>
                  </a:lnTo>
                  <a:cubicBezTo>
                    <a:pt x="14813" y="15473"/>
                    <a:pt x="14678" y="15340"/>
                    <a:pt x="14512" y="15340"/>
                  </a:cubicBezTo>
                  <a:cubicBezTo>
                    <a:pt x="14344" y="15340"/>
                    <a:pt x="14209" y="15473"/>
                    <a:pt x="14209" y="15641"/>
                  </a:cubicBezTo>
                  <a:lnTo>
                    <a:pt x="14209" y="20021"/>
                  </a:lnTo>
                  <a:lnTo>
                    <a:pt x="4159" y="20021"/>
                  </a:lnTo>
                  <a:lnTo>
                    <a:pt x="4159" y="16772"/>
                  </a:lnTo>
                  <a:cubicBezTo>
                    <a:pt x="4159" y="16604"/>
                    <a:pt x="4024" y="16470"/>
                    <a:pt x="3858" y="16470"/>
                  </a:cubicBezTo>
                  <a:lnTo>
                    <a:pt x="607" y="16470"/>
                  </a:lnTo>
                  <a:lnTo>
                    <a:pt x="607" y="604"/>
                  </a:lnTo>
                  <a:lnTo>
                    <a:pt x="14212" y="604"/>
                  </a:lnTo>
                  <a:lnTo>
                    <a:pt x="14212" y="3428"/>
                  </a:lnTo>
                  <a:lnTo>
                    <a:pt x="12659" y="4980"/>
                  </a:lnTo>
                  <a:cubicBezTo>
                    <a:pt x="12542" y="5098"/>
                    <a:pt x="12544" y="5302"/>
                    <a:pt x="12665" y="5415"/>
                  </a:cubicBezTo>
                  <a:cubicBezTo>
                    <a:pt x="12723" y="5469"/>
                    <a:pt x="12797" y="5495"/>
                    <a:pt x="12872" y="5495"/>
                  </a:cubicBezTo>
                  <a:cubicBezTo>
                    <a:pt x="12950" y="5495"/>
                    <a:pt x="13029" y="5466"/>
                    <a:pt x="13087" y="5408"/>
                  </a:cubicBezTo>
                  <a:lnTo>
                    <a:pt x="14212" y="4285"/>
                  </a:lnTo>
                  <a:lnTo>
                    <a:pt x="14212" y="5105"/>
                  </a:lnTo>
                  <a:cubicBezTo>
                    <a:pt x="14212" y="5150"/>
                    <a:pt x="14222" y="5191"/>
                    <a:pt x="14238" y="5229"/>
                  </a:cubicBezTo>
                  <a:lnTo>
                    <a:pt x="10103" y="9364"/>
                  </a:lnTo>
                  <a:lnTo>
                    <a:pt x="7086" y="9364"/>
                  </a:lnTo>
                  <a:cubicBezTo>
                    <a:pt x="6919" y="9364"/>
                    <a:pt x="6783" y="9499"/>
                    <a:pt x="6783" y="9665"/>
                  </a:cubicBezTo>
                  <a:cubicBezTo>
                    <a:pt x="6783" y="9833"/>
                    <a:pt x="6919" y="9966"/>
                    <a:pt x="7086" y="9966"/>
                  </a:cubicBezTo>
                  <a:lnTo>
                    <a:pt x="9497" y="9966"/>
                  </a:lnTo>
                  <a:lnTo>
                    <a:pt x="7177" y="12289"/>
                  </a:lnTo>
                  <a:cubicBezTo>
                    <a:pt x="7148" y="12318"/>
                    <a:pt x="7124" y="12354"/>
                    <a:pt x="7109" y="12394"/>
                  </a:cubicBezTo>
                  <a:lnTo>
                    <a:pt x="6287" y="14530"/>
                  </a:lnTo>
                  <a:lnTo>
                    <a:pt x="5471" y="14530"/>
                  </a:lnTo>
                  <a:cubicBezTo>
                    <a:pt x="5305" y="14530"/>
                    <a:pt x="5170" y="14665"/>
                    <a:pt x="5170" y="14833"/>
                  </a:cubicBezTo>
                  <a:cubicBezTo>
                    <a:pt x="5170" y="14999"/>
                    <a:pt x="5303" y="15134"/>
                    <a:pt x="5471" y="15134"/>
                  </a:cubicBezTo>
                  <a:lnTo>
                    <a:pt x="6054" y="15134"/>
                  </a:lnTo>
                  <a:cubicBezTo>
                    <a:pt x="6028" y="15203"/>
                    <a:pt x="6001" y="15271"/>
                    <a:pt x="5975" y="15342"/>
                  </a:cubicBezTo>
                  <a:cubicBezTo>
                    <a:pt x="5930" y="15460"/>
                    <a:pt x="5942" y="15590"/>
                    <a:pt x="6036" y="15684"/>
                  </a:cubicBezTo>
                  <a:cubicBezTo>
                    <a:pt x="6094" y="15742"/>
                    <a:pt x="6172" y="15773"/>
                    <a:pt x="6252" y="15773"/>
                  </a:cubicBezTo>
                  <a:cubicBezTo>
                    <a:pt x="6288" y="15773"/>
                    <a:pt x="6325" y="15766"/>
                    <a:pt x="6360" y="15753"/>
                  </a:cubicBezTo>
                  <a:lnTo>
                    <a:pt x="9330" y="14612"/>
                  </a:lnTo>
                  <a:cubicBezTo>
                    <a:pt x="9368" y="14596"/>
                    <a:pt x="9404" y="14572"/>
                    <a:pt x="9435" y="14543"/>
                  </a:cubicBezTo>
                  <a:lnTo>
                    <a:pt x="14212" y="9766"/>
                  </a:lnTo>
                  <a:lnTo>
                    <a:pt x="14212" y="14209"/>
                  </a:lnTo>
                  <a:cubicBezTo>
                    <a:pt x="14212" y="14375"/>
                    <a:pt x="14346" y="14511"/>
                    <a:pt x="14514" y="14511"/>
                  </a:cubicBezTo>
                  <a:cubicBezTo>
                    <a:pt x="14680" y="14511"/>
                    <a:pt x="14815" y="14375"/>
                    <a:pt x="14815" y="14209"/>
                  </a:cubicBezTo>
                  <a:lnTo>
                    <a:pt x="14815" y="9225"/>
                  </a:lnTo>
                  <a:cubicBezTo>
                    <a:pt x="14815" y="9206"/>
                    <a:pt x="14813" y="9185"/>
                    <a:pt x="14808" y="9168"/>
                  </a:cubicBezTo>
                  <a:lnTo>
                    <a:pt x="20163" y="3814"/>
                  </a:lnTo>
                  <a:cubicBezTo>
                    <a:pt x="20636" y="3341"/>
                    <a:pt x="20766" y="2608"/>
                    <a:pt x="20485" y="2008"/>
                  </a:cubicBezTo>
                  <a:cubicBezTo>
                    <a:pt x="20406" y="1842"/>
                    <a:pt x="20298" y="1688"/>
                    <a:pt x="20166" y="1556"/>
                  </a:cubicBezTo>
                  <a:cubicBezTo>
                    <a:pt x="19862" y="1253"/>
                    <a:pt x="19448" y="1091"/>
                    <a:pt x="19030" y="1091"/>
                  </a:cubicBezTo>
                  <a:cubicBezTo>
                    <a:pt x="18803" y="1091"/>
                    <a:pt x="18575" y="1139"/>
                    <a:pt x="18363" y="1238"/>
                  </a:cubicBezTo>
                  <a:cubicBezTo>
                    <a:pt x="18196" y="1316"/>
                    <a:pt x="18042" y="1424"/>
                    <a:pt x="17912" y="1556"/>
                  </a:cubicBezTo>
                  <a:lnTo>
                    <a:pt x="17441" y="2027"/>
                  </a:lnTo>
                  <a:lnTo>
                    <a:pt x="16740" y="1328"/>
                  </a:lnTo>
                  <a:cubicBezTo>
                    <a:pt x="16681" y="1269"/>
                    <a:pt x="16604" y="1240"/>
                    <a:pt x="16526" y="1240"/>
                  </a:cubicBezTo>
                  <a:cubicBezTo>
                    <a:pt x="16449" y="1240"/>
                    <a:pt x="16371" y="1269"/>
                    <a:pt x="16312" y="1328"/>
                  </a:cubicBezTo>
                  <a:lnTo>
                    <a:pt x="14815" y="2824"/>
                  </a:lnTo>
                  <a:lnTo>
                    <a:pt x="14815" y="302"/>
                  </a:lnTo>
                  <a:cubicBezTo>
                    <a:pt x="14815" y="134"/>
                    <a:pt x="14680" y="1"/>
                    <a:pt x="145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10"/>
            <p:cNvSpPr/>
            <p:nvPr/>
          </p:nvSpPr>
          <p:spPr>
            <a:xfrm>
              <a:off x="986575" y="3214850"/>
              <a:ext cx="22375" cy="20850"/>
            </a:xfrm>
            <a:custGeom>
              <a:rect b="b" l="l" r="r" t="t"/>
              <a:pathLst>
                <a:path extrusionOk="0" h="834" w="895">
                  <a:moveTo>
                    <a:pt x="560" y="1"/>
                  </a:moveTo>
                  <a:cubicBezTo>
                    <a:pt x="483" y="1"/>
                    <a:pt x="405" y="30"/>
                    <a:pt x="346" y="89"/>
                  </a:cubicBezTo>
                  <a:lnTo>
                    <a:pt x="117" y="319"/>
                  </a:lnTo>
                  <a:cubicBezTo>
                    <a:pt x="0" y="435"/>
                    <a:pt x="0" y="629"/>
                    <a:pt x="117" y="747"/>
                  </a:cubicBezTo>
                  <a:cubicBezTo>
                    <a:pt x="175" y="804"/>
                    <a:pt x="253" y="833"/>
                    <a:pt x="331" y="833"/>
                  </a:cubicBezTo>
                  <a:cubicBezTo>
                    <a:pt x="409" y="833"/>
                    <a:pt x="487" y="804"/>
                    <a:pt x="545" y="747"/>
                  </a:cubicBezTo>
                  <a:lnTo>
                    <a:pt x="774" y="517"/>
                  </a:lnTo>
                  <a:cubicBezTo>
                    <a:pt x="894" y="399"/>
                    <a:pt x="894" y="207"/>
                    <a:pt x="774" y="89"/>
                  </a:cubicBezTo>
                  <a:cubicBezTo>
                    <a:pt x="715" y="30"/>
                    <a:pt x="638" y="1"/>
                    <a:pt x="5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10"/>
            <p:cNvSpPr/>
            <p:nvPr/>
          </p:nvSpPr>
          <p:spPr>
            <a:xfrm>
              <a:off x="963750" y="3237675"/>
              <a:ext cx="22325" cy="20825"/>
            </a:xfrm>
            <a:custGeom>
              <a:rect b="b" l="l" r="r" t="t"/>
              <a:pathLst>
                <a:path extrusionOk="0" h="833" w="893">
                  <a:moveTo>
                    <a:pt x="561" y="1"/>
                  </a:moveTo>
                  <a:cubicBezTo>
                    <a:pt x="484" y="1"/>
                    <a:pt x="406" y="30"/>
                    <a:pt x="348" y="89"/>
                  </a:cubicBezTo>
                  <a:lnTo>
                    <a:pt x="118" y="317"/>
                  </a:lnTo>
                  <a:cubicBezTo>
                    <a:pt x="0" y="435"/>
                    <a:pt x="0" y="629"/>
                    <a:pt x="118" y="745"/>
                  </a:cubicBezTo>
                  <a:cubicBezTo>
                    <a:pt x="176" y="803"/>
                    <a:pt x="254" y="833"/>
                    <a:pt x="332" y="833"/>
                  </a:cubicBezTo>
                  <a:cubicBezTo>
                    <a:pt x="410" y="833"/>
                    <a:pt x="488" y="803"/>
                    <a:pt x="547" y="745"/>
                  </a:cubicBezTo>
                  <a:lnTo>
                    <a:pt x="776" y="517"/>
                  </a:lnTo>
                  <a:cubicBezTo>
                    <a:pt x="893" y="399"/>
                    <a:pt x="893" y="209"/>
                    <a:pt x="776" y="89"/>
                  </a:cubicBezTo>
                  <a:cubicBezTo>
                    <a:pt x="717" y="30"/>
                    <a:pt x="639" y="1"/>
                    <a:pt x="5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10"/>
            <p:cNvSpPr/>
            <p:nvPr/>
          </p:nvSpPr>
          <p:spPr>
            <a:xfrm>
              <a:off x="940875" y="3260525"/>
              <a:ext cx="22375" cy="20850"/>
            </a:xfrm>
            <a:custGeom>
              <a:rect b="b" l="l" r="r" t="t"/>
              <a:pathLst>
                <a:path extrusionOk="0" h="834" w="895">
                  <a:moveTo>
                    <a:pt x="562" y="1"/>
                  </a:moveTo>
                  <a:cubicBezTo>
                    <a:pt x="485" y="1"/>
                    <a:pt x="407" y="30"/>
                    <a:pt x="348" y="88"/>
                  </a:cubicBezTo>
                  <a:lnTo>
                    <a:pt x="119" y="318"/>
                  </a:lnTo>
                  <a:cubicBezTo>
                    <a:pt x="9" y="427"/>
                    <a:pt x="0" y="611"/>
                    <a:pt x="102" y="729"/>
                  </a:cubicBezTo>
                  <a:cubicBezTo>
                    <a:pt x="161" y="798"/>
                    <a:pt x="247" y="834"/>
                    <a:pt x="333" y="834"/>
                  </a:cubicBezTo>
                  <a:cubicBezTo>
                    <a:pt x="410" y="834"/>
                    <a:pt x="488" y="805"/>
                    <a:pt x="545" y="746"/>
                  </a:cubicBezTo>
                  <a:lnTo>
                    <a:pt x="775" y="516"/>
                  </a:lnTo>
                  <a:cubicBezTo>
                    <a:pt x="895" y="400"/>
                    <a:pt x="895" y="206"/>
                    <a:pt x="776" y="88"/>
                  </a:cubicBezTo>
                  <a:cubicBezTo>
                    <a:pt x="717" y="30"/>
                    <a:pt x="640" y="1"/>
                    <a:pt x="5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67" name="Google Shape;5667;p10"/>
          <p:cNvSpPr txBox="1"/>
          <p:nvPr>
            <p:ph idx="3" type="subTitle"/>
          </p:nvPr>
        </p:nvSpPr>
        <p:spPr>
          <a:xfrm>
            <a:off x="5516400" y="1237075"/>
            <a:ext cx="2907600" cy="457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Morning</a:t>
            </a:r>
            <a:endParaRPr/>
          </a:p>
        </p:txBody>
      </p:sp>
      <p:sp>
        <p:nvSpPr>
          <p:cNvPr id="5668" name="Google Shape;5668;p10"/>
          <p:cNvSpPr txBox="1"/>
          <p:nvPr>
            <p:ph idx="5" type="subTitle"/>
          </p:nvPr>
        </p:nvSpPr>
        <p:spPr>
          <a:xfrm>
            <a:off x="720000" y="1237075"/>
            <a:ext cx="2907600" cy="457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Time</a:t>
            </a:r>
            <a:endParaRPr/>
          </a:p>
        </p:txBody>
      </p:sp>
      <p:sp>
        <p:nvSpPr>
          <p:cNvPr id="5669" name="Google Shape;5669;p10"/>
          <p:cNvSpPr txBox="1"/>
          <p:nvPr>
            <p:ph idx="7" type="subTitle"/>
          </p:nvPr>
        </p:nvSpPr>
        <p:spPr>
          <a:xfrm>
            <a:off x="5516400" y="2971276"/>
            <a:ext cx="2907600" cy="457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Afternoon</a:t>
            </a:r>
            <a:endParaRPr/>
          </a:p>
        </p:txBody>
      </p:sp>
      <p:sp>
        <p:nvSpPr>
          <p:cNvPr id="5670" name="Google Shape;5670;p10"/>
          <p:cNvSpPr txBox="1"/>
          <p:nvPr>
            <p:ph idx="8" type="subTitle"/>
          </p:nvPr>
        </p:nvSpPr>
        <p:spPr>
          <a:xfrm>
            <a:off x="720000" y="2971276"/>
            <a:ext cx="2907600" cy="457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Time</a:t>
            </a:r>
            <a:endParaRPr/>
          </a:p>
        </p:txBody>
      </p:sp>
      <p:sp>
        <p:nvSpPr>
          <p:cNvPr id="5671" name="Google Shape;5671;p10"/>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Tuesday:</a:t>
            </a:r>
            <a:r>
              <a:rPr lang="en"/>
              <a:t> Today’s chores</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5" name="Shape 5675"/>
        <p:cNvGrpSpPr/>
        <p:nvPr/>
      </p:nvGrpSpPr>
      <p:grpSpPr>
        <a:xfrm>
          <a:off x="0" y="0"/>
          <a:ext cx="0" cy="0"/>
          <a:chOff x="0" y="0"/>
          <a:chExt cx="0" cy="0"/>
        </a:xfrm>
      </p:grpSpPr>
      <p:sp>
        <p:nvSpPr>
          <p:cNvPr id="5676" name="Google Shape;5676;p12"/>
          <p:cNvSpPr/>
          <p:nvPr/>
        </p:nvSpPr>
        <p:spPr>
          <a:xfrm>
            <a:off x="2661150" y="1237200"/>
            <a:ext cx="5763000" cy="33663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77" name="Google Shape;5677;p12"/>
          <p:cNvGrpSpPr/>
          <p:nvPr/>
        </p:nvGrpSpPr>
        <p:grpSpPr>
          <a:xfrm>
            <a:off x="720150" y="1237200"/>
            <a:ext cx="1814700" cy="3366300"/>
            <a:chOff x="720150" y="1237200"/>
            <a:chExt cx="1814700" cy="3366300"/>
          </a:xfrm>
        </p:grpSpPr>
        <p:sp>
          <p:nvSpPr>
            <p:cNvPr id="5678" name="Google Shape;5678;p12"/>
            <p:cNvSpPr/>
            <p:nvPr/>
          </p:nvSpPr>
          <p:spPr>
            <a:xfrm>
              <a:off x="720150" y="1237200"/>
              <a:ext cx="1814700" cy="33663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12"/>
            <p:cNvSpPr/>
            <p:nvPr/>
          </p:nvSpPr>
          <p:spPr>
            <a:xfrm>
              <a:off x="2013977"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12"/>
            <p:cNvSpPr/>
            <p:nvPr/>
          </p:nvSpPr>
          <p:spPr>
            <a:xfrm>
              <a:off x="2102765"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12"/>
            <p:cNvSpPr/>
            <p:nvPr/>
          </p:nvSpPr>
          <p:spPr>
            <a:xfrm>
              <a:off x="2191553"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12"/>
            <p:cNvSpPr/>
            <p:nvPr/>
          </p:nvSpPr>
          <p:spPr>
            <a:xfrm>
              <a:off x="2280341"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12"/>
            <p:cNvSpPr/>
            <p:nvPr/>
          </p:nvSpPr>
          <p:spPr>
            <a:xfrm>
              <a:off x="2369129"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12"/>
            <p:cNvSpPr/>
            <p:nvPr/>
          </p:nvSpPr>
          <p:spPr>
            <a:xfrm>
              <a:off x="2457916"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12"/>
            <p:cNvSpPr/>
            <p:nvPr/>
          </p:nvSpPr>
          <p:spPr>
            <a:xfrm>
              <a:off x="2013977"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12"/>
            <p:cNvSpPr/>
            <p:nvPr/>
          </p:nvSpPr>
          <p:spPr>
            <a:xfrm>
              <a:off x="2102765"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12"/>
            <p:cNvSpPr/>
            <p:nvPr/>
          </p:nvSpPr>
          <p:spPr>
            <a:xfrm>
              <a:off x="2191553"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12"/>
            <p:cNvSpPr/>
            <p:nvPr/>
          </p:nvSpPr>
          <p:spPr>
            <a:xfrm>
              <a:off x="2280341"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12"/>
            <p:cNvSpPr/>
            <p:nvPr/>
          </p:nvSpPr>
          <p:spPr>
            <a:xfrm>
              <a:off x="2369129"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12"/>
            <p:cNvSpPr/>
            <p:nvPr/>
          </p:nvSpPr>
          <p:spPr>
            <a:xfrm>
              <a:off x="2457916"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12"/>
            <p:cNvSpPr/>
            <p:nvPr/>
          </p:nvSpPr>
          <p:spPr>
            <a:xfrm>
              <a:off x="2013977"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12"/>
            <p:cNvSpPr/>
            <p:nvPr/>
          </p:nvSpPr>
          <p:spPr>
            <a:xfrm>
              <a:off x="2102765"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12"/>
            <p:cNvSpPr/>
            <p:nvPr/>
          </p:nvSpPr>
          <p:spPr>
            <a:xfrm>
              <a:off x="2191553"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12"/>
            <p:cNvSpPr/>
            <p:nvPr/>
          </p:nvSpPr>
          <p:spPr>
            <a:xfrm>
              <a:off x="2280341"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12"/>
            <p:cNvSpPr/>
            <p:nvPr/>
          </p:nvSpPr>
          <p:spPr>
            <a:xfrm>
              <a:off x="2369129"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12"/>
            <p:cNvSpPr/>
            <p:nvPr/>
          </p:nvSpPr>
          <p:spPr>
            <a:xfrm>
              <a:off x="2457916"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12"/>
            <p:cNvSpPr/>
            <p:nvPr/>
          </p:nvSpPr>
          <p:spPr>
            <a:xfrm>
              <a:off x="2013977"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12"/>
            <p:cNvSpPr/>
            <p:nvPr/>
          </p:nvSpPr>
          <p:spPr>
            <a:xfrm>
              <a:off x="2102765"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12"/>
            <p:cNvSpPr/>
            <p:nvPr/>
          </p:nvSpPr>
          <p:spPr>
            <a:xfrm>
              <a:off x="2191553"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12"/>
            <p:cNvSpPr/>
            <p:nvPr/>
          </p:nvSpPr>
          <p:spPr>
            <a:xfrm>
              <a:off x="2280341"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12"/>
            <p:cNvSpPr/>
            <p:nvPr/>
          </p:nvSpPr>
          <p:spPr>
            <a:xfrm>
              <a:off x="2369129"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12"/>
            <p:cNvSpPr/>
            <p:nvPr/>
          </p:nvSpPr>
          <p:spPr>
            <a:xfrm>
              <a:off x="2457916"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12"/>
            <p:cNvSpPr/>
            <p:nvPr/>
          </p:nvSpPr>
          <p:spPr>
            <a:xfrm>
              <a:off x="201397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12"/>
            <p:cNvSpPr/>
            <p:nvPr/>
          </p:nvSpPr>
          <p:spPr>
            <a:xfrm>
              <a:off x="210276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12"/>
            <p:cNvSpPr/>
            <p:nvPr/>
          </p:nvSpPr>
          <p:spPr>
            <a:xfrm>
              <a:off x="2191553"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12"/>
            <p:cNvSpPr/>
            <p:nvPr/>
          </p:nvSpPr>
          <p:spPr>
            <a:xfrm>
              <a:off x="228034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12"/>
            <p:cNvSpPr/>
            <p:nvPr/>
          </p:nvSpPr>
          <p:spPr>
            <a:xfrm>
              <a:off x="2369129"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12"/>
            <p:cNvSpPr/>
            <p:nvPr/>
          </p:nvSpPr>
          <p:spPr>
            <a:xfrm>
              <a:off x="2457916"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12"/>
            <p:cNvSpPr/>
            <p:nvPr/>
          </p:nvSpPr>
          <p:spPr>
            <a:xfrm>
              <a:off x="2013977"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12"/>
            <p:cNvSpPr/>
            <p:nvPr/>
          </p:nvSpPr>
          <p:spPr>
            <a:xfrm>
              <a:off x="2102765"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12"/>
            <p:cNvSpPr/>
            <p:nvPr/>
          </p:nvSpPr>
          <p:spPr>
            <a:xfrm>
              <a:off x="2191553"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12"/>
            <p:cNvSpPr/>
            <p:nvPr/>
          </p:nvSpPr>
          <p:spPr>
            <a:xfrm>
              <a:off x="2280341"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12"/>
            <p:cNvSpPr/>
            <p:nvPr/>
          </p:nvSpPr>
          <p:spPr>
            <a:xfrm>
              <a:off x="2369129"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12"/>
            <p:cNvSpPr/>
            <p:nvPr/>
          </p:nvSpPr>
          <p:spPr>
            <a:xfrm>
              <a:off x="2457916"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12"/>
            <p:cNvSpPr/>
            <p:nvPr/>
          </p:nvSpPr>
          <p:spPr>
            <a:xfrm>
              <a:off x="2013977"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12"/>
            <p:cNvSpPr/>
            <p:nvPr/>
          </p:nvSpPr>
          <p:spPr>
            <a:xfrm>
              <a:off x="2102765"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12"/>
            <p:cNvSpPr/>
            <p:nvPr/>
          </p:nvSpPr>
          <p:spPr>
            <a:xfrm>
              <a:off x="2191553"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12"/>
            <p:cNvSpPr/>
            <p:nvPr/>
          </p:nvSpPr>
          <p:spPr>
            <a:xfrm>
              <a:off x="2280341"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12"/>
            <p:cNvSpPr/>
            <p:nvPr/>
          </p:nvSpPr>
          <p:spPr>
            <a:xfrm>
              <a:off x="2369129"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12"/>
            <p:cNvSpPr/>
            <p:nvPr/>
          </p:nvSpPr>
          <p:spPr>
            <a:xfrm>
              <a:off x="2457916"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12"/>
            <p:cNvSpPr/>
            <p:nvPr/>
          </p:nvSpPr>
          <p:spPr>
            <a:xfrm>
              <a:off x="2013977"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12"/>
            <p:cNvSpPr/>
            <p:nvPr/>
          </p:nvSpPr>
          <p:spPr>
            <a:xfrm>
              <a:off x="2102765"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12"/>
            <p:cNvSpPr/>
            <p:nvPr/>
          </p:nvSpPr>
          <p:spPr>
            <a:xfrm>
              <a:off x="2191553"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12"/>
            <p:cNvSpPr/>
            <p:nvPr/>
          </p:nvSpPr>
          <p:spPr>
            <a:xfrm>
              <a:off x="2280341"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12"/>
            <p:cNvSpPr/>
            <p:nvPr/>
          </p:nvSpPr>
          <p:spPr>
            <a:xfrm>
              <a:off x="2369129"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12"/>
            <p:cNvSpPr/>
            <p:nvPr/>
          </p:nvSpPr>
          <p:spPr>
            <a:xfrm>
              <a:off x="2457916"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12"/>
            <p:cNvSpPr/>
            <p:nvPr/>
          </p:nvSpPr>
          <p:spPr>
            <a:xfrm>
              <a:off x="2013977"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12"/>
            <p:cNvSpPr/>
            <p:nvPr/>
          </p:nvSpPr>
          <p:spPr>
            <a:xfrm>
              <a:off x="2102765"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12"/>
            <p:cNvSpPr/>
            <p:nvPr/>
          </p:nvSpPr>
          <p:spPr>
            <a:xfrm>
              <a:off x="2191553"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12"/>
            <p:cNvSpPr/>
            <p:nvPr/>
          </p:nvSpPr>
          <p:spPr>
            <a:xfrm>
              <a:off x="2280341"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12"/>
            <p:cNvSpPr/>
            <p:nvPr/>
          </p:nvSpPr>
          <p:spPr>
            <a:xfrm>
              <a:off x="2369129"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12"/>
            <p:cNvSpPr/>
            <p:nvPr/>
          </p:nvSpPr>
          <p:spPr>
            <a:xfrm>
              <a:off x="2457916"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12"/>
            <p:cNvSpPr/>
            <p:nvPr/>
          </p:nvSpPr>
          <p:spPr>
            <a:xfrm>
              <a:off x="2013977"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12"/>
            <p:cNvSpPr/>
            <p:nvPr/>
          </p:nvSpPr>
          <p:spPr>
            <a:xfrm>
              <a:off x="2102765"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12"/>
            <p:cNvSpPr/>
            <p:nvPr/>
          </p:nvSpPr>
          <p:spPr>
            <a:xfrm>
              <a:off x="2191553"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12"/>
            <p:cNvSpPr/>
            <p:nvPr/>
          </p:nvSpPr>
          <p:spPr>
            <a:xfrm>
              <a:off x="2280341"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12"/>
            <p:cNvSpPr/>
            <p:nvPr/>
          </p:nvSpPr>
          <p:spPr>
            <a:xfrm>
              <a:off x="2369129"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12"/>
            <p:cNvSpPr/>
            <p:nvPr/>
          </p:nvSpPr>
          <p:spPr>
            <a:xfrm>
              <a:off x="2457916"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12"/>
            <p:cNvSpPr/>
            <p:nvPr/>
          </p:nvSpPr>
          <p:spPr>
            <a:xfrm>
              <a:off x="2013977"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12"/>
            <p:cNvSpPr/>
            <p:nvPr/>
          </p:nvSpPr>
          <p:spPr>
            <a:xfrm>
              <a:off x="2102765"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12"/>
            <p:cNvSpPr/>
            <p:nvPr/>
          </p:nvSpPr>
          <p:spPr>
            <a:xfrm>
              <a:off x="2191553"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12"/>
            <p:cNvSpPr/>
            <p:nvPr/>
          </p:nvSpPr>
          <p:spPr>
            <a:xfrm>
              <a:off x="2280341"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12"/>
            <p:cNvSpPr/>
            <p:nvPr/>
          </p:nvSpPr>
          <p:spPr>
            <a:xfrm>
              <a:off x="2369129"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12"/>
            <p:cNvSpPr/>
            <p:nvPr/>
          </p:nvSpPr>
          <p:spPr>
            <a:xfrm>
              <a:off x="2457916"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12"/>
            <p:cNvSpPr/>
            <p:nvPr/>
          </p:nvSpPr>
          <p:spPr>
            <a:xfrm>
              <a:off x="2013977"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12"/>
            <p:cNvSpPr/>
            <p:nvPr/>
          </p:nvSpPr>
          <p:spPr>
            <a:xfrm>
              <a:off x="2102765"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12"/>
            <p:cNvSpPr/>
            <p:nvPr/>
          </p:nvSpPr>
          <p:spPr>
            <a:xfrm>
              <a:off x="2191553"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12"/>
            <p:cNvSpPr/>
            <p:nvPr/>
          </p:nvSpPr>
          <p:spPr>
            <a:xfrm>
              <a:off x="2280341"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12"/>
            <p:cNvSpPr/>
            <p:nvPr/>
          </p:nvSpPr>
          <p:spPr>
            <a:xfrm>
              <a:off x="2369129"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12"/>
            <p:cNvSpPr/>
            <p:nvPr/>
          </p:nvSpPr>
          <p:spPr>
            <a:xfrm>
              <a:off x="2457916"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12"/>
            <p:cNvSpPr/>
            <p:nvPr/>
          </p:nvSpPr>
          <p:spPr>
            <a:xfrm>
              <a:off x="2013977"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12"/>
            <p:cNvSpPr/>
            <p:nvPr/>
          </p:nvSpPr>
          <p:spPr>
            <a:xfrm>
              <a:off x="2102765"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12"/>
            <p:cNvSpPr/>
            <p:nvPr/>
          </p:nvSpPr>
          <p:spPr>
            <a:xfrm>
              <a:off x="2191553"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12"/>
            <p:cNvSpPr/>
            <p:nvPr/>
          </p:nvSpPr>
          <p:spPr>
            <a:xfrm>
              <a:off x="2280341"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12"/>
            <p:cNvSpPr/>
            <p:nvPr/>
          </p:nvSpPr>
          <p:spPr>
            <a:xfrm>
              <a:off x="2369129"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12"/>
            <p:cNvSpPr/>
            <p:nvPr/>
          </p:nvSpPr>
          <p:spPr>
            <a:xfrm>
              <a:off x="2457916"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12"/>
            <p:cNvSpPr/>
            <p:nvPr/>
          </p:nvSpPr>
          <p:spPr>
            <a:xfrm>
              <a:off x="2013977"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12"/>
            <p:cNvSpPr/>
            <p:nvPr/>
          </p:nvSpPr>
          <p:spPr>
            <a:xfrm>
              <a:off x="2102765"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12"/>
            <p:cNvSpPr/>
            <p:nvPr/>
          </p:nvSpPr>
          <p:spPr>
            <a:xfrm>
              <a:off x="2191553"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12"/>
            <p:cNvSpPr/>
            <p:nvPr/>
          </p:nvSpPr>
          <p:spPr>
            <a:xfrm>
              <a:off x="2280341"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12"/>
            <p:cNvSpPr/>
            <p:nvPr/>
          </p:nvSpPr>
          <p:spPr>
            <a:xfrm>
              <a:off x="2369129"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12"/>
            <p:cNvSpPr/>
            <p:nvPr/>
          </p:nvSpPr>
          <p:spPr>
            <a:xfrm>
              <a:off x="2457916"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12"/>
            <p:cNvSpPr/>
            <p:nvPr/>
          </p:nvSpPr>
          <p:spPr>
            <a:xfrm>
              <a:off x="2013977"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12"/>
            <p:cNvSpPr/>
            <p:nvPr/>
          </p:nvSpPr>
          <p:spPr>
            <a:xfrm>
              <a:off x="2102765"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12"/>
            <p:cNvSpPr/>
            <p:nvPr/>
          </p:nvSpPr>
          <p:spPr>
            <a:xfrm>
              <a:off x="2191553"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12"/>
            <p:cNvSpPr/>
            <p:nvPr/>
          </p:nvSpPr>
          <p:spPr>
            <a:xfrm>
              <a:off x="2280341"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12"/>
            <p:cNvSpPr/>
            <p:nvPr/>
          </p:nvSpPr>
          <p:spPr>
            <a:xfrm>
              <a:off x="2369129"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12"/>
            <p:cNvSpPr/>
            <p:nvPr/>
          </p:nvSpPr>
          <p:spPr>
            <a:xfrm>
              <a:off x="2457916"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12"/>
            <p:cNvSpPr/>
            <p:nvPr/>
          </p:nvSpPr>
          <p:spPr>
            <a:xfrm>
              <a:off x="1925190"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12"/>
            <p:cNvSpPr/>
            <p:nvPr/>
          </p:nvSpPr>
          <p:spPr>
            <a:xfrm>
              <a:off x="1925190"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12"/>
            <p:cNvSpPr/>
            <p:nvPr/>
          </p:nvSpPr>
          <p:spPr>
            <a:xfrm>
              <a:off x="1925190"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12"/>
            <p:cNvSpPr/>
            <p:nvPr/>
          </p:nvSpPr>
          <p:spPr>
            <a:xfrm>
              <a:off x="1925190"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12"/>
            <p:cNvSpPr/>
            <p:nvPr/>
          </p:nvSpPr>
          <p:spPr>
            <a:xfrm>
              <a:off x="1925190"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12"/>
            <p:cNvSpPr/>
            <p:nvPr/>
          </p:nvSpPr>
          <p:spPr>
            <a:xfrm>
              <a:off x="1925190"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12"/>
            <p:cNvSpPr/>
            <p:nvPr/>
          </p:nvSpPr>
          <p:spPr>
            <a:xfrm>
              <a:off x="1925190"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12"/>
            <p:cNvSpPr/>
            <p:nvPr/>
          </p:nvSpPr>
          <p:spPr>
            <a:xfrm>
              <a:off x="1925190"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12"/>
            <p:cNvSpPr/>
            <p:nvPr/>
          </p:nvSpPr>
          <p:spPr>
            <a:xfrm>
              <a:off x="1925190"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12"/>
            <p:cNvSpPr/>
            <p:nvPr/>
          </p:nvSpPr>
          <p:spPr>
            <a:xfrm>
              <a:off x="1925190"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12"/>
            <p:cNvSpPr/>
            <p:nvPr/>
          </p:nvSpPr>
          <p:spPr>
            <a:xfrm>
              <a:off x="1925190"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12"/>
            <p:cNvSpPr/>
            <p:nvPr/>
          </p:nvSpPr>
          <p:spPr>
            <a:xfrm>
              <a:off x="1925190"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12"/>
            <p:cNvSpPr/>
            <p:nvPr/>
          </p:nvSpPr>
          <p:spPr>
            <a:xfrm>
              <a:off x="1925190"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12"/>
            <p:cNvSpPr/>
            <p:nvPr/>
          </p:nvSpPr>
          <p:spPr>
            <a:xfrm>
              <a:off x="1925190"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12"/>
            <p:cNvSpPr/>
            <p:nvPr/>
          </p:nvSpPr>
          <p:spPr>
            <a:xfrm>
              <a:off x="1925190"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12"/>
            <p:cNvSpPr/>
            <p:nvPr/>
          </p:nvSpPr>
          <p:spPr>
            <a:xfrm>
              <a:off x="1836402"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12"/>
            <p:cNvSpPr/>
            <p:nvPr/>
          </p:nvSpPr>
          <p:spPr>
            <a:xfrm>
              <a:off x="1836402"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12"/>
            <p:cNvSpPr/>
            <p:nvPr/>
          </p:nvSpPr>
          <p:spPr>
            <a:xfrm>
              <a:off x="1836402"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12"/>
            <p:cNvSpPr/>
            <p:nvPr/>
          </p:nvSpPr>
          <p:spPr>
            <a:xfrm>
              <a:off x="1836402"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12"/>
            <p:cNvSpPr/>
            <p:nvPr/>
          </p:nvSpPr>
          <p:spPr>
            <a:xfrm>
              <a:off x="183640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12"/>
            <p:cNvSpPr/>
            <p:nvPr/>
          </p:nvSpPr>
          <p:spPr>
            <a:xfrm>
              <a:off x="1836402"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12"/>
            <p:cNvSpPr/>
            <p:nvPr/>
          </p:nvSpPr>
          <p:spPr>
            <a:xfrm>
              <a:off x="1836402"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12"/>
            <p:cNvSpPr/>
            <p:nvPr/>
          </p:nvSpPr>
          <p:spPr>
            <a:xfrm>
              <a:off x="1836402"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12"/>
            <p:cNvSpPr/>
            <p:nvPr/>
          </p:nvSpPr>
          <p:spPr>
            <a:xfrm>
              <a:off x="1836402"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12"/>
            <p:cNvSpPr/>
            <p:nvPr/>
          </p:nvSpPr>
          <p:spPr>
            <a:xfrm>
              <a:off x="1836402"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12"/>
            <p:cNvSpPr/>
            <p:nvPr/>
          </p:nvSpPr>
          <p:spPr>
            <a:xfrm>
              <a:off x="1836402"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12"/>
            <p:cNvSpPr/>
            <p:nvPr/>
          </p:nvSpPr>
          <p:spPr>
            <a:xfrm>
              <a:off x="1836402"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12"/>
            <p:cNvSpPr/>
            <p:nvPr/>
          </p:nvSpPr>
          <p:spPr>
            <a:xfrm>
              <a:off x="1836402"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12"/>
            <p:cNvSpPr/>
            <p:nvPr/>
          </p:nvSpPr>
          <p:spPr>
            <a:xfrm>
              <a:off x="1836402"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12"/>
            <p:cNvSpPr/>
            <p:nvPr/>
          </p:nvSpPr>
          <p:spPr>
            <a:xfrm>
              <a:off x="1836402"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12"/>
            <p:cNvSpPr/>
            <p:nvPr/>
          </p:nvSpPr>
          <p:spPr>
            <a:xfrm>
              <a:off x="1747614"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12"/>
            <p:cNvSpPr/>
            <p:nvPr/>
          </p:nvSpPr>
          <p:spPr>
            <a:xfrm>
              <a:off x="1747614"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12"/>
            <p:cNvSpPr/>
            <p:nvPr/>
          </p:nvSpPr>
          <p:spPr>
            <a:xfrm>
              <a:off x="1747614"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12"/>
            <p:cNvSpPr/>
            <p:nvPr/>
          </p:nvSpPr>
          <p:spPr>
            <a:xfrm>
              <a:off x="1747614"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12"/>
            <p:cNvSpPr/>
            <p:nvPr/>
          </p:nvSpPr>
          <p:spPr>
            <a:xfrm>
              <a:off x="174761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12"/>
            <p:cNvSpPr/>
            <p:nvPr/>
          </p:nvSpPr>
          <p:spPr>
            <a:xfrm>
              <a:off x="1747614"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12"/>
            <p:cNvSpPr/>
            <p:nvPr/>
          </p:nvSpPr>
          <p:spPr>
            <a:xfrm>
              <a:off x="1747614"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12"/>
            <p:cNvSpPr/>
            <p:nvPr/>
          </p:nvSpPr>
          <p:spPr>
            <a:xfrm>
              <a:off x="1747614"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12"/>
            <p:cNvSpPr/>
            <p:nvPr/>
          </p:nvSpPr>
          <p:spPr>
            <a:xfrm>
              <a:off x="1747614"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12"/>
            <p:cNvSpPr/>
            <p:nvPr/>
          </p:nvSpPr>
          <p:spPr>
            <a:xfrm>
              <a:off x="1747614"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12"/>
            <p:cNvSpPr/>
            <p:nvPr/>
          </p:nvSpPr>
          <p:spPr>
            <a:xfrm>
              <a:off x="1747614"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12"/>
            <p:cNvSpPr/>
            <p:nvPr/>
          </p:nvSpPr>
          <p:spPr>
            <a:xfrm>
              <a:off x="1747614"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12"/>
            <p:cNvSpPr/>
            <p:nvPr/>
          </p:nvSpPr>
          <p:spPr>
            <a:xfrm>
              <a:off x="1747614"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12"/>
            <p:cNvSpPr/>
            <p:nvPr/>
          </p:nvSpPr>
          <p:spPr>
            <a:xfrm>
              <a:off x="1747614"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12"/>
            <p:cNvSpPr/>
            <p:nvPr/>
          </p:nvSpPr>
          <p:spPr>
            <a:xfrm>
              <a:off x="1747614"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12"/>
            <p:cNvSpPr/>
            <p:nvPr/>
          </p:nvSpPr>
          <p:spPr>
            <a:xfrm>
              <a:off x="2013977"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12"/>
            <p:cNvSpPr/>
            <p:nvPr/>
          </p:nvSpPr>
          <p:spPr>
            <a:xfrm>
              <a:off x="2102765"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12"/>
            <p:cNvSpPr/>
            <p:nvPr/>
          </p:nvSpPr>
          <p:spPr>
            <a:xfrm>
              <a:off x="2191553"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12"/>
            <p:cNvSpPr/>
            <p:nvPr/>
          </p:nvSpPr>
          <p:spPr>
            <a:xfrm>
              <a:off x="2280341"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12"/>
            <p:cNvSpPr/>
            <p:nvPr/>
          </p:nvSpPr>
          <p:spPr>
            <a:xfrm>
              <a:off x="2369129"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12"/>
            <p:cNvSpPr/>
            <p:nvPr/>
          </p:nvSpPr>
          <p:spPr>
            <a:xfrm>
              <a:off x="2457916"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12"/>
            <p:cNvSpPr/>
            <p:nvPr/>
          </p:nvSpPr>
          <p:spPr>
            <a:xfrm>
              <a:off x="2013977"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12"/>
            <p:cNvSpPr/>
            <p:nvPr/>
          </p:nvSpPr>
          <p:spPr>
            <a:xfrm>
              <a:off x="2102765"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12"/>
            <p:cNvSpPr/>
            <p:nvPr/>
          </p:nvSpPr>
          <p:spPr>
            <a:xfrm>
              <a:off x="2191553"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12"/>
            <p:cNvSpPr/>
            <p:nvPr/>
          </p:nvSpPr>
          <p:spPr>
            <a:xfrm>
              <a:off x="2280341"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12"/>
            <p:cNvSpPr/>
            <p:nvPr/>
          </p:nvSpPr>
          <p:spPr>
            <a:xfrm>
              <a:off x="2369129"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12"/>
            <p:cNvSpPr/>
            <p:nvPr/>
          </p:nvSpPr>
          <p:spPr>
            <a:xfrm>
              <a:off x="2457916"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12"/>
            <p:cNvSpPr/>
            <p:nvPr/>
          </p:nvSpPr>
          <p:spPr>
            <a:xfrm>
              <a:off x="2013977"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12"/>
            <p:cNvSpPr/>
            <p:nvPr/>
          </p:nvSpPr>
          <p:spPr>
            <a:xfrm>
              <a:off x="2102765"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12"/>
            <p:cNvSpPr/>
            <p:nvPr/>
          </p:nvSpPr>
          <p:spPr>
            <a:xfrm>
              <a:off x="2191553"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12"/>
            <p:cNvSpPr/>
            <p:nvPr/>
          </p:nvSpPr>
          <p:spPr>
            <a:xfrm>
              <a:off x="2280341"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12"/>
            <p:cNvSpPr/>
            <p:nvPr/>
          </p:nvSpPr>
          <p:spPr>
            <a:xfrm>
              <a:off x="2369129"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12"/>
            <p:cNvSpPr/>
            <p:nvPr/>
          </p:nvSpPr>
          <p:spPr>
            <a:xfrm>
              <a:off x="2457916"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12"/>
            <p:cNvSpPr/>
            <p:nvPr/>
          </p:nvSpPr>
          <p:spPr>
            <a:xfrm>
              <a:off x="2013977"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12"/>
            <p:cNvSpPr/>
            <p:nvPr/>
          </p:nvSpPr>
          <p:spPr>
            <a:xfrm>
              <a:off x="2102765"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12"/>
            <p:cNvSpPr/>
            <p:nvPr/>
          </p:nvSpPr>
          <p:spPr>
            <a:xfrm>
              <a:off x="2191553"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12"/>
            <p:cNvSpPr/>
            <p:nvPr/>
          </p:nvSpPr>
          <p:spPr>
            <a:xfrm>
              <a:off x="2280341"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12"/>
            <p:cNvSpPr/>
            <p:nvPr/>
          </p:nvSpPr>
          <p:spPr>
            <a:xfrm>
              <a:off x="2369129"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12"/>
            <p:cNvSpPr/>
            <p:nvPr/>
          </p:nvSpPr>
          <p:spPr>
            <a:xfrm>
              <a:off x="2457916"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12"/>
            <p:cNvSpPr/>
            <p:nvPr/>
          </p:nvSpPr>
          <p:spPr>
            <a:xfrm>
              <a:off x="201397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12"/>
            <p:cNvSpPr/>
            <p:nvPr/>
          </p:nvSpPr>
          <p:spPr>
            <a:xfrm>
              <a:off x="210276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12"/>
            <p:cNvSpPr/>
            <p:nvPr/>
          </p:nvSpPr>
          <p:spPr>
            <a:xfrm>
              <a:off x="2191553"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12"/>
            <p:cNvSpPr/>
            <p:nvPr/>
          </p:nvSpPr>
          <p:spPr>
            <a:xfrm>
              <a:off x="228034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12"/>
            <p:cNvSpPr/>
            <p:nvPr/>
          </p:nvSpPr>
          <p:spPr>
            <a:xfrm>
              <a:off x="2369129"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12"/>
            <p:cNvSpPr/>
            <p:nvPr/>
          </p:nvSpPr>
          <p:spPr>
            <a:xfrm>
              <a:off x="2457916"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12"/>
            <p:cNvSpPr/>
            <p:nvPr/>
          </p:nvSpPr>
          <p:spPr>
            <a:xfrm>
              <a:off x="2013977"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12"/>
            <p:cNvSpPr/>
            <p:nvPr/>
          </p:nvSpPr>
          <p:spPr>
            <a:xfrm>
              <a:off x="2102765"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12"/>
            <p:cNvSpPr/>
            <p:nvPr/>
          </p:nvSpPr>
          <p:spPr>
            <a:xfrm>
              <a:off x="2191553"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12"/>
            <p:cNvSpPr/>
            <p:nvPr/>
          </p:nvSpPr>
          <p:spPr>
            <a:xfrm>
              <a:off x="2280341"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12"/>
            <p:cNvSpPr/>
            <p:nvPr/>
          </p:nvSpPr>
          <p:spPr>
            <a:xfrm>
              <a:off x="2369129"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12"/>
            <p:cNvSpPr/>
            <p:nvPr/>
          </p:nvSpPr>
          <p:spPr>
            <a:xfrm>
              <a:off x="2457916"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12"/>
            <p:cNvSpPr/>
            <p:nvPr/>
          </p:nvSpPr>
          <p:spPr>
            <a:xfrm>
              <a:off x="2013977"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12"/>
            <p:cNvSpPr/>
            <p:nvPr/>
          </p:nvSpPr>
          <p:spPr>
            <a:xfrm>
              <a:off x="2102765"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12"/>
            <p:cNvSpPr/>
            <p:nvPr/>
          </p:nvSpPr>
          <p:spPr>
            <a:xfrm>
              <a:off x="2191553"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12"/>
            <p:cNvSpPr/>
            <p:nvPr/>
          </p:nvSpPr>
          <p:spPr>
            <a:xfrm>
              <a:off x="2280341"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12"/>
            <p:cNvSpPr/>
            <p:nvPr/>
          </p:nvSpPr>
          <p:spPr>
            <a:xfrm>
              <a:off x="2369129"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12"/>
            <p:cNvSpPr/>
            <p:nvPr/>
          </p:nvSpPr>
          <p:spPr>
            <a:xfrm>
              <a:off x="2457916"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12"/>
            <p:cNvSpPr/>
            <p:nvPr/>
          </p:nvSpPr>
          <p:spPr>
            <a:xfrm>
              <a:off x="2013977"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12"/>
            <p:cNvSpPr/>
            <p:nvPr/>
          </p:nvSpPr>
          <p:spPr>
            <a:xfrm>
              <a:off x="2102765"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12"/>
            <p:cNvSpPr/>
            <p:nvPr/>
          </p:nvSpPr>
          <p:spPr>
            <a:xfrm>
              <a:off x="2191553"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12"/>
            <p:cNvSpPr/>
            <p:nvPr/>
          </p:nvSpPr>
          <p:spPr>
            <a:xfrm>
              <a:off x="2280341"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12"/>
            <p:cNvSpPr/>
            <p:nvPr/>
          </p:nvSpPr>
          <p:spPr>
            <a:xfrm>
              <a:off x="2369129"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12"/>
            <p:cNvSpPr/>
            <p:nvPr/>
          </p:nvSpPr>
          <p:spPr>
            <a:xfrm>
              <a:off x="2457916"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12"/>
            <p:cNvSpPr/>
            <p:nvPr/>
          </p:nvSpPr>
          <p:spPr>
            <a:xfrm>
              <a:off x="2013977"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12"/>
            <p:cNvSpPr/>
            <p:nvPr/>
          </p:nvSpPr>
          <p:spPr>
            <a:xfrm>
              <a:off x="2102765"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12"/>
            <p:cNvSpPr/>
            <p:nvPr/>
          </p:nvSpPr>
          <p:spPr>
            <a:xfrm>
              <a:off x="2191553"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12"/>
            <p:cNvSpPr/>
            <p:nvPr/>
          </p:nvSpPr>
          <p:spPr>
            <a:xfrm>
              <a:off x="2280341"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12"/>
            <p:cNvSpPr/>
            <p:nvPr/>
          </p:nvSpPr>
          <p:spPr>
            <a:xfrm>
              <a:off x="2369129"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12"/>
            <p:cNvSpPr/>
            <p:nvPr/>
          </p:nvSpPr>
          <p:spPr>
            <a:xfrm>
              <a:off x="2457916"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12"/>
            <p:cNvSpPr/>
            <p:nvPr/>
          </p:nvSpPr>
          <p:spPr>
            <a:xfrm>
              <a:off x="2013977"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12"/>
            <p:cNvSpPr/>
            <p:nvPr/>
          </p:nvSpPr>
          <p:spPr>
            <a:xfrm>
              <a:off x="2102765"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12"/>
            <p:cNvSpPr/>
            <p:nvPr/>
          </p:nvSpPr>
          <p:spPr>
            <a:xfrm>
              <a:off x="2191553"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12"/>
            <p:cNvSpPr/>
            <p:nvPr/>
          </p:nvSpPr>
          <p:spPr>
            <a:xfrm>
              <a:off x="2280341"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12"/>
            <p:cNvSpPr/>
            <p:nvPr/>
          </p:nvSpPr>
          <p:spPr>
            <a:xfrm>
              <a:off x="2369129"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12"/>
            <p:cNvSpPr/>
            <p:nvPr/>
          </p:nvSpPr>
          <p:spPr>
            <a:xfrm>
              <a:off x="2457916"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12"/>
            <p:cNvSpPr/>
            <p:nvPr/>
          </p:nvSpPr>
          <p:spPr>
            <a:xfrm>
              <a:off x="2013977"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12"/>
            <p:cNvSpPr/>
            <p:nvPr/>
          </p:nvSpPr>
          <p:spPr>
            <a:xfrm>
              <a:off x="2102765"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12"/>
            <p:cNvSpPr/>
            <p:nvPr/>
          </p:nvSpPr>
          <p:spPr>
            <a:xfrm>
              <a:off x="2191553"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12"/>
            <p:cNvSpPr/>
            <p:nvPr/>
          </p:nvSpPr>
          <p:spPr>
            <a:xfrm>
              <a:off x="2280341"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12"/>
            <p:cNvSpPr/>
            <p:nvPr/>
          </p:nvSpPr>
          <p:spPr>
            <a:xfrm>
              <a:off x="2369129"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12"/>
            <p:cNvSpPr/>
            <p:nvPr/>
          </p:nvSpPr>
          <p:spPr>
            <a:xfrm>
              <a:off x="2457916"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12"/>
            <p:cNvSpPr/>
            <p:nvPr/>
          </p:nvSpPr>
          <p:spPr>
            <a:xfrm>
              <a:off x="2013977"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12"/>
            <p:cNvSpPr/>
            <p:nvPr/>
          </p:nvSpPr>
          <p:spPr>
            <a:xfrm>
              <a:off x="2102765"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12"/>
            <p:cNvSpPr/>
            <p:nvPr/>
          </p:nvSpPr>
          <p:spPr>
            <a:xfrm>
              <a:off x="2191553"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12"/>
            <p:cNvSpPr/>
            <p:nvPr/>
          </p:nvSpPr>
          <p:spPr>
            <a:xfrm>
              <a:off x="2280341"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12"/>
            <p:cNvSpPr/>
            <p:nvPr/>
          </p:nvSpPr>
          <p:spPr>
            <a:xfrm>
              <a:off x="2369129"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12"/>
            <p:cNvSpPr/>
            <p:nvPr/>
          </p:nvSpPr>
          <p:spPr>
            <a:xfrm>
              <a:off x="2457916"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12"/>
            <p:cNvSpPr/>
            <p:nvPr/>
          </p:nvSpPr>
          <p:spPr>
            <a:xfrm>
              <a:off x="2013977"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12"/>
            <p:cNvSpPr/>
            <p:nvPr/>
          </p:nvSpPr>
          <p:spPr>
            <a:xfrm>
              <a:off x="2102765"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12"/>
            <p:cNvSpPr/>
            <p:nvPr/>
          </p:nvSpPr>
          <p:spPr>
            <a:xfrm>
              <a:off x="2191553"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12"/>
            <p:cNvSpPr/>
            <p:nvPr/>
          </p:nvSpPr>
          <p:spPr>
            <a:xfrm>
              <a:off x="2280341"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12"/>
            <p:cNvSpPr/>
            <p:nvPr/>
          </p:nvSpPr>
          <p:spPr>
            <a:xfrm>
              <a:off x="2369129"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12"/>
            <p:cNvSpPr/>
            <p:nvPr/>
          </p:nvSpPr>
          <p:spPr>
            <a:xfrm>
              <a:off x="2457916"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12"/>
            <p:cNvSpPr/>
            <p:nvPr/>
          </p:nvSpPr>
          <p:spPr>
            <a:xfrm>
              <a:off x="2013977"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12"/>
            <p:cNvSpPr/>
            <p:nvPr/>
          </p:nvSpPr>
          <p:spPr>
            <a:xfrm>
              <a:off x="2102765"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12"/>
            <p:cNvSpPr/>
            <p:nvPr/>
          </p:nvSpPr>
          <p:spPr>
            <a:xfrm>
              <a:off x="2191553"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12"/>
            <p:cNvSpPr/>
            <p:nvPr/>
          </p:nvSpPr>
          <p:spPr>
            <a:xfrm>
              <a:off x="2280341"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12"/>
            <p:cNvSpPr/>
            <p:nvPr/>
          </p:nvSpPr>
          <p:spPr>
            <a:xfrm>
              <a:off x="2369129"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12"/>
            <p:cNvSpPr/>
            <p:nvPr/>
          </p:nvSpPr>
          <p:spPr>
            <a:xfrm>
              <a:off x="2457916"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12"/>
            <p:cNvSpPr/>
            <p:nvPr/>
          </p:nvSpPr>
          <p:spPr>
            <a:xfrm>
              <a:off x="2013977"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12"/>
            <p:cNvSpPr/>
            <p:nvPr/>
          </p:nvSpPr>
          <p:spPr>
            <a:xfrm>
              <a:off x="2102765"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12"/>
            <p:cNvSpPr/>
            <p:nvPr/>
          </p:nvSpPr>
          <p:spPr>
            <a:xfrm>
              <a:off x="2191553"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12"/>
            <p:cNvSpPr/>
            <p:nvPr/>
          </p:nvSpPr>
          <p:spPr>
            <a:xfrm>
              <a:off x="2280341"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12"/>
            <p:cNvSpPr/>
            <p:nvPr/>
          </p:nvSpPr>
          <p:spPr>
            <a:xfrm>
              <a:off x="2369129"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12"/>
            <p:cNvSpPr/>
            <p:nvPr/>
          </p:nvSpPr>
          <p:spPr>
            <a:xfrm>
              <a:off x="2457916"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12"/>
            <p:cNvSpPr/>
            <p:nvPr/>
          </p:nvSpPr>
          <p:spPr>
            <a:xfrm>
              <a:off x="1925190"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12"/>
            <p:cNvSpPr/>
            <p:nvPr/>
          </p:nvSpPr>
          <p:spPr>
            <a:xfrm>
              <a:off x="1925190"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12"/>
            <p:cNvSpPr/>
            <p:nvPr/>
          </p:nvSpPr>
          <p:spPr>
            <a:xfrm>
              <a:off x="1925190"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12"/>
            <p:cNvSpPr/>
            <p:nvPr/>
          </p:nvSpPr>
          <p:spPr>
            <a:xfrm>
              <a:off x="1925190"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12"/>
            <p:cNvSpPr/>
            <p:nvPr/>
          </p:nvSpPr>
          <p:spPr>
            <a:xfrm>
              <a:off x="1925190"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12"/>
            <p:cNvSpPr/>
            <p:nvPr/>
          </p:nvSpPr>
          <p:spPr>
            <a:xfrm>
              <a:off x="1925190"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12"/>
            <p:cNvSpPr/>
            <p:nvPr/>
          </p:nvSpPr>
          <p:spPr>
            <a:xfrm>
              <a:off x="1925190"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12"/>
            <p:cNvSpPr/>
            <p:nvPr/>
          </p:nvSpPr>
          <p:spPr>
            <a:xfrm>
              <a:off x="1925190"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12"/>
            <p:cNvSpPr/>
            <p:nvPr/>
          </p:nvSpPr>
          <p:spPr>
            <a:xfrm>
              <a:off x="1925190"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12"/>
            <p:cNvSpPr/>
            <p:nvPr/>
          </p:nvSpPr>
          <p:spPr>
            <a:xfrm>
              <a:off x="1925190"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12"/>
            <p:cNvSpPr/>
            <p:nvPr/>
          </p:nvSpPr>
          <p:spPr>
            <a:xfrm>
              <a:off x="1925190"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12"/>
            <p:cNvSpPr/>
            <p:nvPr/>
          </p:nvSpPr>
          <p:spPr>
            <a:xfrm>
              <a:off x="1925190"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12"/>
            <p:cNvSpPr/>
            <p:nvPr/>
          </p:nvSpPr>
          <p:spPr>
            <a:xfrm>
              <a:off x="1925190"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12"/>
            <p:cNvSpPr/>
            <p:nvPr/>
          </p:nvSpPr>
          <p:spPr>
            <a:xfrm>
              <a:off x="1925190"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12"/>
            <p:cNvSpPr/>
            <p:nvPr/>
          </p:nvSpPr>
          <p:spPr>
            <a:xfrm>
              <a:off x="1925190"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12"/>
            <p:cNvSpPr/>
            <p:nvPr/>
          </p:nvSpPr>
          <p:spPr>
            <a:xfrm>
              <a:off x="1836402"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12"/>
            <p:cNvSpPr/>
            <p:nvPr/>
          </p:nvSpPr>
          <p:spPr>
            <a:xfrm>
              <a:off x="1836402"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12"/>
            <p:cNvSpPr/>
            <p:nvPr/>
          </p:nvSpPr>
          <p:spPr>
            <a:xfrm>
              <a:off x="1836402"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12"/>
            <p:cNvSpPr/>
            <p:nvPr/>
          </p:nvSpPr>
          <p:spPr>
            <a:xfrm>
              <a:off x="1836402"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12"/>
            <p:cNvSpPr/>
            <p:nvPr/>
          </p:nvSpPr>
          <p:spPr>
            <a:xfrm>
              <a:off x="183640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12"/>
            <p:cNvSpPr/>
            <p:nvPr/>
          </p:nvSpPr>
          <p:spPr>
            <a:xfrm>
              <a:off x="1836402"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12"/>
            <p:cNvSpPr/>
            <p:nvPr/>
          </p:nvSpPr>
          <p:spPr>
            <a:xfrm>
              <a:off x="1836402"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12"/>
            <p:cNvSpPr/>
            <p:nvPr/>
          </p:nvSpPr>
          <p:spPr>
            <a:xfrm>
              <a:off x="1836402"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12"/>
            <p:cNvSpPr/>
            <p:nvPr/>
          </p:nvSpPr>
          <p:spPr>
            <a:xfrm>
              <a:off x="1836402"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12"/>
            <p:cNvSpPr/>
            <p:nvPr/>
          </p:nvSpPr>
          <p:spPr>
            <a:xfrm>
              <a:off x="1836402"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12"/>
            <p:cNvSpPr/>
            <p:nvPr/>
          </p:nvSpPr>
          <p:spPr>
            <a:xfrm>
              <a:off x="1836402"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12"/>
            <p:cNvSpPr/>
            <p:nvPr/>
          </p:nvSpPr>
          <p:spPr>
            <a:xfrm>
              <a:off x="1836402"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12"/>
            <p:cNvSpPr/>
            <p:nvPr/>
          </p:nvSpPr>
          <p:spPr>
            <a:xfrm>
              <a:off x="1836402"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12"/>
            <p:cNvSpPr/>
            <p:nvPr/>
          </p:nvSpPr>
          <p:spPr>
            <a:xfrm>
              <a:off x="1836402"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12"/>
            <p:cNvSpPr/>
            <p:nvPr/>
          </p:nvSpPr>
          <p:spPr>
            <a:xfrm>
              <a:off x="1836402"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12"/>
            <p:cNvSpPr/>
            <p:nvPr/>
          </p:nvSpPr>
          <p:spPr>
            <a:xfrm>
              <a:off x="1747614"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12"/>
            <p:cNvSpPr/>
            <p:nvPr/>
          </p:nvSpPr>
          <p:spPr>
            <a:xfrm>
              <a:off x="1747614"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12"/>
            <p:cNvSpPr/>
            <p:nvPr/>
          </p:nvSpPr>
          <p:spPr>
            <a:xfrm>
              <a:off x="1747614"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12"/>
            <p:cNvSpPr/>
            <p:nvPr/>
          </p:nvSpPr>
          <p:spPr>
            <a:xfrm>
              <a:off x="1747614"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12"/>
            <p:cNvSpPr/>
            <p:nvPr/>
          </p:nvSpPr>
          <p:spPr>
            <a:xfrm>
              <a:off x="174761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12"/>
            <p:cNvSpPr/>
            <p:nvPr/>
          </p:nvSpPr>
          <p:spPr>
            <a:xfrm>
              <a:off x="1747614"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12"/>
            <p:cNvSpPr/>
            <p:nvPr/>
          </p:nvSpPr>
          <p:spPr>
            <a:xfrm>
              <a:off x="1747614"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12"/>
            <p:cNvSpPr/>
            <p:nvPr/>
          </p:nvSpPr>
          <p:spPr>
            <a:xfrm>
              <a:off x="1747614"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12"/>
            <p:cNvSpPr/>
            <p:nvPr/>
          </p:nvSpPr>
          <p:spPr>
            <a:xfrm>
              <a:off x="1747614"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12"/>
            <p:cNvSpPr/>
            <p:nvPr/>
          </p:nvSpPr>
          <p:spPr>
            <a:xfrm>
              <a:off x="1747614"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12"/>
            <p:cNvSpPr/>
            <p:nvPr/>
          </p:nvSpPr>
          <p:spPr>
            <a:xfrm>
              <a:off x="1747614"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12"/>
            <p:cNvSpPr/>
            <p:nvPr/>
          </p:nvSpPr>
          <p:spPr>
            <a:xfrm>
              <a:off x="1747614"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12"/>
            <p:cNvSpPr/>
            <p:nvPr/>
          </p:nvSpPr>
          <p:spPr>
            <a:xfrm>
              <a:off x="1747614"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12"/>
            <p:cNvSpPr/>
            <p:nvPr/>
          </p:nvSpPr>
          <p:spPr>
            <a:xfrm>
              <a:off x="1747614"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12"/>
            <p:cNvSpPr/>
            <p:nvPr/>
          </p:nvSpPr>
          <p:spPr>
            <a:xfrm>
              <a:off x="1747614"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12"/>
            <p:cNvSpPr/>
            <p:nvPr/>
          </p:nvSpPr>
          <p:spPr>
            <a:xfrm>
              <a:off x="859752"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12"/>
            <p:cNvSpPr/>
            <p:nvPr/>
          </p:nvSpPr>
          <p:spPr>
            <a:xfrm>
              <a:off x="948540"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12"/>
            <p:cNvSpPr/>
            <p:nvPr/>
          </p:nvSpPr>
          <p:spPr>
            <a:xfrm>
              <a:off x="1037328"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12"/>
            <p:cNvSpPr/>
            <p:nvPr/>
          </p:nvSpPr>
          <p:spPr>
            <a:xfrm>
              <a:off x="1126116"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12"/>
            <p:cNvSpPr/>
            <p:nvPr/>
          </p:nvSpPr>
          <p:spPr>
            <a:xfrm>
              <a:off x="1214904"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12"/>
            <p:cNvSpPr/>
            <p:nvPr/>
          </p:nvSpPr>
          <p:spPr>
            <a:xfrm>
              <a:off x="1303691"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12"/>
            <p:cNvSpPr/>
            <p:nvPr/>
          </p:nvSpPr>
          <p:spPr>
            <a:xfrm>
              <a:off x="859752"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12"/>
            <p:cNvSpPr/>
            <p:nvPr/>
          </p:nvSpPr>
          <p:spPr>
            <a:xfrm>
              <a:off x="948540"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12"/>
            <p:cNvSpPr/>
            <p:nvPr/>
          </p:nvSpPr>
          <p:spPr>
            <a:xfrm>
              <a:off x="1037328"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12"/>
            <p:cNvSpPr/>
            <p:nvPr/>
          </p:nvSpPr>
          <p:spPr>
            <a:xfrm>
              <a:off x="1126116"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12"/>
            <p:cNvSpPr/>
            <p:nvPr/>
          </p:nvSpPr>
          <p:spPr>
            <a:xfrm>
              <a:off x="1214904"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12"/>
            <p:cNvSpPr/>
            <p:nvPr/>
          </p:nvSpPr>
          <p:spPr>
            <a:xfrm>
              <a:off x="1303691"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12"/>
            <p:cNvSpPr/>
            <p:nvPr/>
          </p:nvSpPr>
          <p:spPr>
            <a:xfrm>
              <a:off x="859752"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12"/>
            <p:cNvSpPr/>
            <p:nvPr/>
          </p:nvSpPr>
          <p:spPr>
            <a:xfrm>
              <a:off x="948540"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12"/>
            <p:cNvSpPr/>
            <p:nvPr/>
          </p:nvSpPr>
          <p:spPr>
            <a:xfrm>
              <a:off x="1037328"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12"/>
            <p:cNvSpPr/>
            <p:nvPr/>
          </p:nvSpPr>
          <p:spPr>
            <a:xfrm>
              <a:off x="1126116"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12"/>
            <p:cNvSpPr/>
            <p:nvPr/>
          </p:nvSpPr>
          <p:spPr>
            <a:xfrm>
              <a:off x="1214904"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12"/>
            <p:cNvSpPr/>
            <p:nvPr/>
          </p:nvSpPr>
          <p:spPr>
            <a:xfrm>
              <a:off x="1303691"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12"/>
            <p:cNvSpPr/>
            <p:nvPr/>
          </p:nvSpPr>
          <p:spPr>
            <a:xfrm>
              <a:off x="859752"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12"/>
            <p:cNvSpPr/>
            <p:nvPr/>
          </p:nvSpPr>
          <p:spPr>
            <a:xfrm>
              <a:off x="948540"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12"/>
            <p:cNvSpPr/>
            <p:nvPr/>
          </p:nvSpPr>
          <p:spPr>
            <a:xfrm>
              <a:off x="1037328"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12"/>
            <p:cNvSpPr/>
            <p:nvPr/>
          </p:nvSpPr>
          <p:spPr>
            <a:xfrm>
              <a:off x="1126116"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12"/>
            <p:cNvSpPr/>
            <p:nvPr/>
          </p:nvSpPr>
          <p:spPr>
            <a:xfrm>
              <a:off x="1214904"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12"/>
            <p:cNvSpPr/>
            <p:nvPr/>
          </p:nvSpPr>
          <p:spPr>
            <a:xfrm>
              <a:off x="1303691"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12"/>
            <p:cNvSpPr/>
            <p:nvPr/>
          </p:nvSpPr>
          <p:spPr>
            <a:xfrm>
              <a:off x="85975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12"/>
            <p:cNvSpPr/>
            <p:nvPr/>
          </p:nvSpPr>
          <p:spPr>
            <a:xfrm>
              <a:off x="948540"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12"/>
            <p:cNvSpPr/>
            <p:nvPr/>
          </p:nvSpPr>
          <p:spPr>
            <a:xfrm>
              <a:off x="1037328"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12"/>
            <p:cNvSpPr/>
            <p:nvPr/>
          </p:nvSpPr>
          <p:spPr>
            <a:xfrm>
              <a:off x="1126116"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12"/>
            <p:cNvSpPr/>
            <p:nvPr/>
          </p:nvSpPr>
          <p:spPr>
            <a:xfrm>
              <a:off x="1214904"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12"/>
            <p:cNvSpPr/>
            <p:nvPr/>
          </p:nvSpPr>
          <p:spPr>
            <a:xfrm>
              <a:off x="1303691"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12"/>
            <p:cNvSpPr/>
            <p:nvPr/>
          </p:nvSpPr>
          <p:spPr>
            <a:xfrm>
              <a:off x="859752"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12"/>
            <p:cNvSpPr/>
            <p:nvPr/>
          </p:nvSpPr>
          <p:spPr>
            <a:xfrm>
              <a:off x="948540"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12"/>
            <p:cNvSpPr/>
            <p:nvPr/>
          </p:nvSpPr>
          <p:spPr>
            <a:xfrm>
              <a:off x="1037328"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12"/>
            <p:cNvSpPr/>
            <p:nvPr/>
          </p:nvSpPr>
          <p:spPr>
            <a:xfrm>
              <a:off x="1126116"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12"/>
            <p:cNvSpPr/>
            <p:nvPr/>
          </p:nvSpPr>
          <p:spPr>
            <a:xfrm>
              <a:off x="1214904"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12"/>
            <p:cNvSpPr/>
            <p:nvPr/>
          </p:nvSpPr>
          <p:spPr>
            <a:xfrm>
              <a:off x="1303691"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12"/>
            <p:cNvSpPr/>
            <p:nvPr/>
          </p:nvSpPr>
          <p:spPr>
            <a:xfrm>
              <a:off x="859752"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12"/>
            <p:cNvSpPr/>
            <p:nvPr/>
          </p:nvSpPr>
          <p:spPr>
            <a:xfrm>
              <a:off x="948540"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12"/>
            <p:cNvSpPr/>
            <p:nvPr/>
          </p:nvSpPr>
          <p:spPr>
            <a:xfrm>
              <a:off x="1037328"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12"/>
            <p:cNvSpPr/>
            <p:nvPr/>
          </p:nvSpPr>
          <p:spPr>
            <a:xfrm>
              <a:off x="1126116"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12"/>
            <p:cNvSpPr/>
            <p:nvPr/>
          </p:nvSpPr>
          <p:spPr>
            <a:xfrm>
              <a:off x="1214904"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12"/>
            <p:cNvSpPr/>
            <p:nvPr/>
          </p:nvSpPr>
          <p:spPr>
            <a:xfrm>
              <a:off x="1303691"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12"/>
            <p:cNvSpPr/>
            <p:nvPr/>
          </p:nvSpPr>
          <p:spPr>
            <a:xfrm>
              <a:off x="859752"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12"/>
            <p:cNvSpPr/>
            <p:nvPr/>
          </p:nvSpPr>
          <p:spPr>
            <a:xfrm>
              <a:off x="948540"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12"/>
            <p:cNvSpPr/>
            <p:nvPr/>
          </p:nvSpPr>
          <p:spPr>
            <a:xfrm>
              <a:off x="1037328"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12"/>
            <p:cNvSpPr/>
            <p:nvPr/>
          </p:nvSpPr>
          <p:spPr>
            <a:xfrm>
              <a:off x="1126116"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12"/>
            <p:cNvSpPr/>
            <p:nvPr/>
          </p:nvSpPr>
          <p:spPr>
            <a:xfrm>
              <a:off x="1214904"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12"/>
            <p:cNvSpPr/>
            <p:nvPr/>
          </p:nvSpPr>
          <p:spPr>
            <a:xfrm>
              <a:off x="1303691"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12"/>
            <p:cNvSpPr/>
            <p:nvPr/>
          </p:nvSpPr>
          <p:spPr>
            <a:xfrm>
              <a:off x="859752"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12"/>
            <p:cNvSpPr/>
            <p:nvPr/>
          </p:nvSpPr>
          <p:spPr>
            <a:xfrm>
              <a:off x="948540"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12"/>
            <p:cNvSpPr/>
            <p:nvPr/>
          </p:nvSpPr>
          <p:spPr>
            <a:xfrm>
              <a:off x="1037328"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12"/>
            <p:cNvSpPr/>
            <p:nvPr/>
          </p:nvSpPr>
          <p:spPr>
            <a:xfrm>
              <a:off x="1126116"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12"/>
            <p:cNvSpPr/>
            <p:nvPr/>
          </p:nvSpPr>
          <p:spPr>
            <a:xfrm>
              <a:off x="1214904"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12"/>
            <p:cNvSpPr/>
            <p:nvPr/>
          </p:nvSpPr>
          <p:spPr>
            <a:xfrm>
              <a:off x="1303691"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12"/>
            <p:cNvSpPr/>
            <p:nvPr/>
          </p:nvSpPr>
          <p:spPr>
            <a:xfrm>
              <a:off x="859752"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12"/>
            <p:cNvSpPr/>
            <p:nvPr/>
          </p:nvSpPr>
          <p:spPr>
            <a:xfrm>
              <a:off x="948540"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12"/>
            <p:cNvSpPr/>
            <p:nvPr/>
          </p:nvSpPr>
          <p:spPr>
            <a:xfrm>
              <a:off x="1037328"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12"/>
            <p:cNvSpPr/>
            <p:nvPr/>
          </p:nvSpPr>
          <p:spPr>
            <a:xfrm>
              <a:off x="1126116"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12"/>
            <p:cNvSpPr/>
            <p:nvPr/>
          </p:nvSpPr>
          <p:spPr>
            <a:xfrm>
              <a:off x="1214904"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12"/>
            <p:cNvSpPr/>
            <p:nvPr/>
          </p:nvSpPr>
          <p:spPr>
            <a:xfrm>
              <a:off x="1303691"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12"/>
            <p:cNvSpPr/>
            <p:nvPr/>
          </p:nvSpPr>
          <p:spPr>
            <a:xfrm>
              <a:off x="859752"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12"/>
            <p:cNvSpPr/>
            <p:nvPr/>
          </p:nvSpPr>
          <p:spPr>
            <a:xfrm>
              <a:off x="948540"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12"/>
            <p:cNvSpPr/>
            <p:nvPr/>
          </p:nvSpPr>
          <p:spPr>
            <a:xfrm>
              <a:off x="1037328"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12"/>
            <p:cNvSpPr/>
            <p:nvPr/>
          </p:nvSpPr>
          <p:spPr>
            <a:xfrm>
              <a:off x="1126116"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12"/>
            <p:cNvSpPr/>
            <p:nvPr/>
          </p:nvSpPr>
          <p:spPr>
            <a:xfrm>
              <a:off x="1214904"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12"/>
            <p:cNvSpPr/>
            <p:nvPr/>
          </p:nvSpPr>
          <p:spPr>
            <a:xfrm>
              <a:off x="1303691"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12"/>
            <p:cNvSpPr/>
            <p:nvPr/>
          </p:nvSpPr>
          <p:spPr>
            <a:xfrm>
              <a:off x="859752"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12"/>
            <p:cNvSpPr/>
            <p:nvPr/>
          </p:nvSpPr>
          <p:spPr>
            <a:xfrm>
              <a:off x="948540"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12"/>
            <p:cNvSpPr/>
            <p:nvPr/>
          </p:nvSpPr>
          <p:spPr>
            <a:xfrm>
              <a:off x="1037328"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12"/>
            <p:cNvSpPr/>
            <p:nvPr/>
          </p:nvSpPr>
          <p:spPr>
            <a:xfrm>
              <a:off x="1126116"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12"/>
            <p:cNvSpPr/>
            <p:nvPr/>
          </p:nvSpPr>
          <p:spPr>
            <a:xfrm>
              <a:off x="1214904"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12"/>
            <p:cNvSpPr/>
            <p:nvPr/>
          </p:nvSpPr>
          <p:spPr>
            <a:xfrm>
              <a:off x="1303691"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12"/>
            <p:cNvSpPr/>
            <p:nvPr/>
          </p:nvSpPr>
          <p:spPr>
            <a:xfrm>
              <a:off x="859752"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12"/>
            <p:cNvSpPr/>
            <p:nvPr/>
          </p:nvSpPr>
          <p:spPr>
            <a:xfrm>
              <a:off x="948540"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12"/>
            <p:cNvSpPr/>
            <p:nvPr/>
          </p:nvSpPr>
          <p:spPr>
            <a:xfrm>
              <a:off x="1037328"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12"/>
            <p:cNvSpPr/>
            <p:nvPr/>
          </p:nvSpPr>
          <p:spPr>
            <a:xfrm>
              <a:off x="1126116"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12"/>
            <p:cNvSpPr/>
            <p:nvPr/>
          </p:nvSpPr>
          <p:spPr>
            <a:xfrm>
              <a:off x="1214904"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12"/>
            <p:cNvSpPr/>
            <p:nvPr/>
          </p:nvSpPr>
          <p:spPr>
            <a:xfrm>
              <a:off x="1303691"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12"/>
            <p:cNvSpPr/>
            <p:nvPr/>
          </p:nvSpPr>
          <p:spPr>
            <a:xfrm>
              <a:off x="1392479"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12"/>
            <p:cNvSpPr/>
            <p:nvPr/>
          </p:nvSpPr>
          <p:spPr>
            <a:xfrm>
              <a:off x="1392479"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12"/>
            <p:cNvSpPr/>
            <p:nvPr/>
          </p:nvSpPr>
          <p:spPr>
            <a:xfrm>
              <a:off x="1392479"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12"/>
            <p:cNvSpPr/>
            <p:nvPr/>
          </p:nvSpPr>
          <p:spPr>
            <a:xfrm>
              <a:off x="1392479"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12"/>
            <p:cNvSpPr/>
            <p:nvPr/>
          </p:nvSpPr>
          <p:spPr>
            <a:xfrm>
              <a:off x="1392479"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12"/>
            <p:cNvSpPr/>
            <p:nvPr/>
          </p:nvSpPr>
          <p:spPr>
            <a:xfrm>
              <a:off x="1392479"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12"/>
            <p:cNvSpPr/>
            <p:nvPr/>
          </p:nvSpPr>
          <p:spPr>
            <a:xfrm>
              <a:off x="1392479"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12"/>
            <p:cNvSpPr/>
            <p:nvPr/>
          </p:nvSpPr>
          <p:spPr>
            <a:xfrm>
              <a:off x="1392479"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12"/>
            <p:cNvSpPr/>
            <p:nvPr/>
          </p:nvSpPr>
          <p:spPr>
            <a:xfrm>
              <a:off x="1392479"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12"/>
            <p:cNvSpPr/>
            <p:nvPr/>
          </p:nvSpPr>
          <p:spPr>
            <a:xfrm>
              <a:off x="1392479"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12"/>
            <p:cNvSpPr/>
            <p:nvPr/>
          </p:nvSpPr>
          <p:spPr>
            <a:xfrm>
              <a:off x="1392479"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12"/>
            <p:cNvSpPr/>
            <p:nvPr/>
          </p:nvSpPr>
          <p:spPr>
            <a:xfrm>
              <a:off x="1392479"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12"/>
            <p:cNvSpPr/>
            <p:nvPr/>
          </p:nvSpPr>
          <p:spPr>
            <a:xfrm>
              <a:off x="1392479"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12"/>
            <p:cNvSpPr/>
            <p:nvPr/>
          </p:nvSpPr>
          <p:spPr>
            <a:xfrm>
              <a:off x="1481267"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12"/>
            <p:cNvSpPr/>
            <p:nvPr/>
          </p:nvSpPr>
          <p:spPr>
            <a:xfrm>
              <a:off x="1481267"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12"/>
            <p:cNvSpPr/>
            <p:nvPr/>
          </p:nvSpPr>
          <p:spPr>
            <a:xfrm>
              <a:off x="1481267"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12"/>
            <p:cNvSpPr/>
            <p:nvPr/>
          </p:nvSpPr>
          <p:spPr>
            <a:xfrm>
              <a:off x="1481267"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12"/>
            <p:cNvSpPr/>
            <p:nvPr/>
          </p:nvSpPr>
          <p:spPr>
            <a:xfrm>
              <a:off x="1481267"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12"/>
            <p:cNvSpPr/>
            <p:nvPr/>
          </p:nvSpPr>
          <p:spPr>
            <a:xfrm>
              <a:off x="1481267"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12"/>
            <p:cNvSpPr/>
            <p:nvPr/>
          </p:nvSpPr>
          <p:spPr>
            <a:xfrm>
              <a:off x="1481267"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12"/>
            <p:cNvSpPr/>
            <p:nvPr/>
          </p:nvSpPr>
          <p:spPr>
            <a:xfrm>
              <a:off x="1481267"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12"/>
            <p:cNvSpPr/>
            <p:nvPr/>
          </p:nvSpPr>
          <p:spPr>
            <a:xfrm>
              <a:off x="1481267"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12"/>
            <p:cNvSpPr/>
            <p:nvPr/>
          </p:nvSpPr>
          <p:spPr>
            <a:xfrm>
              <a:off x="1481267"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12"/>
            <p:cNvSpPr/>
            <p:nvPr/>
          </p:nvSpPr>
          <p:spPr>
            <a:xfrm>
              <a:off x="1481267"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12"/>
            <p:cNvSpPr/>
            <p:nvPr/>
          </p:nvSpPr>
          <p:spPr>
            <a:xfrm>
              <a:off x="1481267"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12"/>
            <p:cNvSpPr/>
            <p:nvPr/>
          </p:nvSpPr>
          <p:spPr>
            <a:xfrm>
              <a:off x="1481267"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12"/>
            <p:cNvSpPr/>
            <p:nvPr/>
          </p:nvSpPr>
          <p:spPr>
            <a:xfrm>
              <a:off x="1570055"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12"/>
            <p:cNvSpPr/>
            <p:nvPr/>
          </p:nvSpPr>
          <p:spPr>
            <a:xfrm>
              <a:off x="1570055"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12"/>
            <p:cNvSpPr/>
            <p:nvPr/>
          </p:nvSpPr>
          <p:spPr>
            <a:xfrm>
              <a:off x="1570055"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12"/>
            <p:cNvSpPr/>
            <p:nvPr/>
          </p:nvSpPr>
          <p:spPr>
            <a:xfrm>
              <a:off x="1570055"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12"/>
            <p:cNvSpPr/>
            <p:nvPr/>
          </p:nvSpPr>
          <p:spPr>
            <a:xfrm>
              <a:off x="157005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12"/>
            <p:cNvSpPr/>
            <p:nvPr/>
          </p:nvSpPr>
          <p:spPr>
            <a:xfrm>
              <a:off x="1570055"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12"/>
            <p:cNvSpPr/>
            <p:nvPr/>
          </p:nvSpPr>
          <p:spPr>
            <a:xfrm>
              <a:off x="1570055"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12"/>
            <p:cNvSpPr/>
            <p:nvPr/>
          </p:nvSpPr>
          <p:spPr>
            <a:xfrm>
              <a:off x="1570055"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12"/>
            <p:cNvSpPr/>
            <p:nvPr/>
          </p:nvSpPr>
          <p:spPr>
            <a:xfrm>
              <a:off x="1570055"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12"/>
            <p:cNvSpPr/>
            <p:nvPr/>
          </p:nvSpPr>
          <p:spPr>
            <a:xfrm>
              <a:off x="1570055"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12"/>
            <p:cNvSpPr/>
            <p:nvPr/>
          </p:nvSpPr>
          <p:spPr>
            <a:xfrm>
              <a:off x="1570055"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12"/>
            <p:cNvSpPr/>
            <p:nvPr/>
          </p:nvSpPr>
          <p:spPr>
            <a:xfrm>
              <a:off x="1570055"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12"/>
            <p:cNvSpPr/>
            <p:nvPr/>
          </p:nvSpPr>
          <p:spPr>
            <a:xfrm>
              <a:off x="1570055"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12"/>
            <p:cNvSpPr/>
            <p:nvPr/>
          </p:nvSpPr>
          <p:spPr>
            <a:xfrm>
              <a:off x="1658842"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12"/>
            <p:cNvSpPr/>
            <p:nvPr/>
          </p:nvSpPr>
          <p:spPr>
            <a:xfrm>
              <a:off x="1658842"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12"/>
            <p:cNvSpPr/>
            <p:nvPr/>
          </p:nvSpPr>
          <p:spPr>
            <a:xfrm>
              <a:off x="1658842"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12"/>
            <p:cNvSpPr/>
            <p:nvPr/>
          </p:nvSpPr>
          <p:spPr>
            <a:xfrm>
              <a:off x="1658842"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12"/>
            <p:cNvSpPr/>
            <p:nvPr/>
          </p:nvSpPr>
          <p:spPr>
            <a:xfrm>
              <a:off x="1658842"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12"/>
            <p:cNvSpPr/>
            <p:nvPr/>
          </p:nvSpPr>
          <p:spPr>
            <a:xfrm>
              <a:off x="1658842"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12"/>
            <p:cNvSpPr/>
            <p:nvPr/>
          </p:nvSpPr>
          <p:spPr>
            <a:xfrm>
              <a:off x="1658842"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12"/>
            <p:cNvSpPr/>
            <p:nvPr/>
          </p:nvSpPr>
          <p:spPr>
            <a:xfrm>
              <a:off x="1658842"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12"/>
            <p:cNvSpPr/>
            <p:nvPr/>
          </p:nvSpPr>
          <p:spPr>
            <a:xfrm>
              <a:off x="1658842"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12"/>
            <p:cNvSpPr/>
            <p:nvPr/>
          </p:nvSpPr>
          <p:spPr>
            <a:xfrm>
              <a:off x="1658842"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12"/>
            <p:cNvSpPr/>
            <p:nvPr/>
          </p:nvSpPr>
          <p:spPr>
            <a:xfrm>
              <a:off x="1658842"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12"/>
            <p:cNvSpPr/>
            <p:nvPr/>
          </p:nvSpPr>
          <p:spPr>
            <a:xfrm>
              <a:off x="1658842"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12"/>
            <p:cNvSpPr/>
            <p:nvPr/>
          </p:nvSpPr>
          <p:spPr>
            <a:xfrm>
              <a:off x="1658842"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12"/>
            <p:cNvSpPr/>
            <p:nvPr/>
          </p:nvSpPr>
          <p:spPr>
            <a:xfrm>
              <a:off x="859752"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12"/>
            <p:cNvSpPr/>
            <p:nvPr/>
          </p:nvSpPr>
          <p:spPr>
            <a:xfrm>
              <a:off x="948540"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12"/>
            <p:cNvSpPr/>
            <p:nvPr/>
          </p:nvSpPr>
          <p:spPr>
            <a:xfrm>
              <a:off x="1037328"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12"/>
            <p:cNvSpPr/>
            <p:nvPr/>
          </p:nvSpPr>
          <p:spPr>
            <a:xfrm>
              <a:off x="1126116"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12"/>
            <p:cNvSpPr/>
            <p:nvPr/>
          </p:nvSpPr>
          <p:spPr>
            <a:xfrm>
              <a:off x="1214904"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12"/>
            <p:cNvSpPr/>
            <p:nvPr/>
          </p:nvSpPr>
          <p:spPr>
            <a:xfrm>
              <a:off x="1303691"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12"/>
            <p:cNvSpPr/>
            <p:nvPr/>
          </p:nvSpPr>
          <p:spPr>
            <a:xfrm>
              <a:off x="1392479"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12"/>
            <p:cNvSpPr/>
            <p:nvPr/>
          </p:nvSpPr>
          <p:spPr>
            <a:xfrm>
              <a:off x="1481267"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12"/>
            <p:cNvSpPr/>
            <p:nvPr/>
          </p:nvSpPr>
          <p:spPr>
            <a:xfrm>
              <a:off x="1570055"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12"/>
            <p:cNvSpPr/>
            <p:nvPr/>
          </p:nvSpPr>
          <p:spPr>
            <a:xfrm>
              <a:off x="1658842"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12"/>
            <p:cNvSpPr/>
            <p:nvPr/>
          </p:nvSpPr>
          <p:spPr>
            <a:xfrm>
              <a:off x="859752"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12"/>
            <p:cNvSpPr/>
            <p:nvPr/>
          </p:nvSpPr>
          <p:spPr>
            <a:xfrm>
              <a:off x="948540"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12"/>
            <p:cNvSpPr/>
            <p:nvPr/>
          </p:nvSpPr>
          <p:spPr>
            <a:xfrm>
              <a:off x="1037328"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12"/>
            <p:cNvSpPr/>
            <p:nvPr/>
          </p:nvSpPr>
          <p:spPr>
            <a:xfrm>
              <a:off x="1126116"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12"/>
            <p:cNvSpPr/>
            <p:nvPr/>
          </p:nvSpPr>
          <p:spPr>
            <a:xfrm>
              <a:off x="1214904"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12"/>
            <p:cNvSpPr/>
            <p:nvPr/>
          </p:nvSpPr>
          <p:spPr>
            <a:xfrm>
              <a:off x="1303691"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12"/>
            <p:cNvSpPr/>
            <p:nvPr/>
          </p:nvSpPr>
          <p:spPr>
            <a:xfrm>
              <a:off x="1392479"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12"/>
            <p:cNvSpPr/>
            <p:nvPr/>
          </p:nvSpPr>
          <p:spPr>
            <a:xfrm>
              <a:off x="1481267"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12"/>
            <p:cNvSpPr/>
            <p:nvPr/>
          </p:nvSpPr>
          <p:spPr>
            <a:xfrm>
              <a:off x="1570055"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12"/>
            <p:cNvSpPr/>
            <p:nvPr/>
          </p:nvSpPr>
          <p:spPr>
            <a:xfrm>
              <a:off x="1658842"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12"/>
            <p:cNvSpPr/>
            <p:nvPr/>
          </p:nvSpPr>
          <p:spPr>
            <a:xfrm>
              <a:off x="770965" y="163083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12"/>
            <p:cNvSpPr/>
            <p:nvPr/>
          </p:nvSpPr>
          <p:spPr>
            <a:xfrm>
              <a:off x="770965" y="172877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12"/>
            <p:cNvSpPr/>
            <p:nvPr/>
          </p:nvSpPr>
          <p:spPr>
            <a:xfrm>
              <a:off x="770965" y="182670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12"/>
            <p:cNvSpPr/>
            <p:nvPr/>
          </p:nvSpPr>
          <p:spPr>
            <a:xfrm>
              <a:off x="770965" y="192464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12"/>
            <p:cNvSpPr/>
            <p:nvPr/>
          </p:nvSpPr>
          <p:spPr>
            <a:xfrm>
              <a:off x="770965" y="202257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12"/>
            <p:cNvSpPr/>
            <p:nvPr/>
          </p:nvSpPr>
          <p:spPr>
            <a:xfrm>
              <a:off x="770965" y="212051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12"/>
            <p:cNvSpPr/>
            <p:nvPr/>
          </p:nvSpPr>
          <p:spPr>
            <a:xfrm>
              <a:off x="770965" y="2218449"/>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12"/>
            <p:cNvSpPr/>
            <p:nvPr/>
          </p:nvSpPr>
          <p:spPr>
            <a:xfrm>
              <a:off x="770965" y="231638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12"/>
            <p:cNvSpPr/>
            <p:nvPr/>
          </p:nvSpPr>
          <p:spPr>
            <a:xfrm>
              <a:off x="770965" y="241432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12"/>
            <p:cNvSpPr/>
            <p:nvPr/>
          </p:nvSpPr>
          <p:spPr>
            <a:xfrm>
              <a:off x="770965" y="2512256"/>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12"/>
            <p:cNvSpPr/>
            <p:nvPr/>
          </p:nvSpPr>
          <p:spPr>
            <a:xfrm>
              <a:off x="770965" y="261019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12"/>
            <p:cNvSpPr/>
            <p:nvPr/>
          </p:nvSpPr>
          <p:spPr>
            <a:xfrm>
              <a:off x="770965" y="270812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12"/>
            <p:cNvSpPr/>
            <p:nvPr/>
          </p:nvSpPr>
          <p:spPr>
            <a:xfrm>
              <a:off x="770965" y="280606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12"/>
            <p:cNvSpPr/>
            <p:nvPr/>
          </p:nvSpPr>
          <p:spPr>
            <a:xfrm>
              <a:off x="770965" y="290399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12"/>
            <p:cNvSpPr/>
            <p:nvPr/>
          </p:nvSpPr>
          <p:spPr>
            <a:xfrm>
              <a:off x="770965" y="300193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12"/>
            <p:cNvSpPr/>
            <p:nvPr/>
          </p:nvSpPr>
          <p:spPr>
            <a:xfrm>
              <a:off x="859752"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12"/>
            <p:cNvSpPr/>
            <p:nvPr/>
          </p:nvSpPr>
          <p:spPr>
            <a:xfrm>
              <a:off x="948540"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12"/>
            <p:cNvSpPr/>
            <p:nvPr/>
          </p:nvSpPr>
          <p:spPr>
            <a:xfrm>
              <a:off x="1037328"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12"/>
            <p:cNvSpPr/>
            <p:nvPr/>
          </p:nvSpPr>
          <p:spPr>
            <a:xfrm>
              <a:off x="1126116"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12"/>
            <p:cNvSpPr/>
            <p:nvPr/>
          </p:nvSpPr>
          <p:spPr>
            <a:xfrm>
              <a:off x="1214904"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12"/>
            <p:cNvSpPr/>
            <p:nvPr/>
          </p:nvSpPr>
          <p:spPr>
            <a:xfrm>
              <a:off x="1303691"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12"/>
            <p:cNvSpPr/>
            <p:nvPr/>
          </p:nvSpPr>
          <p:spPr>
            <a:xfrm>
              <a:off x="859752"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12"/>
            <p:cNvSpPr/>
            <p:nvPr/>
          </p:nvSpPr>
          <p:spPr>
            <a:xfrm>
              <a:off x="948540"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12"/>
            <p:cNvSpPr/>
            <p:nvPr/>
          </p:nvSpPr>
          <p:spPr>
            <a:xfrm>
              <a:off x="1037328"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12"/>
            <p:cNvSpPr/>
            <p:nvPr/>
          </p:nvSpPr>
          <p:spPr>
            <a:xfrm>
              <a:off x="1126116"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12"/>
            <p:cNvSpPr/>
            <p:nvPr/>
          </p:nvSpPr>
          <p:spPr>
            <a:xfrm>
              <a:off x="1214904"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12"/>
            <p:cNvSpPr/>
            <p:nvPr/>
          </p:nvSpPr>
          <p:spPr>
            <a:xfrm>
              <a:off x="1303691"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12"/>
            <p:cNvSpPr/>
            <p:nvPr/>
          </p:nvSpPr>
          <p:spPr>
            <a:xfrm>
              <a:off x="859752"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12"/>
            <p:cNvSpPr/>
            <p:nvPr/>
          </p:nvSpPr>
          <p:spPr>
            <a:xfrm>
              <a:off x="948540"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12"/>
            <p:cNvSpPr/>
            <p:nvPr/>
          </p:nvSpPr>
          <p:spPr>
            <a:xfrm>
              <a:off x="1037328"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12"/>
            <p:cNvSpPr/>
            <p:nvPr/>
          </p:nvSpPr>
          <p:spPr>
            <a:xfrm>
              <a:off x="1126116"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12"/>
            <p:cNvSpPr/>
            <p:nvPr/>
          </p:nvSpPr>
          <p:spPr>
            <a:xfrm>
              <a:off x="1214904"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12"/>
            <p:cNvSpPr/>
            <p:nvPr/>
          </p:nvSpPr>
          <p:spPr>
            <a:xfrm>
              <a:off x="1303691"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12"/>
            <p:cNvSpPr/>
            <p:nvPr/>
          </p:nvSpPr>
          <p:spPr>
            <a:xfrm>
              <a:off x="859752"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12"/>
            <p:cNvSpPr/>
            <p:nvPr/>
          </p:nvSpPr>
          <p:spPr>
            <a:xfrm>
              <a:off x="948540"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12"/>
            <p:cNvSpPr/>
            <p:nvPr/>
          </p:nvSpPr>
          <p:spPr>
            <a:xfrm>
              <a:off x="1037328"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12"/>
            <p:cNvSpPr/>
            <p:nvPr/>
          </p:nvSpPr>
          <p:spPr>
            <a:xfrm>
              <a:off x="1126116"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12"/>
            <p:cNvSpPr/>
            <p:nvPr/>
          </p:nvSpPr>
          <p:spPr>
            <a:xfrm>
              <a:off x="1214904"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12"/>
            <p:cNvSpPr/>
            <p:nvPr/>
          </p:nvSpPr>
          <p:spPr>
            <a:xfrm>
              <a:off x="1303691"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12"/>
            <p:cNvSpPr/>
            <p:nvPr/>
          </p:nvSpPr>
          <p:spPr>
            <a:xfrm>
              <a:off x="85975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12"/>
            <p:cNvSpPr/>
            <p:nvPr/>
          </p:nvSpPr>
          <p:spPr>
            <a:xfrm>
              <a:off x="948540"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12"/>
            <p:cNvSpPr/>
            <p:nvPr/>
          </p:nvSpPr>
          <p:spPr>
            <a:xfrm>
              <a:off x="1037328"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12"/>
            <p:cNvSpPr/>
            <p:nvPr/>
          </p:nvSpPr>
          <p:spPr>
            <a:xfrm>
              <a:off x="1126116"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12"/>
            <p:cNvSpPr/>
            <p:nvPr/>
          </p:nvSpPr>
          <p:spPr>
            <a:xfrm>
              <a:off x="1214904"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12"/>
            <p:cNvSpPr/>
            <p:nvPr/>
          </p:nvSpPr>
          <p:spPr>
            <a:xfrm>
              <a:off x="1303691"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12"/>
            <p:cNvSpPr/>
            <p:nvPr/>
          </p:nvSpPr>
          <p:spPr>
            <a:xfrm>
              <a:off x="859752"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12"/>
            <p:cNvSpPr/>
            <p:nvPr/>
          </p:nvSpPr>
          <p:spPr>
            <a:xfrm>
              <a:off x="948540"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12"/>
            <p:cNvSpPr/>
            <p:nvPr/>
          </p:nvSpPr>
          <p:spPr>
            <a:xfrm>
              <a:off x="1037328"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12"/>
            <p:cNvSpPr/>
            <p:nvPr/>
          </p:nvSpPr>
          <p:spPr>
            <a:xfrm>
              <a:off x="1126116"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12"/>
            <p:cNvSpPr/>
            <p:nvPr/>
          </p:nvSpPr>
          <p:spPr>
            <a:xfrm>
              <a:off x="1214904"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12"/>
            <p:cNvSpPr/>
            <p:nvPr/>
          </p:nvSpPr>
          <p:spPr>
            <a:xfrm>
              <a:off x="1303691"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12"/>
            <p:cNvSpPr/>
            <p:nvPr/>
          </p:nvSpPr>
          <p:spPr>
            <a:xfrm>
              <a:off x="859752"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12"/>
            <p:cNvSpPr/>
            <p:nvPr/>
          </p:nvSpPr>
          <p:spPr>
            <a:xfrm>
              <a:off x="948540"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12"/>
            <p:cNvSpPr/>
            <p:nvPr/>
          </p:nvSpPr>
          <p:spPr>
            <a:xfrm>
              <a:off x="1037328"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12"/>
            <p:cNvSpPr/>
            <p:nvPr/>
          </p:nvSpPr>
          <p:spPr>
            <a:xfrm>
              <a:off x="1126116"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12"/>
            <p:cNvSpPr/>
            <p:nvPr/>
          </p:nvSpPr>
          <p:spPr>
            <a:xfrm>
              <a:off x="1214904"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12"/>
            <p:cNvSpPr/>
            <p:nvPr/>
          </p:nvSpPr>
          <p:spPr>
            <a:xfrm>
              <a:off x="1303691"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12"/>
            <p:cNvSpPr/>
            <p:nvPr/>
          </p:nvSpPr>
          <p:spPr>
            <a:xfrm>
              <a:off x="859752"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12"/>
            <p:cNvSpPr/>
            <p:nvPr/>
          </p:nvSpPr>
          <p:spPr>
            <a:xfrm>
              <a:off x="948540"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12"/>
            <p:cNvSpPr/>
            <p:nvPr/>
          </p:nvSpPr>
          <p:spPr>
            <a:xfrm>
              <a:off x="1037328"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12"/>
            <p:cNvSpPr/>
            <p:nvPr/>
          </p:nvSpPr>
          <p:spPr>
            <a:xfrm>
              <a:off x="1126116"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12"/>
            <p:cNvSpPr/>
            <p:nvPr/>
          </p:nvSpPr>
          <p:spPr>
            <a:xfrm>
              <a:off x="1214904"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12"/>
            <p:cNvSpPr/>
            <p:nvPr/>
          </p:nvSpPr>
          <p:spPr>
            <a:xfrm>
              <a:off x="1303691"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12"/>
            <p:cNvSpPr/>
            <p:nvPr/>
          </p:nvSpPr>
          <p:spPr>
            <a:xfrm>
              <a:off x="859752"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12"/>
            <p:cNvSpPr/>
            <p:nvPr/>
          </p:nvSpPr>
          <p:spPr>
            <a:xfrm>
              <a:off x="948540"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12"/>
            <p:cNvSpPr/>
            <p:nvPr/>
          </p:nvSpPr>
          <p:spPr>
            <a:xfrm>
              <a:off x="1037328"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12"/>
            <p:cNvSpPr/>
            <p:nvPr/>
          </p:nvSpPr>
          <p:spPr>
            <a:xfrm>
              <a:off x="1126116"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12"/>
            <p:cNvSpPr/>
            <p:nvPr/>
          </p:nvSpPr>
          <p:spPr>
            <a:xfrm>
              <a:off x="1214904"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12"/>
            <p:cNvSpPr/>
            <p:nvPr/>
          </p:nvSpPr>
          <p:spPr>
            <a:xfrm>
              <a:off x="1303691"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12"/>
            <p:cNvSpPr/>
            <p:nvPr/>
          </p:nvSpPr>
          <p:spPr>
            <a:xfrm>
              <a:off x="859752"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12"/>
            <p:cNvSpPr/>
            <p:nvPr/>
          </p:nvSpPr>
          <p:spPr>
            <a:xfrm>
              <a:off x="948540"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12"/>
            <p:cNvSpPr/>
            <p:nvPr/>
          </p:nvSpPr>
          <p:spPr>
            <a:xfrm>
              <a:off x="1037328"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12"/>
            <p:cNvSpPr/>
            <p:nvPr/>
          </p:nvSpPr>
          <p:spPr>
            <a:xfrm>
              <a:off x="1126116"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12"/>
            <p:cNvSpPr/>
            <p:nvPr/>
          </p:nvSpPr>
          <p:spPr>
            <a:xfrm>
              <a:off x="1214904"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12"/>
            <p:cNvSpPr/>
            <p:nvPr/>
          </p:nvSpPr>
          <p:spPr>
            <a:xfrm>
              <a:off x="1303691"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12"/>
            <p:cNvSpPr/>
            <p:nvPr/>
          </p:nvSpPr>
          <p:spPr>
            <a:xfrm>
              <a:off x="859752"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12"/>
            <p:cNvSpPr/>
            <p:nvPr/>
          </p:nvSpPr>
          <p:spPr>
            <a:xfrm>
              <a:off x="948540"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12"/>
            <p:cNvSpPr/>
            <p:nvPr/>
          </p:nvSpPr>
          <p:spPr>
            <a:xfrm>
              <a:off x="1037328"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12"/>
            <p:cNvSpPr/>
            <p:nvPr/>
          </p:nvSpPr>
          <p:spPr>
            <a:xfrm>
              <a:off x="1126116"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12"/>
            <p:cNvSpPr/>
            <p:nvPr/>
          </p:nvSpPr>
          <p:spPr>
            <a:xfrm>
              <a:off x="1214904"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12"/>
            <p:cNvSpPr/>
            <p:nvPr/>
          </p:nvSpPr>
          <p:spPr>
            <a:xfrm>
              <a:off x="1303691"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12"/>
            <p:cNvSpPr/>
            <p:nvPr/>
          </p:nvSpPr>
          <p:spPr>
            <a:xfrm>
              <a:off x="859752"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12"/>
            <p:cNvSpPr/>
            <p:nvPr/>
          </p:nvSpPr>
          <p:spPr>
            <a:xfrm>
              <a:off x="948540"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12"/>
            <p:cNvSpPr/>
            <p:nvPr/>
          </p:nvSpPr>
          <p:spPr>
            <a:xfrm>
              <a:off x="1037328"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12"/>
            <p:cNvSpPr/>
            <p:nvPr/>
          </p:nvSpPr>
          <p:spPr>
            <a:xfrm>
              <a:off x="1126116"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12"/>
            <p:cNvSpPr/>
            <p:nvPr/>
          </p:nvSpPr>
          <p:spPr>
            <a:xfrm>
              <a:off x="1214904"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12"/>
            <p:cNvSpPr/>
            <p:nvPr/>
          </p:nvSpPr>
          <p:spPr>
            <a:xfrm>
              <a:off x="1303691"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12"/>
            <p:cNvSpPr/>
            <p:nvPr/>
          </p:nvSpPr>
          <p:spPr>
            <a:xfrm>
              <a:off x="859752"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12"/>
            <p:cNvSpPr/>
            <p:nvPr/>
          </p:nvSpPr>
          <p:spPr>
            <a:xfrm>
              <a:off x="948540"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12"/>
            <p:cNvSpPr/>
            <p:nvPr/>
          </p:nvSpPr>
          <p:spPr>
            <a:xfrm>
              <a:off x="1037328"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12"/>
            <p:cNvSpPr/>
            <p:nvPr/>
          </p:nvSpPr>
          <p:spPr>
            <a:xfrm>
              <a:off x="1126116"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12"/>
            <p:cNvSpPr/>
            <p:nvPr/>
          </p:nvSpPr>
          <p:spPr>
            <a:xfrm>
              <a:off x="1214904"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12"/>
            <p:cNvSpPr/>
            <p:nvPr/>
          </p:nvSpPr>
          <p:spPr>
            <a:xfrm>
              <a:off x="1303691"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12"/>
            <p:cNvSpPr/>
            <p:nvPr/>
          </p:nvSpPr>
          <p:spPr>
            <a:xfrm>
              <a:off x="1392479"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12"/>
            <p:cNvSpPr/>
            <p:nvPr/>
          </p:nvSpPr>
          <p:spPr>
            <a:xfrm>
              <a:off x="1392479"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12"/>
            <p:cNvSpPr/>
            <p:nvPr/>
          </p:nvSpPr>
          <p:spPr>
            <a:xfrm>
              <a:off x="1392479"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12"/>
            <p:cNvSpPr/>
            <p:nvPr/>
          </p:nvSpPr>
          <p:spPr>
            <a:xfrm>
              <a:off x="1392479"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12"/>
            <p:cNvSpPr/>
            <p:nvPr/>
          </p:nvSpPr>
          <p:spPr>
            <a:xfrm>
              <a:off x="1392479"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12"/>
            <p:cNvSpPr/>
            <p:nvPr/>
          </p:nvSpPr>
          <p:spPr>
            <a:xfrm>
              <a:off x="1392479"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12"/>
            <p:cNvSpPr/>
            <p:nvPr/>
          </p:nvSpPr>
          <p:spPr>
            <a:xfrm>
              <a:off x="1392479"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12"/>
            <p:cNvSpPr/>
            <p:nvPr/>
          </p:nvSpPr>
          <p:spPr>
            <a:xfrm>
              <a:off x="1392479"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12"/>
            <p:cNvSpPr/>
            <p:nvPr/>
          </p:nvSpPr>
          <p:spPr>
            <a:xfrm>
              <a:off x="1392479"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12"/>
            <p:cNvSpPr/>
            <p:nvPr/>
          </p:nvSpPr>
          <p:spPr>
            <a:xfrm>
              <a:off x="1392479"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12"/>
            <p:cNvSpPr/>
            <p:nvPr/>
          </p:nvSpPr>
          <p:spPr>
            <a:xfrm>
              <a:off x="1392479"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12"/>
            <p:cNvSpPr/>
            <p:nvPr/>
          </p:nvSpPr>
          <p:spPr>
            <a:xfrm>
              <a:off x="1392479"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12"/>
            <p:cNvSpPr/>
            <p:nvPr/>
          </p:nvSpPr>
          <p:spPr>
            <a:xfrm>
              <a:off x="1392479"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12"/>
            <p:cNvSpPr/>
            <p:nvPr/>
          </p:nvSpPr>
          <p:spPr>
            <a:xfrm>
              <a:off x="1481267"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12"/>
            <p:cNvSpPr/>
            <p:nvPr/>
          </p:nvSpPr>
          <p:spPr>
            <a:xfrm>
              <a:off x="1481267"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12"/>
            <p:cNvSpPr/>
            <p:nvPr/>
          </p:nvSpPr>
          <p:spPr>
            <a:xfrm>
              <a:off x="1481267"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12"/>
            <p:cNvSpPr/>
            <p:nvPr/>
          </p:nvSpPr>
          <p:spPr>
            <a:xfrm>
              <a:off x="1481267"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12"/>
            <p:cNvSpPr/>
            <p:nvPr/>
          </p:nvSpPr>
          <p:spPr>
            <a:xfrm>
              <a:off x="1481267"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12"/>
            <p:cNvSpPr/>
            <p:nvPr/>
          </p:nvSpPr>
          <p:spPr>
            <a:xfrm>
              <a:off x="1481267"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12"/>
            <p:cNvSpPr/>
            <p:nvPr/>
          </p:nvSpPr>
          <p:spPr>
            <a:xfrm>
              <a:off x="1481267"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12"/>
            <p:cNvSpPr/>
            <p:nvPr/>
          </p:nvSpPr>
          <p:spPr>
            <a:xfrm>
              <a:off x="1481267"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12"/>
            <p:cNvSpPr/>
            <p:nvPr/>
          </p:nvSpPr>
          <p:spPr>
            <a:xfrm>
              <a:off x="1481267"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12"/>
            <p:cNvSpPr/>
            <p:nvPr/>
          </p:nvSpPr>
          <p:spPr>
            <a:xfrm>
              <a:off x="1481267"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12"/>
            <p:cNvSpPr/>
            <p:nvPr/>
          </p:nvSpPr>
          <p:spPr>
            <a:xfrm>
              <a:off x="1481267"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12"/>
            <p:cNvSpPr/>
            <p:nvPr/>
          </p:nvSpPr>
          <p:spPr>
            <a:xfrm>
              <a:off x="1481267"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12"/>
            <p:cNvSpPr/>
            <p:nvPr/>
          </p:nvSpPr>
          <p:spPr>
            <a:xfrm>
              <a:off x="1481267"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12"/>
            <p:cNvSpPr/>
            <p:nvPr/>
          </p:nvSpPr>
          <p:spPr>
            <a:xfrm>
              <a:off x="1570055"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12"/>
            <p:cNvSpPr/>
            <p:nvPr/>
          </p:nvSpPr>
          <p:spPr>
            <a:xfrm>
              <a:off x="1570055"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12"/>
            <p:cNvSpPr/>
            <p:nvPr/>
          </p:nvSpPr>
          <p:spPr>
            <a:xfrm>
              <a:off x="1570055"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12"/>
            <p:cNvSpPr/>
            <p:nvPr/>
          </p:nvSpPr>
          <p:spPr>
            <a:xfrm>
              <a:off x="1570055"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12"/>
            <p:cNvSpPr/>
            <p:nvPr/>
          </p:nvSpPr>
          <p:spPr>
            <a:xfrm>
              <a:off x="157005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12"/>
            <p:cNvSpPr/>
            <p:nvPr/>
          </p:nvSpPr>
          <p:spPr>
            <a:xfrm>
              <a:off x="1570055"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12"/>
            <p:cNvSpPr/>
            <p:nvPr/>
          </p:nvSpPr>
          <p:spPr>
            <a:xfrm>
              <a:off x="1570055"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12"/>
            <p:cNvSpPr/>
            <p:nvPr/>
          </p:nvSpPr>
          <p:spPr>
            <a:xfrm>
              <a:off x="1570055"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12"/>
            <p:cNvSpPr/>
            <p:nvPr/>
          </p:nvSpPr>
          <p:spPr>
            <a:xfrm>
              <a:off x="1570055"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12"/>
            <p:cNvSpPr/>
            <p:nvPr/>
          </p:nvSpPr>
          <p:spPr>
            <a:xfrm>
              <a:off x="1570055"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12"/>
            <p:cNvSpPr/>
            <p:nvPr/>
          </p:nvSpPr>
          <p:spPr>
            <a:xfrm>
              <a:off x="1570055"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12"/>
            <p:cNvSpPr/>
            <p:nvPr/>
          </p:nvSpPr>
          <p:spPr>
            <a:xfrm>
              <a:off x="1570055"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12"/>
            <p:cNvSpPr/>
            <p:nvPr/>
          </p:nvSpPr>
          <p:spPr>
            <a:xfrm>
              <a:off x="1570055"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12"/>
            <p:cNvSpPr/>
            <p:nvPr/>
          </p:nvSpPr>
          <p:spPr>
            <a:xfrm>
              <a:off x="1658842"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12"/>
            <p:cNvSpPr/>
            <p:nvPr/>
          </p:nvSpPr>
          <p:spPr>
            <a:xfrm>
              <a:off x="1658842"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12"/>
            <p:cNvSpPr/>
            <p:nvPr/>
          </p:nvSpPr>
          <p:spPr>
            <a:xfrm>
              <a:off x="1658842"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12"/>
            <p:cNvSpPr/>
            <p:nvPr/>
          </p:nvSpPr>
          <p:spPr>
            <a:xfrm>
              <a:off x="1658842"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12"/>
            <p:cNvSpPr/>
            <p:nvPr/>
          </p:nvSpPr>
          <p:spPr>
            <a:xfrm>
              <a:off x="1658842"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12"/>
            <p:cNvSpPr/>
            <p:nvPr/>
          </p:nvSpPr>
          <p:spPr>
            <a:xfrm>
              <a:off x="1658842"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12"/>
            <p:cNvSpPr/>
            <p:nvPr/>
          </p:nvSpPr>
          <p:spPr>
            <a:xfrm>
              <a:off x="1658842"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12"/>
            <p:cNvSpPr/>
            <p:nvPr/>
          </p:nvSpPr>
          <p:spPr>
            <a:xfrm>
              <a:off x="1658842"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12"/>
            <p:cNvSpPr/>
            <p:nvPr/>
          </p:nvSpPr>
          <p:spPr>
            <a:xfrm>
              <a:off x="1658842"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12"/>
            <p:cNvSpPr/>
            <p:nvPr/>
          </p:nvSpPr>
          <p:spPr>
            <a:xfrm>
              <a:off x="1658842"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12"/>
            <p:cNvSpPr/>
            <p:nvPr/>
          </p:nvSpPr>
          <p:spPr>
            <a:xfrm>
              <a:off x="1658842"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12"/>
            <p:cNvSpPr/>
            <p:nvPr/>
          </p:nvSpPr>
          <p:spPr>
            <a:xfrm>
              <a:off x="1658842"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12"/>
            <p:cNvSpPr/>
            <p:nvPr/>
          </p:nvSpPr>
          <p:spPr>
            <a:xfrm>
              <a:off x="1658842"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12"/>
            <p:cNvSpPr/>
            <p:nvPr/>
          </p:nvSpPr>
          <p:spPr>
            <a:xfrm>
              <a:off x="859752"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12"/>
            <p:cNvSpPr/>
            <p:nvPr/>
          </p:nvSpPr>
          <p:spPr>
            <a:xfrm>
              <a:off x="948540"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12"/>
            <p:cNvSpPr/>
            <p:nvPr/>
          </p:nvSpPr>
          <p:spPr>
            <a:xfrm>
              <a:off x="1037328"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12"/>
            <p:cNvSpPr/>
            <p:nvPr/>
          </p:nvSpPr>
          <p:spPr>
            <a:xfrm>
              <a:off x="1126116"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12"/>
            <p:cNvSpPr/>
            <p:nvPr/>
          </p:nvSpPr>
          <p:spPr>
            <a:xfrm>
              <a:off x="1214904"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12"/>
            <p:cNvSpPr/>
            <p:nvPr/>
          </p:nvSpPr>
          <p:spPr>
            <a:xfrm>
              <a:off x="1303691"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12"/>
            <p:cNvSpPr/>
            <p:nvPr/>
          </p:nvSpPr>
          <p:spPr>
            <a:xfrm>
              <a:off x="1392479"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12"/>
            <p:cNvSpPr/>
            <p:nvPr/>
          </p:nvSpPr>
          <p:spPr>
            <a:xfrm>
              <a:off x="1481267"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12"/>
            <p:cNvSpPr/>
            <p:nvPr/>
          </p:nvSpPr>
          <p:spPr>
            <a:xfrm>
              <a:off x="1570055"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12"/>
            <p:cNvSpPr/>
            <p:nvPr/>
          </p:nvSpPr>
          <p:spPr>
            <a:xfrm>
              <a:off x="1658842"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12"/>
            <p:cNvSpPr/>
            <p:nvPr/>
          </p:nvSpPr>
          <p:spPr>
            <a:xfrm>
              <a:off x="859752"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12"/>
            <p:cNvSpPr/>
            <p:nvPr/>
          </p:nvSpPr>
          <p:spPr>
            <a:xfrm>
              <a:off x="948540"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12"/>
            <p:cNvSpPr/>
            <p:nvPr/>
          </p:nvSpPr>
          <p:spPr>
            <a:xfrm>
              <a:off x="1037328"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12"/>
            <p:cNvSpPr/>
            <p:nvPr/>
          </p:nvSpPr>
          <p:spPr>
            <a:xfrm>
              <a:off x="1126116"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12"/>
            <p:cNvSpPr/>
            <p:nvPr/>
          </p:nvSpPr>
          <p:spPr>
            <a:xfrm>
              <a:off x="1214904"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12"/>
            <p:cNvSpPr/>
            <p:nvPr/>
          </p:nvSpPr>
          <p:spPr>
            <a:xfrm>
              <a:off x="1303691"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12"/>
            <p:cNvSpPr/>
            <p:nvPr/>
          </p:nvSpPr>
          <p:spPr>
            <a:xfrm>
              <a:off x="1392479"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12"/>
            <p:cNvSpPr/>
            <p:nvPr/>
          </p:nvSpPr>
          <p:spPr>
            <a:xfrm>
              <a:off x="1481267"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12"/>
            <p:cNvSpPr/>
            <p:nvPr/>
          </p:nvSpPr>
          <p:spPr>
            <a:xfrm>
              <a:off x="1570055"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12"/>
            <p:cNvSpPr/>
            <p:nvPr/>
          </p:nvSpPr>
          <p:spPr>
            <a:xfrm>
              <a:off x="1658842"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12"/>
            <p:cNvSpPr/>
            <p:nvPr/>
          </p:nvSpPr>
          <p:spPr>
            <a:xfrm>
              <a:off x="770965" y="31065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12"/>
            <p:cNvSpPr/>
            <p:nvPr/>
          </p:nvSpPr>
          <p:spPr>
            <a:xfrm>
              <a:off x="770965" y="320443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12"/>
            <p:cNvSpPr/>
            <p:nvPr/>
          </p:nvSpPr>
          <p:spPr>
            <a:xfrm>
              <a:off x="770965" y="3302373"/>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12"/>
            <p:cNvSpPr/>
            <p:nvPr/>
          </p:nvSpPr>
          <p:spPr>
            <a:xfrm>
              <a:off x="770965" y="340030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12"/>
            <p:cNvSpPr/>
            <p:nvPr/>
          </p:nvSpPr>
          <p:spPr>
            <a:xfrm>
              <a:off x="770965" y="349824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12"/>
            <p:cNvSpPr/>
            <p:nvPr/>
          </p:nvSpPr>
          <p:spPr>
            <a:xfrm>
              <a:off x="770965" y="359618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12"/>
            <p:cNvSpPr/>
            <p:nvPr/>
          </p:nvSpPr>
          <p:spPr>
            <a:xfrm>
              <a:off x="770965" y="369411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12"/>
            <p:cNvSpPr/>
            <p:nvPr/>
          </p:nvSpPr>
          <p:spPr>
            <a:xfrm>
              <a:off x="770965" y="379205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12"/>
            <p:cNvSpPr/>
            <p:nvPr/>
          </p:nvSpPr>
          <p:spPr>
            <a:xfrm>
              <a:off x="770965" y="3889987"/>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12"/>
            <p:cNvSpPr/>
            <p:nvPr/>
          </p:nvSpPr>
          <p:spPr>
            <a:xfrm>
              <a:off x="770965" y="3987922"/>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12"/>
            <p:cNvSpPr/>
            <p:nvPr/>
          </p:nvSpPr>
          <p:spPr>
            <a:xfrm>
              <a:off x="770965" y="4085858"/>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12"/>
            <p:cNvSpPr/>
            <p:nvPr/>
          </p:nvSpPr>
          <p:spPr>
            <a:xfrm>
              <a:off x="770965" y="4183794"/>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12"/>
            <p:cNvSpPr/>
            <p:nvPr/>
          </p:nvSpPr>
          <p:spPr>
            <a:xfrm>
              <a:off x="770965" y="428173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12"/>
            <p:cNvSpPr/>
            <p:nvPr/>
          </p:nvSpPr>
          <p:spPr>
            <a:xfrm>
              <a:off x="770965" y="437966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12"/>
            <p:cNvSpPr/>
            <p:nvPr/>
          </p:nvSpPr>
          <p:spPr>
            <a:xfrm>
              <a:off x="770965" y="447760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12"/>
            <p:cNvSpPr/>
            <p:nvPr/>
          </p:nvSpPr>
          <p:spPr>
            <a:xfrm>
              <a:off x="2013977"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12"/>
            <p:cNvSpPr/>
            <p:nvPr/>
          </p:nvSpPr>
          <p:spPr>
            <a:xfrm>
              <a:off x="2102765"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12"/>
            <p:cNvSpPr/>
            <p:nvPr/>
          </p:nvSpPr>
          <p:spPr>
            <a:xfrm>
              <a:off x="2191553"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12"/>
            <p:cNvSpPr/>
            <p:nvPr/>
          </p:nvSpPr>
          <p:spPr>
            <a:xfrm>
              <a:off x="2280341"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12"/>
            <p:cNvSpPr/>
            <p:nvPr/>
          </p:nvSpPr>
          <p:spPr>
            <a:xfrm>
              <a:off x="2369129"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12"/>
            <p:cNvSpPr/>
            <p:nvPr/>
          </p:nvSpPr>
          <p:spPr>
            <a:xfrm>
              <a:off x="2457916"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12"/>
            <p:cNvSpPr/>
            <p:nvPr/>
          </p:nvSpPr>
          <p:spPr>
            <a:xfrm>
              <a:off x="2013977"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12"/>
            <p:cNvSpPr/>
            <p:nvPr/>
          </p:nvSpPr>
          <p:spPr>
            <a:xfrm>
              <a:off x="2102765"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12"/>
            <p:cNvSpPr/>
            <p:nvPr/>
          </p:nvSpPr>
          <p:spPr>
            <a:xfrm>
              <a:off x="2191553"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12"/>
            <p:cNvSpPr/>
            <p:nvPr/>
          </p:nvSpPr>
          <p:spPr>
            <a:xfrm>
              <a:off x="2280341"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12"/>
            <p:cNvSpPr/>
            <p:nvPr/>
          </p:nvSpPr>
          <p:spPr>
            <a:xfrm>
              <a:off x="2369129"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12"/>
            <p:cNvSpPr/>
            <p:nvPr/>
          </p:nvSpPr>
          <p:spPr>
            <a:xfrm>
              <a:off x="2457916"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12"/>
            <p:cNvSpPr/>
            <p:nvPr/>
          </p:nvSpPr>
          <p:spPr>
            <a:xfrm>
              <a:off x="2013977"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12"/>
            <p:cNvSpPr/>
            <p:nvPr/>
          </p:nvSpPr>
          <p:spPr>
            <a:xfrm>
              <a:off x="2102765"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12"/>
            <p:cNvSpPr/>
            <p:nvPr/>
          </p:nvSpPr>
          <p:spPr>
            <a:xfrm>
              <a:off x="2191553"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12"/>
            <p:cNvSpPr/>
            <p:nvPr/>
          </p:nvSpPr>
          <p:spPr>
            <a:xfrm>
              <a:off x="2280341"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12"/>
            <p:cNvSpPr/>
            <p:nvPr/>
          </p:nvSpPr>
          <p:spPr>
            <a:xfrm>
              <a:off x="2369129"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12"/>
            <p:cNvSpPr/>
            <p:nvPr/>
          </p:nvSpPr>
          <p:spPr>
            <a:xfrm>
              <a:off x="2457916"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12"/>
            <p:cNvSpPr/>
            <p:nvPr/>
          </p:nvSpPr>
          <p:spPr>
            <a:xfrm>
              <a:off x="1925190"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12"/>
            <p:cNvSpPr/>
            <p:nvPr/>
          </p:nvSpPr>
          <p:spPr>
            <a:xfrm>
              <a:off x="1925190"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12"/>
            <p:cNvSpPr/>
            <p:nvPr/>
          </p:nvSpPr>
          <p:spPr>
            <a:xfrm>
              <a:off x="1925190"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12"/>
            <p:cNvSpPr/>
            <p:nvPr/>
          </p:nvSpPr>
          <p:spPr>
            <a:xfrm>
              <a:off x="1836402"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12"/>
            <p:cNvSpPr/>
            <p:nvPr/>
          </p:nvSpPr>
          <p:spPr>
            <a:xfrm>
              <a:off x="1836402"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12"/>
            <p:cNvSpPr/>
            <p:nvPr/>
          </p:nvSpPr>
          <p:spPr>
            <a:xfrm>
              <a:off x="1836402"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12"/>
            <p:cNvSpPr/>
            <p:nvPr/>
          </p:nvSpPr>
          <p:spPr>
            <a:xfrm>
              <a:off x="1747614"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12"/>
            <p:cNvSpPr/>
            <p:nvPr/>
          </p:nvSpPr>
          <p:spPr>
            <a:xfrm>
              <a:off x="1747614"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12"/>
            <p:cNvSpPr/>
            <p:nvPr/>
          </p:nvSpPr>
          <p:spPr>
            <a:xfrm>
              <a:off x="1747614"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12"/>
            <p:cNvSpPr/>
            <p:nvPr/>
          </p:nvSpPr>
          <p:spPr>
            <a:xfrm>
              <a:off x="859752"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12"/>
            <p:cNvSpPr/>
            <p:nvPr/>
          </p:nvSpPr>
          <p:spPr>
            <a:xfrm>
              <a:off x="948540"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12"/>
            <p:cNvSpPr/>
            <p:nvPr/>
          </p:nvSpPr>
          <p:spPr>
            <a:xfrm>
              <a:off x="1037328"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12"/>
            <p:cNvSpPr/>
            <p:nvPr/>
          </p:nvSpPr>
          <p:spPr>
            <a:xfrm>
              <a:off x="1126116"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12"/>
            <p:cNvSpPr/>
            <p:nvPr/>
          </p:nvSpPr>
          <p:spPr>
            <a:xfrm>
              <a:off x="1214904"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12"/>
            <p:cNvSpPr/>
            <p:nvPr/>
          </p:nvSpPr>
          <p:spPr>
            <a:xfrm>
              <a:off x="1303691"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12"/>
            <p:cNvSpPr/>
            <p:nvPr/>
          </p:nvSpPr>
          <p:spPr>
            <a:xfrm>
              <a:off x="859752"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12"/>
            <p:cNvSpPr/>
            <p:nvPr/>
          </p:nvSpPr>
          <p:spPr>
            <a:xfrm>
              <a:off x="948540"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12"/>
            <p:cNvSpPr/>
            <p:nvPr/>
          </p:nvSpPr>
          <p:spPr>
            <a:xfrm>
              <a:off x="1037328"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12"/>
            <p:cNvSpPr/>
            <p:nvPr/>
          </p:nvSpPr>
          <p:spPr>
            <a:xfrm>
              <a:off x="1126116"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12"/>
            <p:cNvSpPr/>
            <p:nvPr/>
          </p:nvSpPr>
          <p:spPr>
            <a:xfrm>
              <a:off x="1214904"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12"/>
            <p:cNvSpPr/>
            <p:nvPr/>
          </p:nvSpPr>
          <p:spPr>
            <a:xfrm>
              <a:off x="1303691"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12"/>
            <p:cNvSpPr/>
            <p:nvPr/>
          </p:nvSpPr>
          <p:spPr>
            <a:xfrm>
              <a:off x="859752"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12"/>
            <p:cNvSpPr/>
            <p:nvPr/>
          </p:nvSpPr>
          <p:spPr>
            <a:xfrm>
              <a:off x="948540"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12"/>
            <p:cNvSpPr/>
            <p:nvPr/>
          </p:nvSpPr>
          <p:spPr>
            <a:xfrm>
              <a:off x="1037328"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12"/>
            <p:cNvSpPr/>
            <p:nvPr/>
          </p:nvSpPr>
          <p:spPr>
            <a:xfrm>
              <a:off x="1126116"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12"/>
            <p:cNvSpPr/>
            <p:nvPr/>
          </p:nvSpPr>
          <p:spPr>
            <a:xfrm>
              <a:off x="1214904"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12"/>
            <p:cNvSpPr/>
            <p:nvPr/>
          </p:nvSpPr>
          <p:spPr>
            <a:xfrm>
              <a:off x="1303691"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12"/>
            <p:cNvSpPr/>
            <p:nvPr/>
          </p:nvSpPr>
          <p:spPr>
            <a:xfrm>
              <a:off x="1392479"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12"/>
            <p:cNvSpPr/>
            <p:nvPr/>
          </p:nvSpPr>
          <p:spPr>
            <a:xfrm>
              <a:off x="1392479"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12"/>
            <p:cNvSpPr/>
            <p:nvPr/>
          </p:nvSpPr>
          <p:spPr>
            <a:xfrm>
              <a:off x="1392479"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12"/>
            <p:cNvSpPr/>
            <p:nvPr/>
          </p:nvSpPr>
          <p:spPr>
            <a:xfrm>
              <a:off x="1481267"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12"/>
            <p:cNvSpPr/>
            <p:nvPr/>
          </p:nvSpPr>
          <p:spPr>
            <a:xfrm>
              <a:off x="1481267"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12"/>
            <p:cNvSpPr/>
            <p:nvPr/>
          </p:nvSpPr>
          <p:spPr>
            <a:xfrm>
              <a:off x="1481267"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12"/>
            <p:cNvSpPr/>
            <p:nvPr/>
          </p:nvSpPr>
          <p:spPr>
            <a:xfrm>
              <a:off x="1570055"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12"/>
            <p:cNvSpPr/>
            <p:nvPr/>
          </p:nvSpPr>
          <p:spPr>
            <a:xfrm>
              <a:off x="1570055"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12"/>
            <p:cNvSpPr/>
            <p:nvPr/>
          </p:nvSpPr>
          <p:spPr>
            <a:xfrm>
              <a:off x="1570055"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12"/>
            <p:cNvSpPr/>
            <p:nvPr/>
          </p:nvSpPr>
          <p:spPr>
            <a:xfrm>
              <a:off x="1658842"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12"/>
            <p:cNvSpPr/>
            <p:nvPr/>
          </p:nvSpPr>
          <p:spPr>
            <a:xfrm>
              <a:off x="1658842"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12"/>
            <p:cNvSpPr/>
            <p:nvPr/>
          </p:nvSpPr>
          <p:spPr>
            <a:xfrm>
              <a:off x="1658842"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12"/>
            <p:cNvSpPr/>
            <p:nvPr/>
          </p:nvSpPr>
          <p:spPr>
            <a:xfrm>
              <a:off x="770965" y="1337010"/>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12"/>
            <p:cNvSpPr/>
            <p:nvPr/>
          </p:nvSpPr>
          <p:spPr>
            <a:xfrm>
              <a:off x="770965" y="1434945"/>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12"/>
            <p:cNvSpPr/>
            <p:nvPr/>
          </p:nvSpPr>
          <p:spPr>
            <a:xfrm>
              <a:off x="770965" y="1532881"/>
              <a:ext cx="26100" cy="26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339" name="Google Shape;6339;p12"/>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Thursday:</a:t>
            </a:r>
            <a:r>
              <a:rPr lang="en"/>
              <a:t> Must go places in this 2021</a:t>
            </a:r>
            <a:endParaRPr/>
          </a:p>
        </p:txBody>
      </p:sp>
      <p:grpSp>
        <p:nvGrpSpPr>
          <p:cNvPr id="6340" name="Google Shape;6340;p12"/>
          <p:cNvGrpSpPr/>
          <p:nvPr/>
        </p:nvGrpSpPr>
        <p:grpSpPr>
          <a:xfrm>
            <a:off x="3027853" y="1772931"/>
            <a:ext cx="3723701" cy="2448607"/>
            <a:chOff x="235800" y="830650"/>
            <a:chExt cx="6978450" cy="4588844"/>
          </a:xfrm>
        </p:grpSpPr>
        <p:sp>
          <p:nvSpPr>
            <p:cNvPr id="6341" name="Google Shape;6341;p1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1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1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1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1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1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347" name="Google Shape;6347;p12"/>
          <p:cNvSpPr txBox="1"/>
          <p:nvPr>
            <p:ph idx="4294967295" type="title"/>
          </p:nvPr>
        </p:nvSpPr>
        <p:spPr>
          <a:xfrm>
            <a:off x="866200" y="1406650"/>
            <a:ext cx="15369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2000"/>
              <a:t>Notes</a:t>
            </a:r>
            <a:endParaRPr sz="2000"/>
          </a:p>
        </p:txBody>
      </p:sp>
      <p:sp>
        <p:nvSpPr>
          <p:cNvPr id="6348" name="Google Shape;6348;p12"/>
          <p:cNvSpPr txBox="1"/>
          <p:nvPr>
            <p:ph idx="4294967295" type="subTitle"/>
          </p:nvPr>
        </p:nvSpPr>
        <p:spPr>
          <a:xfrm>
            <a:off x="866200" y="2031800"/>
            <a:ext cx="1536900" cy="2404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400"/>
              <a:buFont typeface="Barlow Semi Condensed"/>
              <a:buNone/>
            </a:pPr>
            <a:r>
              <a:rPr b="0" i="0" lang="en" sz="1400" u="none" cap="none" strike="noStrike">
                <a:solidFill>
                  <a:schemeClr val="dk1"/>
                </a:solidFill>
                <a:latin typeface="Barlow Semi Condensed"/>
                <a:ea typeface="Barlow Semi Condensed"/>
                <a:cs typeface="Barlow Semi Condensed"/>
                <a:sym typeface="Barlow Semi Condensed"/>
              </a:rPr>
              <a:t>Venus has a beautiful name and is the second planet from the Sun. It’s terribly hot—even hotter than Mercury— and its outside is extremely bad for the environment</a:t>
            </a:r>
            <a:endParaRPr b="0" i="0" sz="1400" u="none" cap="none" strike="noStrike">
              <a:solidFill>
                <a:schemeClr val="dk1"/>
              </a:solidFill>
              <a:latin typeface="Barlow Semi Condensed"/>
              <a:ea typeface="Barlow Semi Condensed"/>
              <a:cs typeface="Barlow Semi Condensed"/>
              <a:sym typeface="Barlow Semi Condensed"/>
            </a:endParaRPr>
          </a:p>
        </p:txBody>
      </p:sp>
      <p:sp>
        <p:nvSpPr>
          <p:cNvPr id="6349" name="Google Shape;6349;p12"/>
          <p:cNvSpPr txBox="1"/>
          <p:nvPr/>
        </p:nvSpPr>
        <p:spPr>
          <a:xfrm>
            <a:off x="7376250" y="2180700"/>
            <a:ext cx="882900" cy="263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600"/>
              </a:spcAft>
              <a:buClr>
                <a:srgbClr val="000000"/>
              </a:buClr>
              <a:buSzPts val="1500"/>
              <a:buFont typeface="Arial"/>
              <a:buNone/>
            </a:pPr>
            <a:r>
              <a:rPr b="0" i="0" lang="en" sz="1500" u="none" cap="none" strike="noStrike">
                <a:solidFill>
                  <a:schemeClr val="dk1"/>
                </a:solidFill>
                <a:latin typeface="Barlow Semi Condensed"/>
                <a:ea typeface="Barlow Semi Condensed"/>
                <a:cs typeface="Barlow Semi Condensed"/>
                <a:sym typeface="Barlow Semi Condensed"/>
              </a:rPr>
              <a:t>Venus</a:t>
            </a:r>
            <a:endParaRPr b="0" i="0" sz="1500" u="none" cap="none" strike="noStrike">
              <a:solidFill>
                <a:schemeClr val="dk1"/>
              </a:solidFill>
              <a:latin typeface="Barlow Semi Condensed"/>
              <a:ea typeface="Barlow Semi Condensed"/>
              <a:cs typeface="Barlow Semi Condensed"/>
              <a:sym typeface="Barlow Semi Condensed"/>
            </a:endParaRPr>
          </a:p>
        </p:txBody>
      </p:sp>
      <p:sp>
        <p:nvSpPr>
          <p:cNvPr id="6350" name="Google Shape;6350;p12"/>
          <p:cNvSpPr/>
          <p:nvPr/>
        </p:nvSpPr>
        <p:spPr>
          <a:xfrm>
            <a:off x="3400875" y="2491226"/>
            <a:ext cx="131700" cy="1317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12"/>
          <p:cNvSpPr/>
          <p:nvPr/>
        </p:nvSpPr>
        <p:spPr>
          <a:xfrm>
            <a:off x="3664078" y="2804883"/>
            <a:ext cx="131700" cy="1317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12"/>
          <p:cNvSpPr/>
          <p:nvPr/>
        </p:nvSpPr>
        <p:spPr>
          <a:xfrm>
            <a:off x="4823861" y="3033663"/>
            <a:ext cx="131700" cy="1317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12"/>
          <p:cNvSpPr/>
          <p:nvPr/>
        </p:nvSpPr>
        <p:spPr>
          <a:xfrm>
            <a:off x="5982094" y="2826518"/>
            <a:ext cx="131700" cy="1317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12"/>
          <p:cNvSpPr/>
          <p:nvPr/>
        </p:nvSpPr>
        <p:spPr>
          <a:xfrm>
            <a:off x="4852108" y="2608705"/>
            <a:ext cx="131700" cy="1317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12"/>
          <p:cNvSpPr/>
          <p:nvPr/>
        </p:nvSpPr>
        <p:spPr>
          <a:xfrm>
            <a:off x="6368189" y="3551581"/>
            <a:ext cx="131700" cy="1317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12"/>
          <p:cNvSpPr/>
          <p:nvPr/>
        </p:nvSpPr>
        <p:spPr>
          <a:xfrm>
            <a:off x="5850493" y="2491226"/>
            <a:ext cx="131700" cy="1317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12"/>
          <p:cNvSpPr/>
          <p:nvPr/>
        </p:nvSpPr>
        <p:spPr>
          <a:xfrm>
            <a:off x="3400889" y="2740307"/>
            <a:ext cx="131700" cy="131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12"/>
          <p:cNvSpPr/>
          <p:nvPr/>
        </p:nvSpPr>
        <p:spPr>
          <a:xfrm>
            <a:off x="3212549" y="2180698"/>
            <a:ext cx="131700" cy="131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12"/>
          <p:cNvSpPr/>
          <p:nvPr/>
        </p:nvSpPr>
        <p:spPr>
          <a:xfrm>
            <a:off x="4483089" y="1860537"/>
            <a:ext cx="131700" cy="131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12"/>
          <p:cNvSpPr/>
          <p:nvPr/>
        </p:nvSpPr>
        <p:spPr>
          <a:xfrm>
            <a:off x="3946806" y="3397338"/>
            <a:ext cx="131700" cy="131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12"/>
          <p:cNvSpPr/>
          <p:nvPr/>
        </p:nvSpPr>
        <p:spPr>
          <a:xfrm>
            <a:off x="5030244" y="3143903"/>
            <a:ext cx="131700" cy="131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12"/>
          <p:cNvSpPr/>
          <p:nvPr/>
        </p:nvSpPr>
        <p:spPr>
          <a:xfrm>
            <a:off x="5086737" y="2541107"/>
            <a:ext cx="131700" cy="131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12"/>
          <p:cNvSpPr/>
          <p:nvPr/>
        </p:nvSpPr>
        <p:spPr>
          <a:xfrm>
            <a:off x="5718891" y="2672710"/>
            <a:ext cx="131700" cy="131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12"/>
          <p:cNvSpPr/>
          <p:nvPr/>
        </p:nvSpPr>
        <p:spPr>
          <a:xfrm>
            <a:off x="5417564" y="2387299"/>
            <a:ext cx="131700" cy="1317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12"/>
          <p:cNvSpPr/>
          <p:nvPr/>
        </p:nvSpPr>
        <p:spPr>
          <a:xfrm>
            <a:off x="5850493" y="2233029"/>
            <a:ext cx="131700" cy="1317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12"/>
          <p:cNvSpPr/>
          <p:nvPr/>
        </p:nvSpPr>
        <p:spPr>
          <a:xfrm>
            <a:off x="6113695" y="2425425"/>
            <a:ext cx="131700" cy="1317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12"/>
          <p:cNvSpPr/>
          <p:nvPr/>
        </p:nvSpPr>
        <p:spPr>
          <a:xfrm>
            <a:off x="6499791" y="3705389"/>
            <a:ext cx="131700" cy="1317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12"/>
          <p:cNvSpPr/>
          <p:nvPr/>
        </p:nvSpPr>
        <p:spPr>
          <a:xfrm>
            <a:off x="3900830" y="3772987"/>
            <a:ext cx="131700" cy="1317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12"/>
          <p:cNvSpPr/>
          <p:nvPr/>
        </p:nvSpPr>
        <p:spPr>
          <a:xfrm>
            <a:off x="3696325" y="2608705"/>
            <a:ext cx="131700" cy="1317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12"/>
          <p:cNvSpPr/>
          <p:nvPr/>
        </p:nvSpPr>
        <p:spPr>
          <a:xfrm>
            <a:off x="6285898" y="2101426"/>
            <a:ext cx="131700" cy="1317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12"/>
          <p:cNvSpPr/>
          <p:nvPr/>
        </p:nvSpPr>
        <p:spPr>
          <a:xfrm>
            <a:off x="7244561" y="2312388"/>
            <a:ext cx="131700" cy="1317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12"/>
          <p:cNvSpPr/>
          <p:nvPr/>
        </p:nvSpPr>
        <p:spPr>
          <a:xfrm>
            <a:off x="7244561" y="2740288"/>
            <a:ext cx="131700" cy="131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12"/>
          <p:cNvSpPr/>
          <p:nvPr/>
        </p:nvSpPr>
        <p:spPr>
          <a:xfrm>
            <a:off x="7244561" y="3168188"/>
            <a:ext cx="131700" cy="1317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12"/>
          <p:cNvSpPr txBox="1"/>
          <p:nvPr/>
        </p:nvSpPr>
        <p:spPr>
          <a:xfrm>
            <a:off x="7376250" y="2606850"/>
            <a:ext cx="882900" cy="263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600"/>
              </a:spcAft>
              <a:buClr>
                <a:srgbClr val="000000"/>
              </a:buClr>
              <a:buSzPts val="1500"/>
              <a:buFont typeface="Arial"/>
              <a:buNone/>
            </a:pPr>
            <a:r>
              <a:rPr b="0" i="0" lang="en" sz="1500" u="none" cap="none" strike="noStrike">
                <a:solidFill>
                  <a:schemeClr val="dk1"/>
                </a:solidFill>
                <a:latin typeface="Barlow Semi Condensed"/>
                <a:ea typeface="Barlow Semi Condensed"/>
                <a:cs typeface="Barlow Semi Condensed"/>
                <a:sym typeface="Barlow Semi Condensed"/>
              </a:rPr>
              <a:t>Mercury</a:t>
            </a:r>
            <a:endParaRPr b="0" i="0" sz="1500" u="none" cap="none" strike="noStrike">
              <a:solidFill>
                <a:schemeClr val="dk1"/>
              </a:solidFill>
              <a:latin typeface="Barlow Semi Condensed"/>
              <a:ea typeface="Barlow Semi Condensed"/>
              <a:cs typeface="Barlow Semi Condensed"/>
              <a:sym typeface="Barlow Semi Condensed"/>
            </a:endParaRPr>
          </a:p>
        </p:txBody>
      </p:sp>
      <p:sp>
        <p:nvSpPr>
          <p:cNvPr id="6375" name="Google Shape;6375;p12"/>
          <p:cNvSpPr txBox="1"/>
          <p:nvPr/>
        </p:nvSpPr>
        <p:spPr>
          <a:xfrm>
            <a:off x="7376250" y="3033000"/>
            <a:ext cx="882900" cy="263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600"/>
              </a:spcAft>
              <a:buClr>
                <a:srgbClr val="000000"/>
              </a:buClr>
              <a:buSzPts val="1500"/>
              <a:buFont typeface="Arial"/>
              <a:buNone/>
            </a:pPr>
            <a:r>
              <a:rPr b="0" i="0" lang="en" sz="1500" u="none" cap="none" strike="noStrike">
                <a:solidFill>
                  <a:schemeClr val="dk1"/>
                </a:solidFill>
                <a:latin typeface="Barlow Semi Condensed"/>
                <a:ea typeface="Barlow Semi Condensed"/>
                <a:cs typeface="Barlow Semi Condensed"/>
                <a:sym typeface="Barlow Semi Condensed"/>
              </a:rPr>
              <a:t>Saturn</a:t>
            </a:r>
            <a:endParaRPr b="0" i="0" sz="1500" u="none" cap="none" strike="noStrike">
              <a:solidFill>
                <a:schemeClr val="dk1"/>
              </a:solidFill>
              <a:latin typeface="Barlow Semi Condensed"/>
              <a:ea typeface="Barlow Semi Condensed"/>
              <a:cs typeface="Barlow Semi Condensed"/>
              <a:sym typeface="Barlow Semi Condensed"/>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9" name="Shape 6379"/>
        <p:cNvGrpSpPr/>
        <p:nvPr/>
      </p:nvGrpSpPr>
      <p:grpSpPr>
        <a:xfrm>
          <a:off x="0" y="0"/>
          <a:ext cx="0" cy="0"/>
          <a:chOff x="0" y="0"/>
          <a:chExt cx="0" cy="0"/>
        </a:xfrm>
      </p:grpSpPr>
      <p:sp>
        <p:nvSpPr>
          <p:cNvPr id="6380" name="Google Shape;6380;p13"/>
          <p:cNvSpPr txBox="1"/>
          <p:nvPr>
            <p:ph type="title"/>
          </p:nvPr>
        </p:nvSpPr>
        <p:spPr>
          <a:xfrm>
            <a:off x="2132425" y="1159150"/>
            <a:ext cx="4879200" cy="2452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Thank God </a:t>
            </a:r>
            <a:r>
              <a:rPr lang="en">
                <a:solidFill>
                  <a:schemeClr val="lt2"/>
                </a:solidFill>
              </a:rPr>
              <a:t>it’s</a:t>
            </a:r>
            <a:r>
              <a:rPr lang="en"/>
              <a:t> </a:t>
            </a:r>
            <a:r>
              <a:rPr lang="en">
                <a:solidFill>
                  <a:schemeClr val="lt2"/>
                </a:solidFill>
              </a:rPr>
              <a:t>Friday!</a:t>
            </a:r>
            <a:endParaRPr>
              <a:solidFill>
                <a:schemeClr val="lt2"/>
              </a:solidFill>
            </a:endParaRPr>
          </a:p>
        </p:txBody>
      </p:sp>
      <p:sp>
        <p:nvSpPr>
          <p:cNvPr id="6381" name="Google Shape;6381;p13"/>
          <p:cNvSpPr txBox="1"/>
          <p:nvPr>
            <p:ph idx="1" type="subTitle"/>
          </p:nvPr>
        </p:nvSpPr>
        <p:spPr>
          <a:xfrm>
            <a:off x="2132375" y="3500450"/>
            <a:ext cx="4879200" cy="483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1600"/>
              </a:spcAft>
              <a:buSzPts val="1400"/>
              <a:buNone/>
            </a:pPr>
            <a:br>
              <a:rPr lang="en"/>
            </a:br>
            <a:r>
              <a:rPr lang="en"/>
              <a:t>Go and celebrate: you deserve to be happy</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5" name="Shape 6385"/>
        <p:cNvGrpSpPr/>
        <p:nvPr/>
      </p:nvGrpSpPr>
      <p:grpSpPr>
        <a:xfrm>
          <a:off x="0" y="0"/>
          <a:ext cx="0" cy="0"/>
          <a:chOff x="0" y="0"/>
          <a:chExt cx="0" cy="0"/>
        </a:xfrm>
      </p:grpSpPr>
      <p:sp>
        <p:nvSpPr>
          <p:cNvPr id="6386" name="Google Shape;6386;p14"/>
          <p:cNvSpPr txBox="1"/>
          <p:nvPr>
            <p:ph idx="1" type="subTitle"/>
          </p:nvPr>
        </p:nvSpPr>
        <p:spPr>
          <a:xfrm>
            <a:off x="2048266" y="3109149"/>
            <a:ext cx="5047500" cy="7134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1600"/>
              </a:spcAft>
              <a:buSzPts val="1400"/>
              <a:buNone/>
            </a:pPr>
            <a:br>
              <a:rPr lang="en"/>
            </a:br>
            <a:r>
              <a:rPr b="1" lang="en">
                <a:solidFill>
                  <a:schemeClr val="lt2"/>
                </a:solidFill>
              </a:rPr>
              <a:t>January 10th to January 16th</a:t>
            </a:r>
            <a:br>
              <a:rPr lang="en"/>
            </a:br>
            <a:r>
              <a:rPr lang="en"/>
              <a:t>Here you could describe the topic of the section and the activities</a:t>
            </a:r>
            <a:endParaRPr/>
          </a:p>
        </p:txBody>
      </p:sp>
      <p:sp>
        <p:nvSpPr>
          <p:cNvPr id="6387" name="Google Shape;6387;p14"/>
          <p:cNvSpPr txBox="1"/>
          <p:nvPr>
            <p:ph type="title"/>
          </p:nvPr>
        </p:nvSpPr>
        <p:spPr>
          <a:xfrm>
            <a:off x="2048238" y="1313550"/>
            <a:ext cx="5047500" cy="18030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Week </a:t>
            </a:r>
            <a:r>
              <a:rPr lang="en">
                <a:solidFill>
                  <a:schemeClr val="lt2"/>
                </a:solidFill>
              </a:rPr>
              <a:t>#3</a:t>
            </a:r>
            <a:endParaRPr>
              <a:solidFill>
                <a:schemeClr val="lt2"/>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91" name="Shape 6391"/>
        <p:cNvGrpSpPr/>
        <p:nvPr/>
      </p:nvGrpSpPr>
      <p:grpSpPr>
        <a:xfrm>
          <a:off x="0" y="0"/>
          <a:ext cx="0" cy="0"/>
          <a:chOff x="0" y="0"/>
          <a:chExt cx="0" cy="0"/>
        </a:xfrm>
      </p:grpSpPr>
      <p:sp>
        <p:nvSpPr>
          <p:cNvPr id="6392" name="Google Shape;6392;p17"/>
          <p:cNvSpPr txBox="1"/>
          <p:nvPr>
            <p:ph type="title"/>
          </p:nvPr>
        </p:nvSpPr>
        <p:spPr>
          <a:xfrm>
            <a:off x="2096550" y="1053600"/>
            <a:ext cx="4950900" cy="2529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800"/>
              <a:buNone/>
            </a:pPr>
            <a:r>
              <a:rPr lang="en"/>
              <a:t>It’s </a:t>
            </a:r>
            <a:r>
              <a:rPr lang="en">
                <a:solidFill>
                  <a:schemeClr val="lt2"/>
                </a:solidFill>
              </a:rPr>
              <a:t>hump</a:t>
            </a:r>
            <a:r>
              <a:rPr lang="en"/>
              <a:t> day!</a:t>
            </a:r>
            <a:endParaRPr/>
          </a:p>
        </p:txBody>
      </p:sp>
      <p:sp>
        <p:nvSpPr>
          <p:cNvPr id="6393" name="Google Shape;6393;p17"/>
          <p:cNvSpPr txBox="1"/>
          <p:nvPr>
            <p:ph idx="1" type="subTitle"/>
          </p:nvPr>
        </p:nvSpPr>
        <p:spPr>
          <a:xfrm>
            <a:off x="2096700" y="3582900"/>
            <a:ext cx="4950900" cy="507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600"/>
              <a:buNone/>
            </a:pPr>
            <a:r>
              <a:rPr b="1" lang="en">
                <a:solidFill>
                  <a:schemeClr val="lt2"/>
                </a:solidFill>
              </a:rPr>
              <a:t>Wednesday:</a:t>
            </a:r>
            <a:r>
              <a:rPr lang="en"/>
              <a:t> a nice day to rewind the week</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97" name="Shape 6397"/>
        <p:cNvGrpSpPr/>
        <p:nvPr/>
      </p:nvGrpSpPr>
      <p:grpSpPr>
        <a:xfrm>
          <a:off x="0" y="0"/>
          <a:ext cx="0" cy="0"/>
          <a:chOff x="0" y="0"/>
          <a:chExt cx="0" cy="0"/>
        </a:xfrm>
      </p:grpSpPr>
      <p:sp>
        <p:nvSpPr>
          <p:cNvPr id="6398" name="Google Shape;6398;p19"/>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Friday:</a:t>
            </a:r>
            <a:r>
              <a:rPr lang="en"/>
              <a:t> Habit tracker</a:t>
            </a:r>
            <a:endParaRPr/>
          </a:p>
        </p:txBody>
      </p:sp>
      <p:graphicFrame>
        <p:nvGraphicFramePr>
          <p:cNvPr id="6399" name="Google Shape;6399;p19"/>
          <p:cNvGraphicFramePr/>
          <p:nvPr/>
        </p:nvGraphicFramePr>
        <p:xfrm>
          <a:off x="1307263" y="1229425"/>
          <a:ext cx="3000000" cy="3000000"/>
        </p:xfrm>
        <a:graphic>
          <a:graphicData uri="http://schemas.openxmlformats.org/drawingml/2006/table">
            <a:tbl>
              <a:tblPr>
                <a:noFill/>
                <a:tableStyleId>{A613484A-FBEF-44B1-AA49-D22D2C0CC519}</a:tableStyleId>
              </a:tblPr>
              <a:tblGrid>
                <a:gridCol w="1016675"/>
                <a:gridCol w="1016675"/>
                <a:gridCol w="1016675"/>
                <a:gridCol w="1016675"/>
                <a:gridCol w="1016675"/>
                <a:gridCol w="1016675"/>
                <a:gridCol w="1016675"/>
              </a:tblGrid>
              <a:tr h="561975">
                <a:tc>
                  <a:txBody>
                    <a:bodyPr/>
                    <a:lstStyle/>
                    <a:p>
                      <a:pPr indent="0" lvl="0" marL="0" marR="0" rtl="0" algn="ctr">
                        <a:lnSpc>
                          <a:spcPct val="100000"/>
                        </a:lnSpc>
                        <a:spcBef>
                          <a:spcPts val="0"/>
                        </a:spcBef>
                        <a:spcAft>
                          <a:spcPts val="0"/>
                        </a:spcAft>
                        <a:buClr>
                          <a:srgbClr val="000000"/>
                        </a:buClr>
                        <a:buSzPts val="2000"/>
                        <a:buFont typeface="Arial"/>
                        <a:buNone/>
                      </a:pPr>
                      <a:r>
                        <a:rPr b="1" lang="en" sz="2000" u="none" cap="none" strike="noStrike">
                          <a:solidFill>
                            <a:schemeClr val="dk1"/>
                          </a:solidFill>
                          <a:latin typeface="Abril Fatface"/>
                          <a:ea typeface="Abril Fatface"/>
                          <a:cs typeface="Abril Fatface"/>
                          <a:sym typeface="Abril Fatface"/>
                        </a:rPr>
                        <a:t>Mo </a:t>
                      </a:r>
                      <a:endParaRPr b="1"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b="1" lang="en" sz="2000" u="none" cap="none" strike="noStrike">
                          <a:solidFill>
                            <a:schemeClr val="dk1"/>
                          </a:solidFill>
                          <a:latin typeface="Abril Fatface"/>
                          <a:ea typeface="Abril Fatface"/>
                          <a:cs typeface="Abril Fatface"/>
                          <a:sym typeface="Abril Fatface"/>
                        </a:rPr>
                        <a:t>Tu </a:t>
                      </a:r>
                      <a:endParaRPr b="1"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b="1" lang="en" sz="2000" u="none" cap="none" strike="noStrike">
                          <a:solidFill>
                            <a:schemeClr val="dk1"/>
                          </a:solidFill>
                          <a:latin typeface="Abril Fatface"/>
                          <a:ea typeface="Abril Fatface"/>
                          <a:cs typeface="Abril Fatface"/>
                          <a:sym typeface="Abril Fatface"/>
                        </a:rPr>
                        <a:t>We </a:t>
                      </a:r>
                      <a:endParaRPr b="1"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b="1" lang="en" sz="2000" u="none" cap="none" strike="noStrike">
                          <a:solidFill>
                            <a:schemeClr val="dk1"/>
                          </a:solidFill>
                          <a:latin typeface="Abril Fatface"/>
                          <a:ea typeface="Abril Fatface"/>
                          <a:cs typeface="Abril Fatface"/>
                          <a:sym typeface="Abril Fatface"/>
                        </a:rPr>
                        <a:t>Th</a:t>
                      </a:r>
                      <a:endParaRPr b="1"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b="1" lang="en" sz="2000" u="none" cap="none" strike="noStrike">
                          <a:solidFill>
                            <a:schemeClr val="dk1"/>
                          </a:solidFill>
                          <a:latin typeface="Abril Fatface"/>
                          <a:ea typeface="Abril Fatface"/>
                          <a:cs typeface="Abril Fatface"/>
                          <a:sym typeface="Abril Fatface"/>
                        </a:rPr>
                        <a:t>Fr </a:t>
                      </a:r>
                      <a:endParaRPr b="1"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b="1" lang="en" sz="2000" u="none" cap="none" strike="noStrike">
                          <a:solidFill>
                            <a:schemeClr val="dk1"/>
                          </a:solidFill>
                          <a:latin typeface="Abril Fatface"/>
                          <a:ea typeface="Abril Fatface"/>
                          <a:cs typeface="Abril Fatface"/>
                          <a:sym typeface="Abril Fatface"/>
                        </a:rPr>
                        <a:t>Sa</a:t>
                      </a:r>
                      <a:endParaRPr b="1"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2000"/>
                        <a:buFont typeface="Arial"/>
                        <a:buNone/>
                      </a:pPr>
                      <a:r>
                        <a:rPr b="1" lang="en" sz="2000" u="none" cap="none" strike="noStrike">
                          <a:solidFill>
                            <a:schemeClr val="dk1"/>
                          </a:solidFill>
                          <a:latin typeface="Abril Fatface"/>
                          <a:ea typeface="Abril Fatface"/>
                          <a:cs typeface="Abril Fatface"/>
                          <a:sym typeface="Abril Fatface"/>
                        </a:rPr>
                        <a:t>Su</a:t>
                      </a:r>
                      <a:endParaRPr b="1" sz="2000" u="none" cap="none" strike="noStrike">
                        <a:solidFill>
                          <a:schemeClr val="dk1"/>
                        </a:solidFill>
                        <a:latin typeface="Abril Fatface"/>
                        <a:ea typeface="Abril Fatface"/>
                        <a:cs typeface="Abril Fatface"/>
                        <a:sym typeface="Abril Fatfac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r>
              <a:tr h="413975">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hlink"/>
                          </a:solidFill>
                          <a:latin typeface="Barlow Semi Condensed"/>
                          <a:ea typeface="Barlow Semi Condensed"/>
                          <a:cs typeface="Barlow Semi Condensed"/>
                          <a:sym typeface="Barlow Semi Condensed"/>
                        </a:rPr>
                        <a:t>10</a:t>
                      </a:r>
                      <a:endParaRPr sz="1400" u="none" cap="none" strike="noStrike">
                        <a:solidFill>
                          <a:schemeClr val="hlink"/>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hlink"/>
                          </a:solidFill>
                          <a:latin typeface="Barlow Semi Condensed"/>
                          <a:ea typeface="Barlow Semi Condensed"/>
                          <a:cs typeface="Barlow Semi Condensed"/>
                          <a:sym typeface="Barlow Semi Condensed"/>
                        </a:rPr>
                        <a:t>11</a:t>
                      </a:r>
                      <a:endParaRPr sz="1400" u="none" cap="none" strike="noStrike">
                        <a:solidFill>
                          <a:schemeClr val="hlink"/>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hlink"/>
                          </a:solidFill>
                          <a:latin typeface="Barlow Semi Condensed"/>
                          <a:ea typeface="Barlow Semi Condensed"/>
                          <a:cs typeface="Barlow Semi Condensed"/>
                          <a:sym typeface="Barlow Semi Condensed"/>
                        </a:rPr>
                        <a:t>12</a:t>
                      </a:r>
                      <a:endParaRPr sz="1400" u="none" cap="none" strike="noStrike">
                        <a:solidFill>
                          <a:schemeClr val="hlink"/>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hlink"/>
                          </a:solidFill>
                          <a:latin typeface="Barlow Semi Condensed"/>
                          <a:ea typeface="Barlow Semi Condensed"/>
                          <a:cs typeface="Barlow Semi Condensed"/>
                          <a:sym typeface="Barlow Semi Condensed"/>
                        </a:rPr>
                        <a:t>13</a:t>
                      </a:r>
                      <a:endParaRPr sz="1400" u="none" cap="none" strike="noStrike">
                        <a:solidFill>
                          <a:schemeClr val="hlink"/>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hlink"/>
                          </a:solidFill>
                          <a:latin typeface="Barlow Semi Condensed"/>
                          <a:ea typeface="Barlow Semi Condensed"/>
                          <a:cs typeface="Barlow Semi Condensed"/>
                          <a:sym typeface="Barlow Semi Condensed"/>
                        </a:rPr>
                        <a:t>14</a:t>
                      </a:r>
                      <a:endParaRPr sz="1400" u="none" cap="none" strike="noStrike">
                        <a:solidFill>
                          <a:schemeClr val="hlink"/>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hlink"/>
                          </a:solidFill>
                          <a:latin typeface="Barlow Semi Condensed"/>
                          <a:ea typeface="Barlow Semi Condensed"/>
                          <a:cs typeface="Barlow Semi Condensed"/>
                          <a:sym typeface="Barlow Semi Condensed"/>
                        </a:rPr>
                        <a:t>15</a:t>
                      </a:r>
                      <a:endParaRPr sz="1400" u="none" cap="none" strike="noStrike">
                        <a:solidFill>
                          <a:schemeClr val="hlink"/>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solidFill>
                            <a:schemeClr val="hlink"/>
                          </a:solidFill>
                          <a:latin typeface="Barlow Semi Condensed"/>
                          <a:ea typeface="Barlow Semi Condensed"/>
                          <a:cs typeface="Barlow Semi Condensed"/>
                          <a:sym typeface="Barlow Semi Condensed"/>
                        </a:rPr>
                        <a:t>16</a:t>
                      </a:r>
                      <a:endParaRPr sz="1400" u="none" cap="none" strike="noStrike">
                        <a:solidFill>
                          <a:schemeClr val="hlink"/>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3"/>
                    </a:solidFill>
                  </a:tcPr>
                </a:tc>
              </a:tr>
              <a:tr h="599525">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lt2"/>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2"/>
                    </a:solidFill>
                  </a:tcPr>
                </a:tc>
              </a:tr>
              <a:tr h="599525">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dk2"/>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accent4"/>
                      </a:solidFill>
                      <a:prstDash val="solid"/>
                      <a:round/>
                      <a:headEnd len="sm" w="sm" type="none"/>
                      <a:tailEnd len="sm" w="sm" type="none"/>
                    </a:lnB>
                  </a:tcPr>
                </a:tc>
              </a:tr>
              <a:tr h="599525">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lt2"/>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r>
              <a:tr h="599525">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dk2"/>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r>
            </a:tbl>
          </a:graphicData>
        </a:graphic>
      </p:graphicFrame>
      <p:sp>
        <p:nvSpPr>
          <p:cNvPr id="6400" name="Google Shape;6400;p19"/>
          <p:cNvSpPr/>
          <p:nvPr/>
        </p:nvSpPr>
        <p:spPr>
          <a:xfrm>
            <a:off x="720030" y="3008454"/>
            <a:ext cx="303593" cy="192343"/>
          </a:xfrm>
          <a:custGeom>
            <a:rect b="b" l="l" r="r" t="t"/>
            <a:pathLst>
              <a:path extrusionOk="0" h="13069" w="20628">
                <a:moveTo>
                  <a:pt x="8347" y="609"/>
                </a:moveTo>
                <a:cubicBezTo>
                  <a:pt x="8594" y="609"/>
                  <a:pt x="8817" y="729"/>
                  <a:pt x="8952" y="924"/>
                </a:cubicBezTo>
                <a:lnTo>
                  <a:pt x="7840" y="924"/>
                </a:lnTo>
                <a:cubicBezTo>
                  <a:pt x="7525" y="924"/>
                  <a:pt x="7232" y="1092"/>
                  <a:pt x="7078" y="1366"/>
                </a:cubicBezTo>
                <a:cubicBezTo>
                  <a:pt x="7028" y="1452"/>
                  <a:pt x="6939" y="1507"/>
                  <a:pt x="6840" y="1507"/>
                </a:cubicBezTo>
                <a:lnTo>
                  <a:pt x="5862" y="1507"/>
                </a:lnTo>
                <a:cubicBezTo>
                  <a:pt x="5447" y="1507"/>
                  <a:pt x="5108" y="1167"/>
                  <a:pt x="5108" y="753"/>
                </a:cubicBezTo>
                <a:cubicBezTo>
                  <a:pt x="5108" y="672"/>
                  <a:pt x="5173" y="609"/>
                  <a:pt x="5252" y="609"/>
                </a:cubicBezTo>
                <a:close/>
                <a:moveTo>
                  <a:pt x="16542" y="1373"/>
                </a:moveTo>
                <a:cubicBezTo>
                  <a:pt x="17155" y="1373"/>
                  <a:pt x="17652" y="1870"/>
                  <a:pt x="17652" y="2483"/>
                </a:cubicBezTo>
                <a:cubicBezTo>
                  <a:pt x="17652" y="3094"/>
                  <a:pt x="17152" y="3591"/>
                  <a:pt x="16542" y="3591"/>
                </a:cubicBezTo>
                <a:lnTo>
                  <a:pt x="16174" y="3591"/>
                </a:lnTo>
                <a:cubicBezTo>
                  <a:pt x="16067" y="3591"/>
                  <a:pt x="15978" y="3504"/>
                  <a:pt x="15978" y="3396"/>
                </a:cubicBezTo>
                <a:cubicBezTo>
                  <a:pt x="15978" y="3290"/>
                  <a:pt x="16067" y="3201"/>
                  <a:pt x="16174" y="3201"/>
                </a:cubicBezTo>
                <a:lnTo>
                  <a:pt x="16542" y="3201"/>
                </a:lnTo>
                <a:cubicBezTo>
                  <a:pt x="16941" y="3201"/>
                  <a:pt x="17263" y="2879"/>
                  <a:pt x="17263" y="2479"/>
                </a:cubicBezTo>
                <a:cubicBezTo>
                  <a:pt x="17263" y="2082"/>
                  <a:pt x="16939" y="1758"/>
                  <a:pt x="16542" y="1758"/>
                </a:cubicBezTo>
                <a:cubicBezTo>
                  <a:pt x="16436" y="1758"/>
                  <a:pt x="16347" y="1671"/>
                  <a:pt x="16347" y="1563"/>
                </a:cubicBezTo>
                <a:cubicBezTo>
                  <a:pt x="16347" y="1459"/>
                  <a:pt x="16436" y="1373"/>
                  <a:pt x="16542" y="1373"/>
                </a:cubicBezTo>
                <a:close/>
                <a:moveTo>
                  <a:pt x="13885" y="3096"/>
                </a:moveTo>
                <a:lnTo>
                  <a:pt x="13961" y="3300"/>
                </a:lnTo>
                <a:lnTo>
                  <a:pt x="10170" y="7498"/>
                </a:lnTo>
                <a:cubicBezTo>
                  <a:pt x="9961" y="7382"/>
                  <a:pt x="9716" y="7313"/>
                  <a:pt x="9457" y="7313"/>
                </a:cubicBezTo>
                <a:cubicBezTo>
                  <a:pt x="9404" y="7313"/>
                  <a:pt x="9349" y="7315"/>
                  <a:pt x="9298" y="7322"/>
                </a:cubicBezTo>
                <a:lnTo>
                  <a:pt x="7720" y="3096"/>
                </a:lnTo>
                <a:close/>
                <a:moveTo>
                  <a:pt x="7246" y="3553"/>
                </a:moveTo>
                <a:lnTo>
                  <a:pt x="8724" y="7512"/>
                </a:lnTo>
                <a:cubicBezTo>
                  <a:pt x="8635" y="7565"/>
                  <a:pt x="8549" y="7627"/>
                  <a:pt x="8472" y="7697"/>
                </a:cubicBezTo>
                <a:cubicBezTo>
                  <a:pt x="8185" y="6580"/>
                  <a:pt x="7460" y="5636"/>
                  <a:pt x="6492" y="5062"/>
                </a:cubicBezTo>
                <a:lnTo>
                  <a:pt x="7246" y="3553"/>
                </a:lnTo>
                <a:close/>
                <a:moveTo>
                  <a:pt x="5764" y="6517"/>
                </a:moveTo>
                <a:cubicBezTo>
                  <a:pt x="6419" y="6945"/>
                  <a:pt x="6878" y="7649"/>
                  <a:pt x="6968" y="8464"/>
                </a:cubicBezTo>
                <a:lnTo>
                  <a:pt x="5127" y="8464"/>
                </a:lnTo>
                <a:cubicBezTo>
                  <a:pt x="5088" y="8351"/>
                  <a:pt x="5023" y="8250"/>
                  <a:pt x="4942" y="8165"/>
                </a:cubicBezTo>
                <a:lnTo>
                  <a:pt x="5764" y="6517"/>
                </a:lnTo>
                <a:close/>
                <a:moveTo>
                  <a:pt x="6222" y="5604"/>
                </a:moveTo>
                <a:cubicBezTo>
                  <a:pt x="7208" y="6203"/>
                  <a:pt x="7893" y="7253"/>
                  <a:pt x="7993" y="8464"/>
                </a:cubicBezTo>
                <a:lnTo>
                  <a:pt x="7578" y="8464"/>
                </a:lnTo>
                <a:cubicBezTo>
                  <a:pt x="7482" y="7413"/>
                  <a:pt x="6890" y="6503"/>
                  <a:pt x="6037" y="5972"/>
                </a:cubicBezTo>
                <a:lnTo>
                  <a:pt x="6222" y="5604"/>
                </a:lnTo>
                <a:close/>
                <a:moveTo>
                  <a:pt x="4303" y="8492"/>
                </a:moveTo>
                <a:cubicBezTo>
                  <a:pt x="4456" y="8492"/>
                  <a:pt x="4577" y="8615"/>
                  <a:pt x="4577" y="8766"/>
                </a:cubicBezTo>
                <a:cubicBezTo>
                  <a:pt x="4577" y="8918"/>
                  <a:pt x="4456" y="9040"/>
                  <a:pt x="4303" y="9040"/>
                </a:cubicBezTo>
                <a:cubicBezTo>
                  <a:pt x="4151" y="9040"/>
                  <a:pt x="4029" y="8918"/>
                  <a:pt x="4029" y="8766"/>
                </a:cubicBezTo>
                <a:cubicBezTo>
                  <a:pt x="4029" y="8617"/>
                  <a:pt x="4151" y="8492"/>
                  <a:pt x="4303" y="8492"/>
                </a:cubicBezTo>
                <a:close/>
                <a:moveTo>
                  <a:pt x="16326" y="8492"/>
                </a:moveTo>
                <a:cubicBezTo>
                  <a:pt x="16478" y="8492"/>
                  <a:pt x="16600" y="8615"/>
                  <a:pt x="16600" y="8766"/>
                </a:cubicBezTo>
                <a:cubicBezTo>
                  <a:pt x="16600" y="8918"/>
                  <a:pt x="16478" y="9040"/>
                  <a:pt x="16326" y="9040"/>
                </a:cubicBezTo>
                <a:cubicBezTo>
                  <a:pt x="16174" y="9040"/>
                  <a:pt x="16052" y="8918"/>
                  <a:pt x="16052" y="8766"/>
                </a:cubicBezTo>
                <a:cubicBezTo>
                  <a:pt x="16050" y="8617"/>
                  <a:pt x="16174" y="8492"/>
                  <a:pt x="16326" y="8492"/>
                </a:cubicBezTo>
                <a:close/>
                <a:moveTo>
                  <a:pt x="9459" y="7916"/>
                </a:moveTo>
                <a:cubicBezTo>
                  <a:pt x="9928" y="7916"/>
                  <a:pt x="10309" y="8296"/>
                  <a:pt x="10309" y="8766"/>
                </a:cubicBezTo>
                <a:cubicBezTo>
                  <a:pt x="10309" y="9131"/>
                  <a:pt x="10081" y="9439"/>
                  <a:pt x="9760" y="9561"/>
                </a:cubicBezTo>
                <a:lnTo>
                  <a:pt x="9760" y="8766"/>
                </a:lnTo>
                <a:cubicBezTo>
                  <a:pt x="9760" y="8600"/>
                  <a:pt x="9627" y="8464"/>
                  <a:pt x="9459" y="8464"/>
                </a:cubicBezTo>
                <a:cubicBezTo>
                  <a:pt x="9291" y="8464"/>
                  <a:pt x="9158" y="8600"/>
                  <a:pt x="9158" y="8766"/>
                </a:cubicBezTo>
                <a:lnTo>
                  <a:pt x="9158" y="9561"/>
                </a:lnTo>
                <a:cubicBezTo>
                  <a:pt x="8836" y="9439"/>
                  <a:pt x="8609" y="9129"/>
                  <a:pt x="8609" y="8766"/>
                </a:cubicBezTo>
                <a:cubicBezTo>
                  <a:pt x="8609" y="8296"/>
                  <a:pt x="8990" y="7916"/>
                  <a:pt x="9459" y="7916"/>
                </a:cubicBezTo>
                <a:close/>
                <a:moveTo>
                  <a:pt x="4303" y="6082"/>
                </a:moveTo>
                <a:cubicBezTo>
                  <a:pt x="4627" y="6082"/>
                  <a:pt x="4937" y="6140"/>
                  <a:pt x="5226" y="6244"/>
                </a:cubicBezTo>
                <a:lnTo>
                  <a:pt x="4403" y="7892"/>
                </a:lnTo>
                <a:cubicBezTo>
                  <a:pt x="4370" y="7889"/>
                  <a:pt x="4337" y="7887"/>
                  <a:pt x="4303" y="7887"/>
                </a:cubicBezTo>
                <a:cubicBezTo>
                  <a:pt x="3820" y="7887"/>
                  <a:pt x="3426" y="8281"/>
                  <a:pt x="3426" y="8764"/>
                </a:cubicBezTo>
                <a:cubicBezTo>
                  <a:pt x="3426" y="9249"/>
                  <a:pt x="3820" y="9643"/>
                  <a:pt x="4303" y="9643"/>
                </a:cubicBezTo>
                <a:cubicBezTo>
                  <a:pt x="4682" y="9643"/>
                  <a:pt x="5005" y="9403"/>
                  <a:pt x="5127" y="9066"/>
                </a:cubicBezTo>
                <a:lnTo>
                  <a:pt x="6972" y="9066"/>
                </a:lnTo>
                <a:cubicBezTo>
                  <a:pt x="6819" y="10408"/>
                  <a:pt x="5682" y="11452"/>
                  <a:pt x="4303" y="11452"/>
                </a:cubicBezTo>
                <a:cubicBezTo>
                  <a:pt x="2823" y="11452"/>
                  <a:pt x="1619" y="10246"/>
                  <a:pt x="1619" y="8766"/>
                </a:cubicBezTo>
                <a:cubicBezTo>
                  <a:pt x="1619" y="7288"/>
                  <a:pt x="2823" y="6082"/>
                  <a:pt x="4303" y="6082"/>
                </a:cubicBezTo>
                <a:close/>
                <a:moveTo>
                  <a:pt x="16326" y="5066"/>
                </a:moveTo>
                <a:cubicBezTo>
                  <a:pt x="18366" y="5066"/>
                  <a:pt x="20026" y="6726"/>
                  <a:pt x="20026" y="8766"/>
                </a:cubicBezTo>
                <a:cubicBezTo>
                  <a:pt x="20026" y="10808"/>
                  <a:pt x="18366" y="12466"/>
                  <a:pt x="16326" y="12466"/>
                </a:cubicBezTo>
                <a:cubicBezTo>
                  <a:pt x="14286" y="12466"/>
                  <a:pt x="12626" y="10808"/>
                  <a:pt x="12626" y="8766"/>
                </a:cubicBezTo>
                <a:cubicBezTo>
                  <a:pt x="12626" y="7289"/>
                  <a:pt x="13498" y="6011"/>
                  <a:pt x="14752" y="5417"/>
                </a:cubicBezTo>
                <a:lnTo>
                  <a:pt x="14896" y="5802"/>
                </a:lnTo>
                <a:cubicBezTo>
                  <a:pt x="13794" y="6337"/>
                  <a:pt x="13036" y="7464"/>
                  <a:pt x="13036" y="8766"/>
                </a:cubicBezTo>
                <a:cubicBezTo>
                  <a:pt x="13036" y="10580"/>
                  <a:pt x="14510" y="12055"/>
                  <a:pt x="16324" y="12055"/>
                </a:cubicBezTo>
                <a:cubicBezTo>
                  <a:pt x="17849" y="12055"/>
                  <a:pt x="19163" y="11022"/>
                  <a:pt x="19521" y="9542"/>
                </a:cubicBezTo>
                <a:cubicBezTo>
                  <a:pt x="19558" y="9379"/>
                  <a:pt x="19461" y="9216"/>
                  <a:pt x="19298" y="9177"/>
                </a:cubicBezTo>
                <a:cubicBezTo>
                  <a:pt x="19274" y="9171"/>
                  <a:pt x="19251" y="9169"/>
                  <a:pt x="19228" y="9169"/>
                </a:cubicBezTo>
                <a:cubicBezTo>
                  <a:pt x="19091" y="9169"/>
                  <a:pt x="18967" y="9260"/>
                  <a:pt x="18933" y="9400"/>
                </a:cubicBezTo>
                <a:cubicBezTo>
                  <a:pt x="18640" y="10607"/>
                  <a:pt x="17568" y="11452"/>
                  <a:pt x="16324" y="11452"/>
                </a:cubicBezTo>
                <a:cubicBezTo>
                  <a:pt x="14844" y="11452"/>
                  <a:pt x="13638" y="10246"/>
                  <a:pt x="13638" y="8766"/>
                </a:cubicBezTo>
                <a:cubicBezTo>
                  <a:pt x="13638" y="7724"/>
                  <a:pt x="14236" y="6818"/>
                  <a:pt x="15108" y="6375"/>
                </a:cubicBezTo>
                <a:lnTo>
                  <a:pt x="15752" y="8101"/>
                </a:lnTo>
                <a:cubicBezTo>
                  <a:pt x="15564" y="8260"/>
                  <a:pt x="15446" y="8500"/>
                  <a:pt x="15446" y="8766"/>
                </a:cubicBezTo>
                <a:cubicBezTo>
                  <a:pt x="15446" y="9251"/>
                  <a:pt x="15840" y="9644"/>
                  <a:pt x="16324" y="9644"/>
                </a:cubicBezTo>
                <a:cubicBezTo>
                  <a:pt x="16807" y="9644"/>
                  <a:pt x="17201" y="9251"/>
                  <a:pt x="17201" y="8766"/>
                </a:cubicBezTo>
                <a:cubicBezTo>
                  <a:pt x="17201" y="8283"/>
                  <a:pt x="16807" y="7889"/>
                  <a:pt x="16324" y="7889"/>
                </a:cubicBezTo>
                <a:lnTo>
                  <a:pt x="16317" y="7889"/>
                </a:lnTo>
                <a:lnTo>
                  <a:pt x="15673" y="6162"/>
                </a:lnTo>
                <a:cubicBezTo>
                  <a:pt x="15881" y="6111"/>
                  <a:pt x="16098" y="6083"/>
                  <a:pt x="16324" y="6083"/>
                </a:cubicBezTo>
                <a:cubicBezTo>
                  <a:pt x="17568" y="6083"/>
                  <a:pt x="18640" y="6928"/>
                  <a:pt x="18933" y="8135"/>
                </a:cubicBezTo>
                <a:cubicBezTo>
                  <a:pt x="18967" y="8275"/>
                  <a:pt x="19092" y="8366"/>
                  <a:pt x="19228" y="8366"/>
                </a:cubicBezTo>
                <a:cubicBezTo>
                  <a:pt x="19251" y="8366"/>
                  <a:pt x="19275" y="8364"/>
                  <a:pt x="19298" y="8358"/>
                </a:cubicBezTo>
                <a:cubicBezTo>
                  <a:pt x="19461" y="8319"/>
                  <a:pt x="19558" y="8154"/>
                  <a:pt x="19521" y="7993"/>
                </a:cubicBezTo>
                <a:cubicBezTo>
                  <a:pt x="19163" y="6513"/>
                  <a:pt x="17849" y="5480"/>
                  <a:pt x="16324" y="5480"/>
                </a:cubicBezTo>
                <a:cubicBezTo>
                  <a:pt x="16026" y="5480"/>
                  <a:pt x="15737" y="5520"/>
                  <a:pt x="15461" y="5595"/>
                </a:cubicBezTo>
                <a:lnTo>
                  <a:pt x="15317" y="5208"/>
                </a:lnTo>
                <a:cubicBezTo>
                  <a:pt x="15639" y="5116"/>
                  <a:pt x="15977" y="5066"/>
                  <a:pt x="16326" y="5066"/>
                </a:cubicBezTo>
                <a:close/>
                <a:moveTo>
                  <a:pt x="5256" y="1"/>
                </a:moveTo>
                <a:cubicBezTo>
                  <a:pt x="4843" y="1"/>
                  <a:pt x="4507" y="337"/>
                  <a:pt x="4507" y="749"/>
                </a:cubicBezTo>
                <a:cubicBezTo>
                  <a:pt x="4507" y="1500"/>
                  <a:pt x="5115" y="2108"/>
                  <a:pt x="5864" y="2108"/>
                </a:cubicBezTo>
                <a:lnTo>
                  <a:pt x="6710" y="2108"/>
                </a:lnTo>
                <a:lnTo>
                  <a:pt x="6958" y="2776"/>
                </a:lnTo>
                <a:lnTo>
                  <a:pt x="5953" y="4788"/>
                </a:lnTo>
                <a:cubicBezTo>
                  <a:pt x="5444" y="4576"/>
                  <a:pt x="4887" y="4461"/>
                  <a:pt x="4303" y="4461"/>
                </a:cubicBezTo>
                <a:cubicBezTo>
                  <a:pt x="1931" y="4461"/>
                  <a:pt x="0" y="6392"/>
                  <a:pt x="0" y="8764"/>
                </a:cubicBezTo>
                <a:cubicBezTo>
                  <a:pt x="0" y="10859"/>
                  <a:pt x="1491" y="12640"/>
                  <a:pt x="3546" y="13005"/>
                </a:cubicBezTo>
                <a:cubicBezTo>
                  <a:pt x="3565" y="13009"/>
                  <a:pt x="3583" y="13010"/>
                  <a:pt x="3601" y="13010"/>
                </a:cubicBezTo>
                <a:cubicBezTo>
                  <a:pt x="3744" y="13010"/>
                  <a:pt x="3870" y="12906"/>
                  <a:pt x="3895" y="12762"/>
                </a:cubicBezTo>
                <a:cubicBezTo>
                  <a:pt x="3926" y="12598"/>
                  <a:pt x="3815" y="12440"/>
                  <a:pt x="3652" y="12411"/>
                </a:cubicBezTo>
                <a:cubicBezTo>
                  <a:pt x="1886" y="12096"/>
                  <a:pt x="605" y="10564"/>
                  <a:pt x="605" y="8769"/>
                </a:cubicBezTo>
                <a:cubicBezTo>
                  <a:pt x="605" y="6727"/>
                  <a:pt x="2265" y="5069"/>
                  <a:pt x="4305" y="5069"/>
                </a:cubicBezTo>
                <a:cubicBezTo>
                  <a:pt x="4791" y="5069"/>
                  <a:pt x="5256" y="5164"/>
                  <a:pt x="5682" y="5335"/>
                </a:cubicBezTo>
                <a:lnTo>
                  <a:pt x="5499" y="5703"/>
                </a:lnTo>
                <a:cubicBezTo>
                  <a:pt x="5127" y="5556"/>
                  <a:pt x="4725" y="5477"/>
                  <a:pt x="4305" y="5477"/>
                </a:cubicBezTo>
                <a:cubicBezTo>
                  <a:pt x="2493" y="5477"/>
                  <a:pt x="1016" y="6952"/>
                  <a:pt x="1016" y="8766"/>
                </a:cubicBezTo>
                <a:cubicBezTo>
                  <a:pt x="1016" y="10580"/>
                  <a:pt x="2491" y="12055"/>
                  <a:pt x="4305" y="12055"/>
                </a:cubicBezTo>
                <a:cubicBezTo>
                  <a:pt x="6018" y="12055"/>
                  <a:pt x="7428" y="10741"/>
                  <a:pt x="7582" y="9069"/>
                </a:cubicBezTo>
                <a:lnTo>
                  <a:pt x="7993" y="9069"/>
                </a:lnTo>
                <a:cubicBezTo>
                  <a:pt x="7857" y="10732"/>
                  <a:pt x="6624" y="12113"/>
                  <a:pt x="4959" y="12409"/>
                </a:cubicBezTo>
                <a:cubicBezTo>
                  <a:pt x="4793" y="12438"/>
                  <a:pt x="4685" y="12594"/>
                  <a:pt x="4714" y="12760"/>
                </a:cubicBezTo>
                <a:cubicBezTo>
                  <a:pt x="4740" y="12906"/>
                  <a:pt x="4868" y="13009"/>
                  <a:pt x="5012" y="13009"/>
                </a:cubicBezTo>
                <a:cubicBezTo>
                  <a:pt x="5029" y="13009"/>
                  <a:pt x="5048" y="13005"/>
                  <a:pt x="5065" y="13003"/>
                </a:cubicBezTo>
                <a:cubicBezTo>
                  <a:pt x="6759" y="12702"/>
                  <a:pt x="8068" y="11441"/>
                  <a:pt x="8476" y="9835"/>
                </a:cubicBezTo>
                <a:cubicBezTo>
                  <a:pt x="8664" y="10008"/>
                  <a:pt x="8901" y="10134"/>
                  <a:pt x="9159" y="10187"/>
                </a:cubicBezTo>
                <a:lnTo>
                  <a:pt x="9159" y="10804"/>
                </a:lnTo>
                <a:lnTo>
                  <a:pt x="8894" y="10804"/>
                </a:lnTo>
                <a:cubicBezTo>
                  <a:pt x="8728" y="10804"/>
                  <a:pt x="8592" y="10939"/>
                  <a:pt x="8592" y="11107"/>
                </a:cubicBezTo>
                <a:cubicBezTo>
                  <a:pt x="8592" y="11273"/>
                  <a:pt x="8728" y="11409"/>
                  <a:pt x="8894" y="11409"/>
                </a:cubicBezTo>
                <a:lnTo>
                  <a:pt x="10029" y="11409"/>
                </a:lnTo>
                <a:cubicBezTo>
                  <a:pt x="10196" y="11409"/>
                  <a:pt x="10331" y="11273"/>
                  <a:pt x="10331" y="11107"/>
                </a:cubicBezTo>
                <a:cubicBezTo>
                  <a:pt x="10331" y="10939"/>
                  <a:pt x="10196" y="10804"/>
                  <a:pt x="10029" y="10804"/>
                </a:cubicBezTo>
                <a:lnTo>
                  <a:pt x="9764" y="10804"/>
                </a:lnTo>
                <a:lnTo>
                  <a:pt x="9764" y="10187"/>
                </a:lnTo>
                <a:cubicBezTo>
                  <a:pt x="10420" y="10049"/>
                  <a:pt x="10915" y="9465"/>
                  <a:pt x="10915" y="8764"/>
                </a:cubicBezTo>
                <a:cubicBezTo>
                  <a:pt x="10915" y="8439"/>
                  <a:pt x="10809" y="8137"/>
                  <a:pt x="10625" y="7896"/>
                </a:cubicBezTo>
                <a:lnTo>
                  <a:pt x="14200" y="3935"/>
                </a:lnTo>
                <a:lnTo>
                  <a:pt x="14539" y="4848"/>
                </a:lnTo>
                <a:cubicBezTo>
                  <a:pt x="13054" y="5527"/>
                  <a:pt x="12020" y="7027"/>
                  <a:pt x="12020" y="8764"/>
                </a:cubicBezTo>
                <a:cubicBezTo>
                  <a:pt x="12020" y="11136"/>
                  <a:pt x="13952" y="13069"/>
                  <a:pt x="16324" y="13069"/>
                </a:cubicBezTo>
                <a:cubicBezTo>
                  <a:pt x="18697" y="13069"/>
                  <a:pt x="20627" y="11136"/>
                  <a:pt x="20627" y="8764"/>
                </a:cubicBezTo>
                <a:cubicBezTo>
                  <a:pt x="20627" y="6392"/>
                  <a:pt x="18697" y="4461"/>
                  <a:pt x="16324" y="4461"/>
                </a:cubicBezTo>
                <a:cubicBezTo>
                  <a:pt x="15900" y="4461"/>
                  <a:pt x="15490" y="4523"/>
                  <a:pt x="15105" y="4636"/>
                </a:cubicBezTo>
                <a:lnTo>
                  <a:pt x="14072" y="1866"/>
                </a:lnTo>
                <a:lnTo>
                  <a:pt x="15804" y="1866"/>
                </a:lnTo>
                <a:cubicBezTo>
                  <a:pt x="15924" y="2157"/>
                  <a:pt x="16208" y="2363"/>
                  <a:pt x="16542" y="2363"/>
                </a:cubicBezTo>
                <a:cubicBezTo>
                  <a:pt x="16607" y="2363"/>
                  <a:pt x="16660" y="2416"/>
                  <a:pt x="16660" y="2479"/>
                </a:cubicBezTo>
                <a:cubicBezTo>
                  <a:pt x="16660" y="2545"/>
                  <a:pt x="16607" y="2598"/>
                  <a:pt x="16542" y="2598"/>
                </a:cubicBezTo>
                <a:lnTo>
                  <a:pt x="16174" y="2598"/>
                </a:lnTo>
                <a:cubicBezTo>
                  <a:pt x="15733" y="2598"/>
                  <a:pt x="15375" y="2956"/>
                  <a:pt x="15375" y="3396"/>
                </a:cubicBezTo>
                <a:cubicBezTo>
                  <a:pt x="15375" y="3838"/>
                  <a:pt x="15733" y="4196"/>
                  <a:pt x="16174" y="4196"/>
                </a:cubicBezTo>
                <a:lnTo>
                  <a:pt x="16542" y="4196"/>
                </a:lnTo>
                <a:cubicBezTo>
                  <a:pt x="17486" y="4196"/>
                  <a:pt x="18256" y="3427"/>
                  <a:pt x="18256" y="2479"/>
                </a:cubicBezTo>
                <a:cubicBezTo>
                  <a:pt x="18256" y="1534"/>
                  <a:pt x="17489" y="765"/>
                  <a:pt x="16542" y="765"/>
                </a:cubicBezTo>
                <a:cubicBezTo>
                  <a:pt x="16208" y="765"/>
                  <a:pt x="15924" y="970"/>
                  <a:pt x="15804" y="1262"/>
                </a:cubicBezTo>
                <a:lnTo>
                  <a:pt x="13637" y="1262"/>
                </a:lnTo>
                <a:cubicBezTo>
                  <a:pt x="13430" y="1262"/>
                  <a:pt x="13279" y="1469"/>
                  <a:pt x="13354" y="1671"/>
                </a:cubicBezTo>
                <a:lnTo>
                  <a:pt x="13661" y="2491"/>
                </a:lnTo>
                <a:lnTo>
                  <a:pt x="7498" y="2491"/>
                </a:lnTo>
                <a:lnTo>
                  <a:pt x="7306" y="1974"/>
                </a:lnTo>
                <a:cubicBezTo>
                  <a:pt x="7428" y="1897"/>
                  <a:pt x="7532" y="1793"/>
                  <a:pt x="7606" y="1664"/>
                </a:cubicBezTo>
                <a:cubicBezTo>
                  <a:pt x="7654" y="1578"/>
                  <a:pt x="7744" y="1525"/>
                  <a:pt x="7842" y="1525"/>
                </a:cubicBezTo>
                <a:lnTo>
                  <a:pt x="9127" y="1525"/>
                </a:lnTo>
                <a:cubicBezTo>
                  <a:pt x="9483" y="1525"/>
                  <a:pt x="9725" y="1166"/>
                  <a:pt x="9593" y="835"/>
                </a:cubicBezTo>
                <a:cubicBezTo>
                  <a:pt x="9387" y="328"/>
                  <a:pt x="8899" y="1"/>
                  <a:pt x="83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01" name="Google Shape;6401;p19"/>
          <p:cNvGrpSpPr/>
          <p:nvPr/>
        </p:nvGrpSpPr>
        <p:grpSpPr>
          <a:xfrm>
            <a:off x="720008" y="3561871"/>
            <a:ext cx="303637" cy="284622"/>
            <a:chOff x="1635025" y="3174900"/>
            <a:chExt cx="515775" cy="483475"/>
          </a:xfrm>
        </p:grpSpPr>
        <p:sp>
          <p:nvSpPr>
            <p:cNvPr id="6402" name="Google Shape;6402;p19"/>
            <p:cNvSpPr/>
            <p:nvPr/>
          </p:nvSpPr>
          <p:spPr>
            <a:xfrm>
              <a:off x="1635025" y="3174900"/>
              <a:ext cx="443125" cy="483475"/>
            </a:xfrm>
            <a:custGeom>
              <a:rect b="b" l="l" r="r" t="t"/>
              <a:pathLst>
                <a:path extrusionOk="0" h="19339" w="17725">
                  <a:moveTo>
                    <a:pt x="15463" y="7734"/>
                  </a:moveTo>
                  <a:cubicBezTo>
                    <a:pt x="16414" y="7879"/>
                    <a:pt x="17118" y="8693"/>
                    <a:pt x="17118" y="9669"/>
                  </a:cubicBezTo>
                  <a:cubicBezTo>
                    <a:pt x="17118" y="10646"/>
                    <a:pt x="16414" y="11458"/>
                    <a:pt x="15463" y="11603"/>
                  </a:cubicBezTo>
                  <a:lnTo>
                    <a:pt x="15463" y="7734"/>
                  </a:lnTo>
                  <a:close/>
                  <a:moveTo>
                    <a:pt x="2260" y="7388"/>
                  </a:moveTo>
                  <a:lnTo>
                    <a:pt x="2260" y="11949"/>
                  </a:lnTo>
                  <a:lnTo>
                    <a:pt x="1594" y="11949"/>
                  </a:lnTo>
                  <a:cubicBezTo>
                    <a:pt x="1049" y="11949"/>
                    <a:pt x="605" y="11507"/>
                    <a:pt x="605" y="10961"/>
                  </a:cubicBezTo>
                  <a:lnTo>
                    <a:pt x="605" y="8376"/>
                  </a:lnTo>
                  <a:cubicBezTo>
                    <a:pt x="605" y="7830"/>
                    <a:pt x="1049" y="7388"/>
                    <a:pt x="1594" y="7388"/>
                  </a:cubicBezTo>
                  <a:close/>
                  <a:moveTo>
                    <a:pt x="4845" y="7388"/>
                  </a:moveTo>
                  <a:lnTo>
                    <a:pt x="4845" y="11949"/>
                  </a:lnTo>
                  <a:lnTo>
                    <a:pt x="2866" y="11949"/>
                  </a:lnTo>
                  <a:lnTo>
                    <a:pt x="2866" y="7388"/>
                  </a:lnTo>
                  <a:close/>
                  <a:moveTo>
                    <a:pt x="5168" y="14169"/>
                  </a:moveTo>
                  <a:lnTo>
                    <a:pt x="5168" y="15502"/>
                  </a:lnTo>
                  <a:lnTo>
                    <a:pt x="4595" y="15502"/>
                  </a:lnTo>
                  <a:lnTo>
                    <a:pt x="4949" y="14169"/>
                  </a:lnTo>
                  <a:close/>
                  <a:moveTo>
                    <a:pt x="4752" y="12556"/>
                  </a:moveTo>
                  <a:lnTo>
                    <a:pt x="3622" y="16795"/>
                  </a:lnTo>
                  <a:lnTo>
                    <a:pt x="2866" y="16795"/>
                  </a:lnTo>
                  <a:lnTo>
                    <a:pt x="2866" y="12556"/>
                  </a:lnTo>
                  <a:close/>
                  <a:moveTo>
                    <a:pt x="14857" y="605"/>
                  </a:moveTo>
                  <a:lnTo>
                    <a:pt x="14857" y="18732"/>
                  </a:lnTo>
                  <a:lnTo>
                    <a:pt x="13524" y="18732"/>
                  </a:lnTo>
                  <a:lnTo>
                    <a:pt x="13524" y="5968"/>
                  </a:lnTo>
                  <a:cubicBezTo>
                    <a:pt x="13524" y="5800"/>
                    <a:pt x="13390" y="5666"/>
                    <a:pt x="13223" y="5666"/>
                  </a:cubicBezTo>
                  <a:cubicBezTo>
                    <a:pt x="13056" y="5666"/>
                    <a:pt x="12921" y="5800"/>
                    <a:pt x="12921" y="5968"/>
                  </a:cubicBezTo>
                  <a:lnTo>
                    <a:pt x="12921" y="16750"/>
                  </a:lnTo>
                  <a:cubicBezTo>
                    <a:pt x="12536" y="16221"/>
                    <a:pt x="11960" y="15504"/>
                    <a:pt x="11215" y="14781"/>
                  </a:cubicBezTo>
                  <a:cubicBezTo>
                    <a:pt x="10372" y="13962"/>
                    <a:pt x="9490" y="13311"/>
                    <a:pt x="8596" y="12843"/>
                  </a:cubicBezTo>
                  <a:cubicBezTo>
                    <a:pt x="7563" y="12304"/>
                    <a:pt x="6506" y="12006"/>
                    <a:pt x="5453" y="11956"/>
                  </a:cubicBezTo>
                  <a:lnTo>
                    <a:pt x="5453" y="7381"/>
                  </a:lnTo>
                  <a:cubicBezTo>
                    <a:pt x="6506" y="7333"/>
                    <a:pt x="7561" y="7037"/>
                    <a:pt x="8596" y="6494"/>
                  </a:cubicBezTo>
                  <a:cubicBezTo>
                    <a:pt x="9494" y="6026"/>
                    <a:pt x="10372" y="5372"/>
                    <a:pt x="11215" y="4556"/>
                  </a:cubicBezTo>
                  <a:cubicBezTo>
                    <a:pt x="11960" y="3834"/>
                    <a:pt x="12536" y="3116"/>
                    <a:pt x="12921" y="2587"/>
                  </a:cubicBezTo>
                  <a:lnTo>
                    <a:pt x="12921" y="4514"/>
                  </a:lnTo>
                  <a:cubicBezTo>
                    <a:pt x="12921" y="4681"/>
                    <a:pt x="13056" y="4815"/>
                    <a:pt x="13223" y="4815"/>
                  </a:cubicBezTo>
                  <a:cubicBezTo>
                    <a:pt x="13390" y="4815"/>
                    <a:pt x="13524" y="4681"/>
                    <a:pt x="13524" y="4514"/>
                  </a:cubicBezTo>
                  <a:lnTo>
                    <a:pt x="13524" y="605"/>
                  </a:lnTo>
                  <a:close/>
                  <a:moveTo>
                    <a:pt x="13223" y="0"/>
                  </a:moveTo>
                  <a:cubicBezTo>
                    <a:pt x="13056" y="0"/>
                    <a:pt x="12921" y="135"/>
                    <a:pt x="12921" y="301"/>
                  </a:cubicBezTo>
                  <a:lnTo>
                    <a:pt x="12921" y="1509"/>
                  </a:lnTo>
                  <a:cubicBezTo>
                    <a:pt x="12739" y="1800"/>
                    <a:pt x="11977" y="2974"/>
                    <a:pt x="10782" y="4132"/>
                  </a:cubicBezTo>
                  <a:cubicBezTo>
                    <a:pt x="9536" y="5339"/>
                    <a:pt x="7546" y="6781"/>
                    <a:pt x="5151" y="6781"/>
                  </a:cubicBezTo>
                  <a:lnTo>
                    <a:pt x="1597" y="6781"/>
                  </a:lnTo>
                  <a:cubicBezTo>
                    <a:pt x="717" y="6781"/>
                    <a:pt x="1" y="7496"/>
                    <a:pt x="1" y="8376"/>
                  </a:cubicBezTo>
                  <a:lnTo>
                    <a:pt x="1" y="10961"/>
                  </a:lnTo>
                  <a:cubicBezTo>
                    <a:pt x="1" y="11840"/>
                    <a:pt x="717" y="12556"/>
                    <a:pt x="1597" y="12556"/>
                  </a:cubicBezTo>
                  <a:lnTo>
                    <a:pt x="2262" y="12556"/>
                  </a:lnTo>
                  <a:lnTo>
                    <a:pt x="2262" y="17097"/>
                  </a:lnTo>
                  <a:cubicBezTo>
                    <a:pt x="2262" y="17264"/>
                    <a:pt x="2397" y="17400"/>
                    <a:pt x="2565" y="17400"/>
                  </a:cubicBezTo>
                  <a:lnTo>
                    <a:pt x="3855" y="17400"/>
                  </a:lnTo>
                  <a:cubicBezTo>
                    <a:pt x="3992" y="17400"/>
                    <a:pt x="4112" y="17307"/>
                    <a:pt x="4149" y="17174"/>
                  </a:cubicBezTo>
                  <a:lnTo>
                    <a:pt x="4434" y="16108"/>
                  </a:lnTo>
                  <a:lnTo>
                    <a:pt x="5472" y="16108"/>
                  </a:lnTo>
                  <a:cubicBezTo>
                    <a:pt x="5640" y="16108"/>
                    <a:pt x="5773" y="15973"/>
                    <a:pt x="5773" y="15805"/>
                  </a:cubicBezTo>
                  <a:lnTo>
                    <a:pt x="5773" y="13868"/>
                  </a:lnTo>
                  <a:cubicBezTo>
                    <a:pt x="5773" y="13702"/>
                    <a:pt x="5640" y="13566"/>
                    <a:pt x="5472" y="13566"/>
                  </a:cubicBezTo>
                  <a:lnTo>
                    <a:pt x="5112" y="13566"/>
                  </a:lnTo>
                  <a:lnTo>
                    <a:pt x="5379" y="12562"/>
                  </a:lnTo>
                  <a:cubicBezTo>
                    <a:pt x="7673" y="12650"/>
                    <a:pt x="9574" y="14037"/>
                    <a:pt x="10780" y="15205"/>
                  </a:cubicBezTo>
                  <a:cubicBezTo>
                    <a:pt x="11974" y="16365"/>
                    <a:pt x="12739" y="17540"/>
                    <a:pt x="12919" y="17830"/>
                  </a:cubicBezTo>
                  <a:lnTo>
                    <a:pt x="12919" y="19037"/>
                  </a:lnTo>
                  <a:cubicBezTo>
                    <a:pt x="12919" y="19203"/>
                    <a:pt x="13053" y="19339"/>
                    <a:pt x="13221" y="19339"/>
                  </a:cubicBezTo>
                  <a:lnTo>
                    <a:pt x="15158" y="19339"/>
                  </a:lnTo>
                  <a:cubicBezTo>
                    <a:pt x="15326" y="19339"/>
                    <a:pt x="15460" y="19203"/>
                    <a:pt x="15460" y="19037"/>
                  </a:cubicBezTo>
                  <a:lnTo>
                    <a:pt x="15460" y="12215"/>
                  </a:lnTo>
                  <a:cubicBezTo>
                    <a:pt x="16753" y="12062"/>
                    <a:pt x="17721" y="10980"/>
                    <a:pt x="17721" y="9669"/>
                  </a:cubicBezTo>
                  <a:cubicBezTo>
                    <a:pt x="17724" y="8361"/>
                    <a:pt x="16756" y="7275"/>
                    <a:pt x="15463" y="7124"/>
                  </a:cubicBezTo>
                  <a:lnTo>
                    <a:pt x="15463" y="301"/>
                  </a:lnTo>
                  <a:cubicBezTo>
                    <a:pt x="15463" y="135"/>
                    <a:pt x="15328" y="0"/>
                    <a:pt x="151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19"/>
            <p:cNvSpPr/>
            <p:nvPr/>
          </p:nvSpPr>
          <p:spPr>
            <a:xfrm>
              <a:off x="2111375" y="3409050"/>
              <a:ext cx="39425" cy="15100"/>
            </a:xfrm>
            <a:custGeom>
              <a:rect b="b" l="l" r="r" t="t"/>
              <a:pathLst>
                <a:path extrusionOk="0" h="604" w="1577">
                  <a:moveTo>
                    <a:pt x="302" y="0"/>
                  </a:moveTo>
                  <a:cubicBezTo>
                    <a:pt x="136" y="0"/>
                    <a:pt x="1" y="134"/>
                    <a:pt x="1" y="302"/>
                  </a:cubicBezTo>
                  <a:cubicBezTo>
                    <a:pt x="1" y="468"/>
                    <a:pt x="136" y="603"/>
                    <a:pt x="302" y="603"/>
                  </a:cubicBezTo>
                  <a:lnTo>
                    <a:pt x="1274" y="603"/>
                  </a:lnTo>
                  <a:cubicBezTo>
                    <a:pt x="1440" y="603"/>
                    <a:pt x="1575" y="468"/>
                    <a:pt x="1575" y="302"/>
                  </a:cubicBezTo>
                  <a:cubicBezTo>
                    <a:pt x="1577" y="135"/>
                    <a:pt x="1440" y="0"/>
                    <a:pt x="12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19"/>
            <p:cNvSpPr/>
            <p:nvPr/>
          </p:nvSpPr>
          <p:spPr>
            <a:xfrm>
              <a:off x="2078200" y="3317700"/>
              <a:ext cx="35525" cy="32275"/>
            </a:xfrm>
            <a:custGeom>
              <a:rect b="b" l="l" r="r" t="t"/>
              <a:pathLst>
                <a:path extrusionOk="0" h="1291" w="1421">
                  <a:moveTo>
                    <a:pt x="1086" y="1"/>
                  </a:moveTo>
                  <a:cubicBezTo>
                    <a:pt x="1009" y="1"/>
                    <a:pt x="931" y="30"/>
                    <a:pt x="872" y="88"/>
                  </a:cubicBezTo>
                  <a:lnTo>
                    <a:pt x="187" y="773"/>
                  </a:lnTo>
                  <a:cubicBezTo>
                    <a:pt x="0" y="960"/>
                    <a:pt x="136" y="1290"/>
                    <a:pt x="401" y="1290"/>
                  </a:cubicBezTo>
                  <a:cubicBezTo>
                    <a:pt x="478" y="1290"/>
                    <a:pt x="555" y="1260"/>
                    <a:pt x="615" y="1201"/>
                  </a:cubicBezTo>
                  <a:lnTo>
                    <a:pt x="1301" y="516"/>
                  </a:lnTo>
                  <a:cubicBezTo>
                    <a:pt x="1420" y="400"/>
                    <a:pt x="1420" y="206"/>
                    <a:pt x="1301" y="88"/>
                  </a:cubicBezTo>
                  <a:cubicBezTo>
                    <a:pt x="1241" y="30"/>
                    <a:pt x="1164"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19"/>
            <p:cNvSpPr/>
            <p:nvPr/>
          </p:nvSpPr>
          <p:spPr>
            <a:xfrm>
              <a:off x="2079900" y="3483275"/>
              <a:ext cx="33775" cy="32225"/>
            </a:xfrm>
            <a:custGeom>
              <a:rect b="b" l="l" r="r" t="t"/>
              <a:pathLst>
                <a:path extrusionOk="0" h="1289" w="1351">
                  <a:moveTo>
                    <a:pt x="333" y="0"/>
                  </a:moveTo>
                  <a:cubicBezTo>
                    <a:pt x="256" y="0"/>
                    <a:pt x="178" y="30"/>
                    <a:pt x="119" y="89"/>
                  </a:cubicBezTo>
                  <a:cubicBezTo>
                    <a:pt x="1" y="205"/>
                    <a:pt x="1" y="399"/>
                    <a:pt x="119" y="517"/>
                  </a:cubicBezTo>
                  <a:lnTo>
                    <a:pt x="804" y="1202"/>
                  </a:lnTo>
                  <a:cubicBezTo>
                    <a:pt x="863" y="1260"/>
                    <a:pt x="941" y="1289"/>
                    <a:pt x="1019" y="1289"/>
                  </a:cubicBezTo>
                  <a:cubicBezTo>
                    <a:pt x="1105" y="1289"/>
                    <a:pt x="1190" y="1254"/>
                    <a:pt x="1250" y="1185"/>
                  </a:cubicBezTo>
                  <a:cubicBezTo>
                    <a:pt x="1351" y="1067"/>
                    <a:pt x="1344" y="885"/>
                    <a:pt x="1233" y="774"/>
                  </a:cubicBezTo>
                  <a:lnTo>
                    <a:pt x="547" y="89"/>
                  </a:lnTo>
                  <a:cubicBezTo>
                    <a:pt x="488" y="30"/>
                    <a:pt x="411" y="0"/>
                    <a:pt x="3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06" name="Google Shape;6406;p19"/>
          <p:cNvGrpSpPr/>
          <p:nvPr/>
        </p:nvGrpSpPr>
        <p:grpSpPr>
          <a:xfrm>
            <a:off x="734262" y="2353276"/>
            <a:ext cx="275129" cy="303578"/>
            <a:chOff x="3219025" y="2062925"/>
            <a:chExt cx="467350" cy="515675"/>
          </a:xfrm>
        </p:grpSpPr>
        <p:sp>
          <p:nvSpPr>
            <p:cNvPr id="6407" name="Google Shape;6407;p19"/>
            <p:cNvSpPr/>
            <p:nvPr/>
          </p:nvSpPr>
          <p:spPr>
            <a:xfrm>
              <a:off x="3445150" y="2337400"/>
              <a:ext cx="176625" cy="103925"/>
            </a:xfrm>
            <a:custGeom>
              <a:rect b="b" l="l" r="r" t="t"/>
              <a:pathLst>
                <a:path extrusionOk="0" h="4157" w="7065">
                  <a:moveTo>
                    <a:pt x="3229" y="605"/>
                  </a:moveTo>
                  <a:lnTo>
                    <a:pt x="3229" y="3552"/>
                  </a:lnTo>
                  <a:lnTo>
                    <a:pt x="605" y="3552"/>
                  </a:lnTo>
                  <a:lnTo>
                    <a:pt x="605" y="605"/>
                  </a:lnTo>
                  <a:close/>
                  <a:moveTo>
                    <a:pt x="6461" y="605"/>
                  </a:moveTo>
                  <a:lnTo>
                    <a:pt x="6461" y="3552"/>
                  </a:lnTo>
                  <a:lnTo>
                    <a:pt x="3835" y="3552"/>
                  </a:lnTo>
                  <a:lnTo>
                    <a:pt x="3835" y="605"/>
                  </a:lnTo>
                  <a:close/>
                  <a:moveTo>
                    <a:pt x="303" y="1"/>
                  </a:moveTo>
                  <a:cubicBezTo>
                    <a:pt x="135" y="1"/>
                    <a:pt x="0" y="134"/>
                    <a:pt x="0" y="302"/>
                  </a:cubicBezTo>
                  <a:lnTo>
                    <a:pt x="0" y="3855"/>
                  </a:lnTo>
                  <a:cubicBezTo>
                    <a:pt x="0" y="4021"/>
                    <a:pt x="135" y="4156"/>
                    <a:pt x="303" y="4156"/>
                  </a:cubicBezTo>
                  <a:lnTo>
                    <a:pt x="6763" y="4156"/>
                  </a:lnTo>
                  <a:cubicBezTo>
                    <a:pt x="6929" y="4156"/>
                    <a:pt x="7064" y="4021"/>
                    <a:pt x="7064" y="3855"/>
                  </a:cubicBezTo>
                  <a:lnTo>
                    <a:pt x="7064" y="302"/>
                  </a:lnTo>
                  <a:cubicBezTo>
                    <a:pt x="7064" y="134"/>
                    <a:pt x="6929" y="1"/>
                    <a:pt x="67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19"/>
            <p:cNvSpPr/>
            <p:nvPr/>
          </p:nvSpPr>
          <p:spPr>
            <a:xfrm>
              <a:off x="3388625" y="2426175"/>
              <a:ext cx="15175" cy="39375"/>
            </a:xfrm>
            <a:custGeom>
              <a:rect b="b" l="l" r="r" t="t"/>
              <a:pathLst>
                <a:path extrusionOk="0" h="1575" w="607">
                  <a:moveTo>
                    <a:pt x="303" y="1"/>
                  </a:moveTo>
                  <a:cubicBezTo>
                    <a:pt x="135" y="1"/>
                    <a:pt x="0" y="136"/>
                    <a:pt x="0" y="304"/>
                  </a:cubicBezTo>
                  <a:lnTo>
                    <a:pt x="0" y="1273"/>
                  </a:lnTo>
                  <a:cubicBezTo>
                    <a:pt x="0" y="1439"/>
                    <a:pt x="135" y="1575"/>
                    <a:pt x="303" y="1575"/>
                  </a:cubicBezTo>
                  <a:cubicBezTo>
                    <a:pt x="469" y="1575"/>
                    <a:pt x="605" y="1439"/>
                    <a:pt x="605" y="1273"/>
                  </a:cubicBezTo>
                  <a:lnTo>
                    <a:pt x="605" y="304"/>
                  </a:lnTo>
                  <a:cubicBezTo>
                    <a:pt x="606" y="138"/>
                    <a:pt x="469" y="1"/>
                    <a:pt x="30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19"/>
            <p:cNvSpPr/>
            <p:nvPr/>
          </p:nvSpPr>
          <p:spPr>
            <a:xfrm>
              <a:off x="3219025" y="2062925"/>
              <a:ext cx="467350" cy="515675"/>
            </a:xfrm>
            <a:custGeom>
              <a:rect b="b" l="l" r="r" t="t"/>
              <a:pathLst>
                <a:path extrusionOk="0" h="20627" w="18694">
                  <a:moveTo>
                    <a:pt x="14213" y="603"/>
                  </a:moveTo>
                  <a:lnTo>
                    <a:pt x="14213" y="2258"/>
                  </a:lnTo>
                  <a:lnTo>
                    <a:pt x="4484" y="2258"/>
                  </a:lnTo>
                  <a:lnTo>
                    <a:pt x="4484" y="603"/>
                  </a:lnTo>
                  <a:close/>
                  <a:moveTo>
                    <a:pt x="11630" y="2864"/>
                  </a:moveTo>
                  <a:lnTo>
                    <a:pt x="11630" y="3229"/>
                  </a:lnTo>
                  <a:lnTo>
                    <a:pt x="7067" y="3229"/>
                  </a:lnTo>
                  <a:lnTo>
                    <a:pt x="7067" y="2864"/>
                  </a:lnTo>
                  <a:close/>
                  <a:moveTo>
                    <a:pt x="2586" y="3834"/>
                  </a:moveTo>
                  <a:lnTo>
                    <a:pt x="2586" y="7751"/>
                  </a:lnTo>
                  <a:lnTo>
                    <a:pt x="607" y="7751"/>
                  </a:lnTo>
                  <a:lnTo>
                    <a:pt x="607" y="3834"/>
                  </a:lnTo>
                  <a:close/>
                  <a:moveTo>
                    <a:pt x="5170" y="3834"/>
                  </a:moveTo>
                  <a:lnTo>
                    <a:pt x="5170" y="7751"/>
                  </a:lnTo>
                  <a:lnTo>
                    <a:pt x="3192" y="7751"/>
                  </a:lnTo>
                  <a:lnTo>
                    <a:pt x="3192" y="3834"/>
                  </a:lnTo>
                  <a:close/>
                  <a:moveTo>
                    <a:pt x="7752" y="3834"/>
                  </a:moveTo>
                  <a:lnTo>
                    <a:pt x="7752" y="7751"/>
                  </a:lnTo>
                  <a:lnTo>
                    <a:pt x="5773" y="7751"/>
                  </a:lnTo>
                  <a:lnTo>
                    <a:pt x="5773" y="3834"/>
                  </a:lnTo>
                  <a:close/>
                  <a:moveTo>
                    <a:pt x="10337" y="3834"/>
                  </a:moveTo>
                  <a:lnTo>
                    <a:pt x="10337" y="7751"/>
                  </a:lnTo>
                  <a:lnTo>
                    <a:pt x="8358" y="7751"/>
                  </a:lnTo>
                  <a:lnTo>
                    <a:pt x="8358" y="3834"/>
                  </a:lnTo>
                  <a:close/>
                  <a:moveTo>
                    <a:pt x="12921" y="3834"/>
                  </a:moveTo>
                  <a:lnTo>
                    <a:pt x="12921" y="7751"/>
                  </a:lnTo>
                  <a:lnTo>
                    <a:pt x="10943" y="7751"/>
                  </a:lnTo>
                  <a:lnTo>
                    <a:pt x="10943" y="3834"/>
                  </a:lnTo>
                  <a:close/>
                  <a:moveTo>
                    <a:pt x="15506" y="3834"/>
                  </a:moveTo>
                  <a:lnTo>
                    <a:pt x="15506" y="7751"/>
                  </a:lnTo>
                  <a:lnTo>
                    <a:pt x="13528" y="7751"/>
                  </a:lnTo>
                  <a:lnTo>
                    <a:pt x="13528" y="3834"/>
                  </a:lnTo>
                  <a:close/>
                  <a:moveTo>
                    <a:pt x="18087" y="3834"/>
                  </a:moveTo>
                  <a:lnTo>
                    <a:pt x="18087" y="7751"/>
                  </a:lnTo>
                  <a:lnTo>
                    <a:pt x="16109" y="7751"/>
                  </a:lnTo>
                  <a:lnTo>
                    <a:pt x="16109" y="3834"/>
                  </a:lnTo>
                  <a:close/>
                  <a:moveTo>
                    <a:pt x="2586" y="8356"/>
                  </a:moveTo>
                  <a:lnTo>
                    <a:pt x="2586" y="8698"/>
                  </a:lnTo>
                  <a:cubicBezTo>
                    <a:pt x="2586" y="9245"/>
                    <a:pt x="2142" y="9688"/>
                    <a:pt x="1597" y="9688"/>
                  </a:cubicBezTo>
                  <a:cubicBezTo>
                    <a:pt x="1051" y="9688"/>
                    <a:pt x="607" y="9245"/>
                    <a:pt x="607" y="8698"/>
                  </a:cubicBezTo>
                  <a:lnTo>
                    <a:pt x="607" y="8356"/>
                  </a:lnTo>
                  <a:close/>
                  <a:moveTo>
                    <a:pt x="5170" y="8356"/>
                  </a:moveTo>
                  <a:lnTo>
                    <a:pt x="5170" y="8698"/>
                  </a:lnTo>
                  <a:cubicBezTo>
                    <a:pt x="5170" y="9245"/>
                    <a:pt x="4727" y="9688"/>
                    <a:pt x="4180" y="9688"/>
                  </a:cubicBezTo>
                  <a:cubicBezTo>
                    <a:pt x="3636" y="9688"/>
                    <a:pt x="3192" y="9245"/>
                    <a:pt x="3192" y="8698"/>
                  </a:cubicBezTo>
                  <a:lnTo>
                    <a:pt x="3192" y="8356"/>
                  </a:lnTo>
                  <a:close/>
                  <a:moveTo>
                    <a:pt x="7752" y="8356"/>
                  </a:moveTo>
                  <a:lnTo>
                    <a:pt x="7752" y="8698"/>
                  </a:lnTo>
                  <a:cubicBezTo>
                    <a:pt x="7752" y="9245"/>
                    <a:pt x="7310" y="9688"/>
                    <a:pt x="6763" y="9688"/>
                  </a:cubicBezTo>
                  <a:cubicBezTo>
                    <a:pt x="6217" y="9688"/>
                    <a:pt x="5773" y="9245"/>
                    <a:pt x="5773" y="8698"/>
                  </a:cubicBezTo>
                  <a:lnTo>
                    <a:pt x="5773" y="8356"/>
                  </a:lnTo>
                  <a:close/>
                  <a:moveTo>
                    <a:pt x="10337" y="8356"/>
                  </a:moveTo>
                  <a:lnTo>
                    <a:pt x="10337" y="8698"/>
                  </a:lnTo>
                  <a:cubicBezTo>
                    <a:pt x="10337" y="9245"/>
                    <a:pt x="9893" y="9688"/>
                    <a:pt x="9348" y="9688"/>
                  </a:cubicBezTo>
                  <a:cubicBezTo>
                    <a:pt x="8802" y="9688"/>
                    <a:pt x="8358" y="9245"/>
                    <a:pt x="8358" y="8698"/>
                  </a:cubicBezTo>
                  <a:lnTo>
                    <a:pt x="8358" y="8356"/>
                  </a:lnTo>
                  <a:close/>
                  <a:moveTo>
                    <a:pt x="12921" y="8356"/>
                  </a:moveTo>
                  <a:lnTo>
                    <a:pt x="12921" y="8698"/>
                  </a:lnTo>
                  <a:cubicBezTo>
                    <a:pt x="12921" y="9245"/>
                    <a:pt x="12478" y="9688"/>
                    <a:pt x="11931" y="9688"/>
                  </a:cubicBezTo>
                  <a:cubicBezTo>
                    <a:pt x="11387" y="9688"/>
                    <a:pt x="10943" y="9245"/>
                    <a:pt x="10943" y="8698"/>
                  </a:cubicBezTo>
                  <a:lnTo>
                    <a:pt x="10943" y="8356"/>
                  </a:lnTo>
                  <a:close/>
                  <a:moveTo>
                    <a:pt x="15506" y="8356"/>
                  </a:moveTo>
                  <a:lnTo>
                    <a:pt x="15506" y="8698"/>
                  </a:lnTo>
                  <a:cubicBezTo>
                    <a:pt x="15506" y="9245"/>
                    <a:pt x="15062" y="9688"/>
                    <a:pt x="14516" y="9688"/>
                  </a:cubicBezTo>
                  <a:cubicBezTo>
                    <a:pt x="13970" y="9688"/>
                    <a:pt x="13528" y="9245"/>
                    <a:pt x="13528" y="8698"/>
                  </a:cubicBezTo>
                  <a:lnTo>
                    <a:pt x="13528" y="8356"/>
                  </a:lnTo>
                  <a:close/>
                  <a:moveTo>
                    <a:pt x="18087" y="8356"/>
                  </a:moveTo>
                  <a:lnTo>
                    <a:pt x="18087" y="8698"/>
                  </a:lnTo>
                  <a:cubicBezTo>
                    <a:pt x="18087" y="9245"/>
                    <a:pt x="17644" y="9688"/>
                    <a:pt x="17099" y="9688"/>
                  </a:cubicBezTo>
                  <a:cubicBezTo>
                    <a:pt x="16553" y="9688"/>
                    <a:pt x="16109" y="9245"/>
                    <a:pt x="16109" y="8698"/>
                  </a:cubicBezTo>
                  <a:lnTo>
                    <a:pt x="16109" y="8356"/>
                  </a:lnTo>
                  <a:close/>
                  <a:moveTo>
                    <a:pt x="10962" y="16430"/>
                  </a:moveTo>
                  <a:cubicBezTo>
                    <a:pt x="11508" y="16430"/>
                    <a:pt x="11952" y="16874"/>
                    <a:pt x="11952" y="17420"/>
                  </a:cubicBezTo>
                  <a:cubicBezTo>
                    <a:pt x="11952" y="17965"/>
                    <a:pt x="11508" y="18409"/>
                    <a:pt x="10962" y="18409"/>
                  </a:cubicBezTo>
                  <a:cubicBezTo>
                    <a:pt x="10419" y="18409"/>
                    <a:pt x="9973" y="17963"/>
                    <a:pt x="9973" y="17420"/>
                  </a:cubicBezTo>
                  <a:cubicBezTo>
                    <a:pt x="9973" y="16874"/>
                    <a:pt x="10415" y="16430"/>
                    <a:pt x="10962" y="16430"/>
                  </a:cubicBezTo>
                  <a:close/>
                  <a:moveTo>
                    <a:pt x="14192" y="16430"/>
                  </a:moveTo>
                  <a:cubicBezTo>
                    <a:pt x="14739" y="16430"/>
                    <a:pt x="15182" y="16874"/>
                    <a:pt x="15182" y="17420"/>
                  </a:cubicBezTo>
                  <a:cubicBezTo>
                    <a:pt x="15182" y="17965"/>
                    <a:pt x="14739" y="18409"/>
                    <a:pt x="14192" y="18409"/>
                  </a:cubicBezTo>
                  <a:cubicBezTo>
                    <a:pt x="13648" y="18409"/>
                    <a:pt x="13204" y="17963"/>
                    <a:pt x="13204" y="17420"/>
                  </a:cubicBezTo>
                  <a:cubicBezTo>
                    <a:pt x="13204" y="16874"/>
                    <a:pt x="13648" y="16430"/>
                    <a:pt x="14192" y="16430"/>
                  </a:cubicBezTo>
                  <a:close/>
                  <a:moveTo>
                    <a:pt x="7752" y="11584"/>
                  </a:moveTo>
                  <a:lnTo>
                    <a:pt x="7752" y="20024"/>
                  </a:lnTo>
                  <a:lnTo>
                    <a:pt x="3189" y="20024"/>
                  </a:lnTo>
                  <a:lnTo>
                    <a:pt x="3189" y="11584"/>
                  </a:lnTo>
                  <a:close/>
                  <a:moveTo>
                    <a:pt x="15506" y="19335"/>
                  </a:moveTo>
                  <a:lnTo>
                    <a:pt x="15506" y="20024"/>
                  </a:lnTo>
                  <a:lnTo>
                    <a:pt x="9651" y="20024"/>
                  </a:lnTo>
                  <a:lnTo>
                    <a:pt x="9651" y="19335"/>
                  </a:lnTo>
                  <a:close/>
                  <a:moveTo>
                    <a:pt x="4180" y="0"/>
                  </a:moveTo>
                  <a:cubicBezTo>
                    <a:pt x="4014" y="0"/>
                    <a:pt x="3879" y="134"/>
                    <a:pt x="3879" y="302"/>
                  </a:cubicBezTo>
                  <a:lnTo>
                    <a:pt x="3879" y="2563"/>
                  </a:lnTo>
                  <a:cubicBezTo>
                    <a:pt x="3879" y="2729"/>
                    <a:pt x="4014" y="2864"/>
                    <a:pt x="4180" y="2864"/>
                  </a:cubicBezTo>
                  <a:lnTo>
                    <a:pt x="6462" y="2864"/>
                  </a:lnTo>
                  <a:lnTo>
                    <a:pt x="6462" y="3229"/>
                  </a:lnTo>
                  <a:lnTo>
                    <a:pt x="304" y="3229"/>
                  </a:lnTo>
                  <a:cubicBezTo>
                    <a:pt x="136" y="3229"/>
                    <a:pt x="1" y="3363"/>
                    <a:pt x="1" y="3530"/>
                  </a:cubicBezTo>
                  <a:lnTo>
                    <a:pt x="1" y="8052"/>
                  </a:lnTo>
                  <a:lnTo>
                    <a:pt x="1" y="8698"/>
                  </a:lnTo>
                  <a:cubicBezTo>
                    <a:pt x="1" y="9474"/>
                    <a:pt x="558" y="10122"/>
                    <a:pt x="1292" y="10264"/>
                  </a:cubicBezTo>
                  <a:lnTo>
                    <a:pt x="1292" y="11644"/>
                  </a:lnTo>
                  <a:cubicBezTo>
                    <a:pt x="1292" y="11812"/>
                    <a:pt x="1428" y="11946"/>
                    <a:pt x="1594" y="11946"/>
                  </a:cubicBezTo>
                  <a:cubicBezTo>
                    <a:pt x="1762" y="11946"/>
                    <a:pt x="1897" y="11812"/>
                    <a:pt x="1897" y="11644"/>
                  </a:cubicBezTo>
                  <a:lnTo>
                    <a:pt x="1897" y="10264"/>
                  </a:lnTo>
                  <a:cubicBezTo>
                    <a:pt x="2301" y="10185"/>
                    <a:pt x="2653" y="9954"/>
                    <a:pt x="2885" y="9632"/>
                  </a:cubicBezTo>
                  <a:cubicBezTo>
                    <a:pt x="3175" y="10033"/>
                    <a:pt x="3646" y="10293"/>
                    <a:pt x="4177" y="10293"/>
                  </a:cubicBezTo>
                  <a:cubicBezTo>
                    <a:pt x="4708" y="10293"/>
                    <a:pt x="5179" y="10033"/>
                    <a:pt x="5469" y="9632"/>
                  </a:cubicBezTo>
                  <a:cubicBezTo>
                    <a:pt x="5756" y="10033"/>
                    <a:pt x="6227" y="10293"/>
                    <a:pt x="6758" y="10293"/>
                  </a:cubicBezTo>
                  <a:cubicBezTo>
                    <a:pt x="7289" y="10293"/>
                    <a:pt x="7760" y="10033"/>
                    <a:pt x="8050" y="9632"/>
                  </a:cubicBezTo>
                  <a:cubicBezTo>
                    <a:pt x="8339" y="10033"/>
                    <a:pt x="8810" y="10293"/>
                    <a:pt x="9341" y="10293"/>
                  </a:cubicBezTo>
                  <a:cubicBezTo>
                    <a:pt x="9872" y="10293"/>
                    <a:pt x="10343" y="10033"/>
                    <a:pt x="10633" y="9632"/>
                  </a:cubicBezTo>
                  <a:cubicBezTo>
                    <a:pt x="10921" y="10033"/>
                    <a:pt x="11392" y="10293"/>
                    <a:pt x="11923" y="10293"/>
                  </a:cubicBezTo>
                  <a:cubicBezTo>
                    <a:pt x="12454" y="10293"/>
                    <a:pt x="12925" y="10033"/>
                    <a:pt x="13214" y="9632"/>
                  </a:cubicBezTo>
                  <a:cubicBezTo>
                    <a:pt x="13504" y="10033"/>
                    <a:pt x="13975" y="10293"/>
                    <a:pt x="14506" y="10293"/>
                  </a:cubicBezTo>
                  <a:cubicBezTo>
                    <a:pt x="15037" y="10293"/>
                    <a:pt x="15508" y="10033"/>
                    <a:pt x="15797" y="9632"/>
                  </a:cubicBezTo>
                  <a:cubicBezTo>
                    <a:pt x="16030" y="9956"/>
                    <a:pt x="16381" y="10187"/>
                    <a:pt x="16786" y="10264"/>
                  </a:cubicBezTo>
                  <a:lnTo>
                    <a:pt x="16786" y="20022"/>
                  </a:lnTo>
                  <a:lnTo>
                    <a:pt x="16099" y="20022"/>
                  </a:lnTo>
                  <a:lnTo>
                    <a:pt x="16099" y="19034"/>
                  </a:lnTo>
                  <a:cubicBezTo>
                    <a:pt x="16099" y="18866"/>
                    <a:pt x="15963" y="18732"/>
                    <a:pt x="15797" y="18732"/>
                  </a:cubicBezTo>
                  <a:lnTo>
                    <a:pt x="15086" y="18732"/>
                  </a:lnTo>
                  <a:cubicBezTo>
                    <a:pt x="15501" y="18443"/>
                    <a:pt x="15775" y="17963"/>
                    <a:pt x="15775" y="17420"/>
                  </a:cubicBezTo>
                  <a:cubicBezTo>
                    <a:pt x="15775" y="16540"/>
                    <a:pt x="15061" y="15824"/>
                    <a:pt x="14180" y="15824"/>
                  </a:cubicBezTo>
                  <a:cubicBezTo>
                    <a:pt x="13300" y="15824"/>
                    <a:pt x="12586" y="16540"/>
                    <a:pt x="12586" y="17420"/>
                  </a:cubicBezTo>
                  <a:cubicBezTo>
                    <a:pt x="12586" y="17963"/>
                    <a:pt x="12860" y="18443"/>
                    <a:pt x="13274" y="18732"/>
                  </a:cubicBezTo>
                  <a:lnTo>
                    <a:pt x="11854" y="18732"/>
                  </a:lnTo>
                  <a:cubicBezTo>
                    <a:pt x="12270" y="18443"/>
                    <a:pt x="12545" y="17963"/>
                    <a:pt x="12545" y="17420"/>
                  </a:cubicBezTo>
                  <a:cubicBezTo>
                    <a:pt x="12545" y="16540"/>
                    <a:pt x="11829" y="15824"/>
                    <a:pt x="10950" y="15824"/>
                  </a:cubicBezTo>
                  <a:cubicBezTo>
                    <a:pt x="10069" y="15824"/>
                    <a:pt x="9353" y="16540"/>
                    <a:pt x="9353" y="17420"/>
                  </a:cubicBezTo>
                  <a:cubicBezTo>
                    <a:pt x="9353" y="17963"/>
                    <a:pt x="9627" y="18443"/>
                    <a:pt x="10044" y="18732"/>
                  </a:cubicBezTo>
                  <a:lnTo>
                    <a:pt x="9333" y="18732"/>
                  </a:lnTo>
                  <a:cubicBezTo>
                    <a:pt x="9165" y="18732"/>
                    <a:pt x="9031" y="18868"/>
                    <a:pt x="9031" y="19034"/>
                  </a:cubicBezTo>
                  <a:lnTo>
                    <a:pt x="9031" y="20022"/>
                  </a:lnTo>
                  <a:lnTo>
                    <a:pt x="8343" y="20022"/>
                  </a:lnTo>
                  <a:lnTo>
                    <a:pt x="8343" y="11283"/>
                  </a:lnTo>
                  <a:cubicBezTo>
                    <a:pt x="8343" y="11115"/>
                    <a:pt x="8209" y="10982"/>
                    <a:pt x="8041" y="10982"/>
                  </a:cubicBezTo>
                  <a:lnTo>
                    <a:pt x="2873" y="10982"/>
                  </a:lnTo>
                  <a:cubicBezTo>
                    <a:pt x="2706" y="10982"/>
                    <a:pt x="2570" y="11117"/>
                    <a:pt x="2570" y="11283"/>
                  </a:cubicBezTo>
                  <a:lnTo>
                    <a:pt x="2570" y="20022"/>
                  </a:lnTo>
                  <a:lnTo>
                    <a:pt x="1883" y="20022"/>
                  </a:lnTo>
                  <a:lnTo>
                    <a:pt x="1883" y="13099"/>
                  </a:lnTo>
                  <a:cubicBezTo>
                    <a:pt x="1883" y="12933"/>
                    <a:pt x="1748" y="12797"/>
                    <a:pt x="1582" y="12797"/>
                  </a:cubicBezTo>
                  <a:cubicBezTo>
                    <a:pt x="1414" y="12797"/>
                    <a:pt x="1279" y="12933"/>
                    <a:pt x="1279" y="13099"/>
                  </a:cubicBezTo>
                  <a:lnTo>
                    <a:pt x="1279" y="20325"/>
                  </a:lnTo>
                  <a:cubicBezTo>
                    <a:pt x="1279" y="20492"/>
                    <a:pt x="1414" y="20627"/>
                    <a:pt x="1582" y="20627"/>
                  </a:cubicBezTo>
                  <a:lnTo>
                    <a:pt x="17085" y="20627"/>
                  </a:lnTo>
                  <a:cubicBezTo>
                    <a:pt x="17253" y="20627"/>
                    <a:pt x="17387" y="20492"/>
                    <a:pt x="17387" y="20325"/>
                  </a:cubicBezTo>
                  <a:lnTo>
                    <a:pt x="17387" y="10264"/>
                  </a:lnTo>
                  <a:cubicBezTo>
                    <a:pt x="18122" y="10123"/>
                    <a:pt x="18678" y="9474"/>
                    <a:pt x="18678" y="8698"/>
                  </a:cubicBezTo>
                  <a:lnTo>
                    <a:pt x="18678" y="8052"/>
                  </a:lnTo>
                  <a:lnTo>
                    <a:pt x="18678" y="3530"/>
                  </a:lnTo>
                  <a:cubicBezTo>
                    <a:pt x="18694" y="3363"/>
                    <a:pt x="18559" y="3229"/>
                    <a:pt x="18392" y="3229"/>
                  </a:cubicBezTo>
                  <a:lnTo>
                    <a:pt x="12236" y="3229"/>
                  </a:lnTo>
                  <a:lnTo>
                    <a:pt x="12236" y="2864"/>
                  </a:lnTo>
                  <a:lnTo>
                    <a:pt x="14516" y="2864"/>
                  </a:lnTo>
                  <a:cubicBezTo>
                    <a:pt x="14684" y="2864"/>
                    <a:pt x="14818" y="2729"/>
                    <a:pt x="14818" y="2563"/>
                  </a:cubicBezTo>
                  <a:lnTo>
                    <a:pt x="14818" y="302"/>
                  </a:lnTo>
                  <a:cubicBezTo>
                    <a:pt x="14818" y="134"/>
                    <a:pt x="14684" y="0"/>
                    <a:pt x="145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10" name="Google Shape;6410;p19"/>
          <p:cNvGrpSpPr/>
          <p:nvPr/>
        </p:nvGrpSpPr>
        <p:grpSpPr>
          <a:xfrm>
            <a:off x="720008" y="4166194"/>
            <a:ext cx="303637" cy="275070"/>
            <a:chOff x="2398600" y="1541850"/>
            <a:chExt cx="515775" cy="467250"/>
          </a:xfrm>
        </p:grpSpPr>
        <p:sp>
          <p:nvSpPr>
            <p:cNvPr id="6411" name="Google Shape;6411;p19"/>
            <p:cNvSpPr/>
            <p:nvPr/>
          </p:nvSpPr>
          <p:spPr>
            <a:xfrm>
              <a:off x="2568125" y="1582150"/>
              <a:ext cx="176675" cy="15150"/>
            </a:xfrm>
            <a:custGeom>
              <a:rect b="b" l="l" r="r" t="t"/>
              <a:pathLst>
                <a:path extrusionOk="0" h="606" w="7067">
                  <a:moveTo>
                    <a:pt x="304" y="0"/>
                  </a:moveTo>
                  <a:cubicBezTo>
                    <a:pt x="136" y="0"/>
                    <a:pt x="1" y="136"/>
                    <a:pt x="1" y="302"/>
                  </a:cubicBezTo>
                  <a:cubicBezTo>
                    <a:pt x="1" y="470"/>
                    <a:pt x="136" y="605"/>
                    <a:pt x="304" y="605"/>
                  </a:cubicBezTo>
                  <a:lnTo>
                    <a:pt x="6763" y="605"/>
                  </a:lnTo>
                  <a:cubicBezTo>
                    <a:pt x="6929" y="605"/>
                    <a:pt x="7065" y="470"/>
                    <a:pt x="7065" y="302"/>
                  </a:cubicBezTo>
                  <a:cubicBezTo>
                    <a:pt x="7067" y="137"/>
                    <a:pt x="6933" y="0"/>
                    <a:pt x="67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19"/>
            <p:cNvSpPr/>
            <p:nvPr/>
          </p:nvSpPr>
          <p:spPr>
            <a:xfrm>
              <a:off x="2568125" y="1622525"/>
              <a:ext cx="176675" cy="15100"/>
            </a:xfrm>
            <a:custGeom>
              <a:rect b="b" l="l" r="r" t="t"/>
              <a:pathLst>
                <a:path extrusionOk="0" h="604" w="7067">
                  <a:moveTo>
                    <a:pt x="304" y="1"/>
                  </a:moveTo>
                  <a:cubicBezTo>
                    <a:pt x="136" y="1"/>
                    <a:pt x="1" y="136"/>
                    <a:pt x="1" y="302"/>
                  </a:cubicBezTo>
                  <a:cubicBezTo>
                    <a:pt x="1" y="470"/>
                    <a:pt x="136" y="604"/>
                    <a:pt x="304" y="604"/>
                  </a:cubicBezTo>
                  <a:lnTo>
                    <a:pt x="6763" y="604"/>
                  </a:lnTo>
                  <a:cubicBezTo>
                    <a:pt x="6929" y="604"/>
                    <a:pt x="7065" y="470"/>
                    <a:pt x="7065" y="302"/>
                  </a:cubicBezTo>
                  <a:cubicBezTo>
                    <a:pt x="7067" y="138"/>
                    <a:pt x="6933" y="1"/>
                    <a:pt x="67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19"/>
            <p:cNvSpPr/>
            <p:nvPr/>
          </p:nvSpPr>
          <p:spPr>
            <a:xfrm>
              <a:off x="2568125" y="1662950"/>
              <a:ext cx="176675" cy="15100"/>
            </a:xfrm>
            <a:custGeom>
              <a:rect b="b" l="l" r="r" t="t"/>
              <a:pathLst>
                <a:path extrusionOk="0" h="604" w="7067">
                  <a:moveTo>
                    <a:pt x="304" y="1"/>
                  </a:moveTo>
                  <a:cubicBezTo>
                    <a:pt x="136" y="1"/>
                    <a:pt x="1" y="134"/>
                    <a:pt x="1" y="302"/>
                  </a:cubicBezTo>
                  <a:cubicBezTo>
                    <a:pt x="1" y="468"/>
                    <a:pt x="136" y="604"/>
                    <a:pt x="304" y="604"/>
                  </a:cubicBezTo>
                  <a:lnTo>
                    <a:pt x="6763" y="604"/>
                  </a:lnTo>
                  <a:cubicBezTo>
                    <a:pt x="6929" y="604"/>
                    <a:pt x="7065" y="468"/>
                    <a:pt x="7065" y="302"/>
                  </a:cubicBezTo>
                  <a:cubicBezTo>
                    <a:pt x="7067" y="134"/>
                    <a:pt x="6933" y="1"/>
                    <a:pt x="67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19"/>
            <p:cNvSpPr/>
            <p:nvPr/>
          </p:nvSpPr>
          <p:spPr>
            <a:xfrm>
              <a:off x="2398600" y="1541850"/>
              <a:ext cx="515775" cy="467250"/>
            </a:xfrm>
            <a:custGeom>
              <a:rect b="b" l="l" r="r" t="t"/>
              <a:pathLst>
                <a:path extrusionOk="0" h="18690" w="20631">
                  <a:moveTo>
                    <a:pt x="4521" y="3834"/>
                  </a:moveTo>
                  <a:lnTo>
                    <a:pt x="4521" y="6458"/>
                  </a:lnTo>
                  <a:lnTo>
                    <a:pt x="3190" y="6458"/>
                  </a:lnTo>
                  <a:lnTo>
                    <a:pt x="3190" y="3834"/>
                  </a:lnTo>
                  <a:close/>
                  <a:moveTo>
                    <a:pt x="15504" y="605"/>
                  </a:moveTo>
                  <a:lnTo>
                    <a:pt x="15504" y="6458"/>
                  </a:lnTo>
                  <a:lnTo>
                    <a:pt x="5127" y="6458"/>
                  </a:lnTo>
                  <a:lnTo>
                    <a:pt x="5127" y="605"/>
                  </a:lnTo>
                  <a:close/>
                  <a:moveTo>
                    <a:pt x="17441" y="3834"/>
                  </a:moveTo>
                  <a:lnTo>
                    <a:pt x="17441" y="6458"/>
                  </a:lnTo>
                  <a:lnTo>
                    <a:pt x="16109" y="6458"/>
                  </a:lnTo>
                  <a:lnTo>
                    <a:pt x="16109" y="3834"/>
                  </a:lnTo>
                  <a:close/>
                  <a:moveTo>
                    <a:pt x="19360" y="7065"/>
                  </a:moveTo>
                  <a:cubicBezTo>
                    <a:pt x="19728" y="7065"/>
                    <a:pt x="20024" y="7364"/>
                    <a:pt x="20024" y="7731"/>
                  </a:cubicBezTo>
                  <a:lnTo>
                    <a:pt x="20024" y="17419"/>
                  </a:lnTo>
                  <a:cubicBezTo>
                    <a:pt x="20024" y="17787"/>
                    <a:pt x="19724" y="18085"/>
                    <a:pt x="19360" y="18085"/>
                  </a:cubicBezTo>
                  <a:lnTo>
                    <a:pt x="8358" y="18085"/>
                  </a:lnTo>
                  <a:lnTo>
                    <a:pt x="8358" y="10799"/>
                  </a:lnTo>
                  <a:cubicBezTo>
                    <a:pt x="8358" y="10631"/>
                    <a:pt x="8222" y="10497"/>
                    <a:pt x="8056" y="10497"/>
                  </a:cubicBezTo>
                  <a:cubicBezTo>
                    <a:pt x="7888" y="10497"/>
                    <a:pt x="7755" y="10631"/>
                    <a:pt x="7755" y="10799"/>
                  </a:cubicBezTo>
                  <a:lnTo>
                    <a:pt x="7755" y="18085"/>
                  </a:lnTo>
                  <a:lnTo>
                    <a:pt x="1275" y="18085"/>
                  </a:lnTo>
                  <a:cubicBezTo>
                    <a:pt x="907" y="18085"/>
                    <a:pt x="608" y="17786"/>
                    <a:pt x="608" y="17419"/>
                  </a:cubicBezTo>
                  <a:lnTo>
                    <a:pt x="608" y="7731"/>
                  </a:lnTo>
                  <a:cubicBezTo>
                    <a:pt x="608" y="7363"/>
                    <a:pt x="908" y="7065"/>
                    <a:pt x="1275" y="7065"/>
                  </a:cubicBezTo>
                  <a:lnTo>
                    <a:pt x="7755" y="7065"/>
                  </a:lnTo>
                  <a:lnTo>
                    <a:pt x="7755" y="9360"/>
                  </a:lnTo>
                  <a:cubicBezTo>
                    <a:pt x="7755" y="9526"/>
                    <a:pt x="7888" y="9661"/>
                    <a:pt x="8056" y="9661"/>
                  </a:cubicBezTo>
                  <a:cubicBezTo>
                    <a:pt x="8222" y="9661"/>
                    <a:pt x="8358" y="9526"/>
                    <a:pt x="8358" y="9360"/>
                  </a:cubicBezTo>
                  <a:lnTo>
                    <a:pt x="8358" y="7065"/>
                  </a:lnTo>
                  <a:close/>
                  <a:moveTo>
                    <a:pt x="4826" y="1"/>
                  </a:moveTo>
                  <a:cubicBezTo>
                    <a:pt x="4658" y="1"/>
                    <a:pt x="4522" y="136"/>
                    <a:pt x="4522" y="302"/>
                  </a:cubicBezTo>
                  <a:lnTo>
                    <a:pt x="4522" y="3229"/>
                  </a:lnTo>
                  <a:lnTo>
                    <a:pt x="2888" y="3229"/>
                  </a:lnTo>
                  <a:cubicBezTo>
                    <a:pt x="2721" y="3229"/>
                    <a:pt x="2585" y="3365"/>
                    <a:pt x="2585" y="3531"/>
                  </a:cubicBezTo>
                  <a:lnTo>
                    <a:pt x="2585" y="6458"/>
                  </a:lnTo>
                  <a:lnTo>
                    <a:pt x="1273" y="6458"/>
                  </a:lnTo>
                  <a:cubicBezTo>
                    <a:pt x="571" y="6458"/>
                    <a:pt x="0" y="7029"/>
                    <a:pt x="0" y="7731"/>
                  </a:cubicBezTo>
                  <a:lnTo>
                    <a:pt x="0" y="17419"/>
                  </a:lnTo>
                  <a:cubicBezTo>
                    <a:pt x="0" y="18121"/>
                    <a:pt x="571" y="18690"/>
                    <a:pt x="1273" y="18690"/>
                  </a:cubicBezTo>
                  <a:lnTo>
                    <a:pt x="19360" y="18690"/>
                  </a:lnTo>
                  <a:cubicBezTo>
                    <a:pt x="20062" y="18690"/>
                    <a:pt x="20631" y="18121"/>
                    <a:pt x="20631" y="17419"/>
                  </a:cubicBezTo>
                  <a:lnTo>
                    <a:pt x="20631" y="7731"/>
                  </a:lnTo>
                  <a:cubicBezTo>
                    <a:pt x="20631" y="7029"/>
                    <a:pt x="20060" y="6458"/>
                    <a:pt x="19360" y="6458"/>
                  </a:cubicBezTo>
                  <a:lnTo>
                    <a:pt x="18048" y="6458"/>
                  </a:lnTo>
                  <a:lnTo>
                    <a:pt x="18048" y="3531"/>
                  </a:lnTo>
                  <a:cubicBezTo>
                    <a:pt x="18048" y="3365"/>
                    <a:pt x="17912" y="3229"/>
                    <a:pt x="17744" y="3229"/>
                  </a:cubicBezTo>
                  <a:lnTo>
                    <a:pt x="16109" y="3229"/>
                  </a:lnTo>
                  <a:lnTo>
                    <a:pt x="16109" y="302"/>
                  </a:lnTo>
                  <a:cubicBezTo>
                    <a:pt x="16109" y="136"/>
                    <a:pt x="15975" y="1"/>
                    <a:pt x="158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19"/>
            <p:cNvSpPr/>
            <p:nvPr/>
          </p:nvSpPr>
          <p:spPr>
            <a:xfrm>
              <a:off x="2430875" y="1727475"/>
              <a:ext cx="144425" cy="257450"/>
            </a:xfrm>
            <a:custGeom>
              <a:rect b="b" l="l" r="r" t="t"/>
              <a:pathLst>
                <a:path extrusionOk="0" h="10298" w="5777">
                  <a:moveTo>
                    <a:pt x="4180" y="607"/>
                  </a:moveTo>
                  <a:cubicBezTo>
                    <a:pt x="4727" y="607"/>
                    <a:pt x="5170" y="1051"/>
                    <a:pt x="5170" y="1596"/>
                  </a:cubicBezTo>
                  <a:lnTo>
                    <a:pt x="5170" y="8703"/>
                  </a:lnTo>
                  <a:lnTo>
                    <a:pt x="5169" y="8703"/>
                  </a:lnTo>
                  <a:cubicBezTo>
                    <a:pt x="5169" y="9249"/>
                    <a:pt x="4725" y="9691"/>
                    <a:pt x="4179" y="9691"/>
                  </a:cubicBezTo>
                  <a:lnTo>
                    <a:pt x="1597" y="9691"/>
                  </a:lnTo>
                  <a:cubicBezTo>
                    <a:pt x="1051" y="9691"/>
                    <a:pt x="607" y="9249"/>
                    <a:pt x="607" y="8703"/>
                  </a:cubicBezTo>
                  <a:lnTo>
                    <a:pt x="607" y="1596"/>
                  </a:lnTo>
                  <a:cubicBezTo>
                    <a:pt x="607" y="1051"/>
                    <a:pt x="1051" y="607"/>
                    <a:pt x="1597" y="607"/>
                  </a:cubicBezTo>
                  <a:close/>
                  <a:moveTo>
                    <a:pt x="1597" y="1"/>
                  </a:moveTo>
                  <a:cubicBezTo>
                    <a:pt x="717" y="1"/>
                    <a:pt x="1" y="717"/>
                    <a:pt x="1" y="1596"/>
                  </a:cubicBezTo>
                  <a:lnTo>
                    <a:pt x="1" y="8703"/>
                  </a:lnTo>
                  <a:cubicBezTo>
                    <a:pt x="1" y="9583"/>
                    <a:pt x="717" y="10297"/>
                    <a:pt x="1597" y="10297"/>
                  </a:cubicBezTo>
                  <a:lnTo>
                    <a:pt x="4180" y="10297"/>
                  </a:lnTo>
                  <a:cubicBezTo>
                    <a:pt x="5061" y="10297"/>
                    <a:pt x="5777" y="9583"/>
                    <a:pt x="5777" y="8703"/>
                  </a:cubicBezTo>
                  <a:lnTo>
                    <a:pt x="5777" y="1596"/>
                  </a:lnTo>
                  <a:cubicBezTo>
                    <a:pt x="5773" y="719"/>
                    <a:pt x="5059" y="1"/>
                    <a:pt x="41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19"/>
            <p:cNvSpPr/>
            <p:nvPr/>
          </p:nvSpPr>
          <p:spPr>
            <a:xfrm>
              <a:off x="2632750" y="1743675"/>
              <a:ext cx="241250" cy="95825"/>
            </a:xfrm>
            <a:custGeom>
              <a:rect b="b" l="l" r="r" t="t"/>
              <a:pathLst>
                <a:path extrusionOk="0" h="3833" w="9650">
                  <a:moveTo>
                    <a:pt x="9045" y="605"/>
                  </a:moveTo>
                  <a:lnTo>
                    <a:pt x="9045" y="3231"/>
                  </a:lnTo>
                  <a:lnTo>
                    <a:pt x="607" y="3231"/>
                  </a:lnTo>
                  <a:lnTo>
                    <a:pt x="607" y="605"/>
                  </a:lnTo>
                  <a:close/>
                  <a:moveTo>
                    <a:pt x="302" y="0"/>
                  </a:moveTo>
                  <a:cubicBezTo>
                    <a:pt x="136" y="0"/>
                    <a:pt x="1" y="134"/>
                    <a:pt x="1" y="302"/>
                  </a:cubicBezTo>
                  <a:lnTo>
                    <a:pt x="1" y="3531"/>
                  </a:lnTo>
                  <a:cubicBezTo>
                    <a:pt x="1" y="3697"/>
                    <a:pt x="136" y="3832"/>
                    <a:pt x="302" y="3832"/>
                  </a:cubicBezTo>
                  <a:lnTo>
                    <a:pt x="9346" y="3832"/>
                  </a:lnTo>
                  <a:cubicBezTo>
                    <a:pt x="9514" y="3832"/>
                    <a:pt x="9649" y="3697"/>
                    <a:pt x="9649" y="3531"/>
                  </a:cubicBezTo>
                  <a:lnTo>
                    <a:pt x="9649" y="304"/>
                  </a:lnTo>
                  <a:cubicBezTo>
                    <a:pt x="9649" y="134"/>
                    <a:pt x="9514" y="0"/>
                    <a:pt x="934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19"/>
            <p:cNvSpPr/>
            <p:nvPr/>
          </p:nvSpPr>
          <p:spPr>
            <a:xfrm>
              <a:off x="2632800" y="1864775"/>
              <a:ext cx="47425" cy="47425"/>
            </a:xfrm>
            <a:custGeom>
              <a:rect b="b" l="l" r="r" t="t"/>
              <a:pathLst>
                <a:path extrusionOk="0" h="1897" w="1897">
                  <a:moveTo>
                    <a:pt x="1290" y="605"/>
                  </a:moveTo>
                  <a:lnTo>
                    <a:pt x="1290" y="1292"/>
                  </a:lnTo>
                  <a:lnTo>
                    <a:pt x="602" y="1292"/>
                  </a:lnTo>
                  <a:lnTo>
                    <a:pt x="602" y="605"/>
                  </a:lnTo>
                  <a:close/>
                  <a:moveTo>
                    <a:pt x="303" y="1"/>
                  </a:moveTo>
                  <a:cubicBezTo>
                    <a:pt x="136" y="1"/>
                    <a:pt x="0" y="136"/>
                    <a:pt x="0" y="302"/>
                  </a:cubicBezTo>
                  <a:lnTo>
                    <a:pt x="0" y="1594"/>
                  </a:lnTo>
                  <a:cubicBezTo>
                    <a:pt x="0" y="1761"/>
                    <a:pt x="136" y="1897"/>
                    <a:pt x="303" y="1897"/>
                  </a:cubicBezTo>
                  <a:lnTo>
                    <a:pt x="1593" y="1897"/>
                  </a:lnTo>
                  <a:cubicBezTo>
                    <a:pt x="1761" y="1897"/>
                    <a:pt x="1896" y="1761"/>
                    <a:pt x="1896" y="1594"/>
                  </a:cubicBezTo>
                  <a:lnTo>
                    <a:pt x="1896" y="302"/>
                  </a:lnTo>
                  <a:cubicBezTo>
                    <a:pt x="1896" y="136"/>
                    <a:pt x="1761" y="1"/>
                    <a:pt x="15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19"/>
            <p:cNvSpPr/>
            <p:nvPr/>
          </p:nvSpPr>
          <p:spPr>
            <a:xfrm>
              <a:off x="2697375" y="1864775"/>
              <a:ext cx="47425" cy="47425"/>
            </a:xfrm>
            <a:custGeom>
              <a:rect b="b" l="l" r="r" t="t"/>
              <a:pathLst>
                <a:path extrusionOk="0" h="1897" w="1897">
                  <a:moveTo>
                    <a:pt x="1292" y="605"/>
                  </a:moveTo>
                  <a:lnTo>
                    <a:pt x="1292" y="1292"/>
                  </a:lnTo>
                  <a:lnTo>
                    <a:pt x="603" y="1292"/>
                  </a:lnTo>
                  <a:lnTo>
                    <a:pt x="603" y="605"/>
                  </a:lnTo>
                  <a:close/>
                  <a:moveTo>
                    <a:pt x="302" y="1"/>
                  </a:moveTo>
                  <a:cubicBezTo>
                    <a:pt x="134" y="1"/>
                    <a:pt x="0" y="136"/>
                    <a:pt x="0" y="302"/>
                  </a:cubicBezTo>
                  <a:lnTo>
                    <a:pt x="0" y="1594"/>
                  </a:lnTo>
                  <a:cubicBezTo>
                    <a:pt x="0" y="1761"/>
                    <a:pt x="134" y="1897"/>
                    <a:pt x="302" y="1897"/>
                  </a:cubicBezTo>
                  <a:lnTo>
                    <a:pt x="1593" y="1897"/>
                  </a:lnTo>
                  <a:cubicBezTo>
                    <a:pt x="1759" y="1897"/>
                    <a:pt x="1895" y="1761"/>
                    <a:pt x="1895" y="1594"/>
                  </a:cubicBezTo>
                  <a:lnTo>
                    <a:pt x="1895" y="302"/>
                  </a:lnTo>
                  <a:cubicBezTo>
                    <a:pt x="1897" y="136"/>
                    <a:pt x="1763" y="1"/>
                    <a:pt x="15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19"/>
            <p:cNvSpPr/>
            <p:nvPr/>
          </p:nvSpPr>
          <p:spPr>
            <a:xfrm>
              <a:off x="2761950" y="1864775"/>
              <a:ext cx="47475" cy="47425"/>
            </a:xfrm>
            <a:custGeom>
              <a:rect b="b" l="l" r="r" t="t"/>
              <a:pathLst>
                <a:path extrusionOk="0" h="1897" w="1899">
                  <a:moveTo>
                    <a:pt x="1292" y="605"/>
                  </a:moveTo>
                  <a:lnTo>
                    <a:pt x="1292" y="1292"/>
                  </a:lnTo>
                  <a:lnTo>
                    <a:pt x="605" y="1292"/>
                  </a:lnTo>
                  <a:lnTo>
                    <a:pt x="605" y="605"/>
                  </a:lnTo>
                  <a:close/>
                  <a:moveTo>
                    <a:pt x="304" y="1"/>
                  </a:moveTo>
                  <a:cubicBezTo>
                    <a:pt x="136" y="1"/>
                    <a:pt x="0" y="136"/>
                    <a:pt x="0" y="302"/>
                  </a:cubicBezTo>
                  <a:lnTo>
                    <a:pt x="0" y="1594"/>
                  </a:lnTo>
                  <a:cubicBezTo>
                    <a:pt x="0" y="1761"/>
                    <a:pt x="136" y="1897"/>
                    <a:pt x="304" y="1897"/>
                  </a:cubicBezTo>
                  <a:lnTo>
                    <a:pt x="1593" y="1897"/>
                  </a:lnTo>
                  <a:cubicBezTo>
                    <a:pt x="1761" y="1897"/>
                    <a:pt x="1897" y="1761"/>
                    <a:pt x="1897" y="1594"/>
                  </a:cubicBezTo>
                  <a:lnTo>
                    <a:pt x="1897" y="302"/>
                  </a:lnTo>
                  <a:cubicBezTo>
                    <a:pt x="1898" y="136"/>
                    <a:pt x="1761" y="1"/>
                    <a:pt x="15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19"/>
            <p:cNvSpPr/>
            <p:nvPr/>
          </p:nvSpPr>
          <p:spPr>
            <a:xfrm>
              <a:off x="2826575" y="1864775"/>
              <a:ext cx="47425" cy="47425"/>
            </a:xfrm>
            <a:custGeom>
              <a:rect b="b" l="l" r="r" t="t"/>
              <a:pathLst>
                <a:path extrusionOk="0" h="1897" w="1897">
                  <a:moveTo>
                    <a:pt x="1292" y="605"/>
                  </a:moveTo>
                  <a:lnTo>
                    <a:pt x="1292" y="1292"/>
                  </a:lnTo>
                  <a:lnTo>
                    <a:pt x="605" y="1292"/>
                  </a:lnTo>
                  <a:lnTo>
                    <a:pt x="605" y="605"/>
                  </a:lnTo>
                  <a:close/>
                  <a:moveTo>
                    <a:pt x="303" y="1"/>
                  </a:moveTo>
                  <a:cubicBezTo>
                    <a:pt x="135" y="1"/>
                    <a:pt x="0" y="136"/>
                    <a:pt x="0" y="302"/>
                  </a:cubicBezTo>
                  <a:lnTo>
                    <a:pt x="0" y="1594"/>
                  </a:lnTo>
                  <a:cubicBezTo>
                    <a:pt x="0" y="1761"/>
                    <a:pt x="135" y="1897"/>
                    <a:pt x="303" y="1897"/>
                  </a:cubicBezTo>
                  <a:lnTo>
                    <a:pt x="1593" y="1897"/>
                  </a:lnTo>
                  <a:cubicBezTo>
                    <a:pt x="1761" y="1897"/>
                    <a:pt x="1896" y="1761"/>
                    <a:pt x="1896" y="1594"/>
                  </a:cubicBezTo>
                  <a:lnTo>
                    <a:pt x="1896" y="302"/>
                  </a:lnTo>
                  <a:cubicBezTo>
                    <a:pt x="1896" y="136"/>
                    <a:pt x="1761" y="1"/>
                    <a:pt x="15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19"/>
            <p:cNvSpPr/>
            <p:nvPr/>
          </p:nvSpPr>
          <p:spPr>
            <a:xfrm>
              <a:off x="2632800" y="1929400"/>
              <a:ext cx="47425" cy="47375"/>
            </a:xfrm>
            <a:custGeom>
              <a:rect b="b" l="l" r="r" t="t"/>
              <a:pathLst>
                <a:path extrusionOk="0" h="1895" w="1897">
                  <a:moveTo>
                    <a:pt x="1290" y="605"/>
                  </a:moveTo>
                  <a:lnTo>
                    <a:pt x="1290" y="1292"/>
                  </a:lnTo>
                  <a:lnTo>
                    <a:pt x="602" y="1292"/>
                  </a:lnTo>
                  <a:lnTo>
                    <a:pt x="602" y="605"/>
                  </a:lnTo>
                  <a:close/>
                  <a:moveTo>
                    <a:pt x="303" y="0"/>
                  </a:moveTo>
                  <a:cubicBezTo>
                    <a:pt x="136" y="0"/>
                    <a:pt x="0" y="136"/>
                    <a:pt x="0" y="302"/>
                  </a:cubicBezTo>
                  <a:lnTo>
                    <a:pt x="0" y="1593"/>
                  </a:lnTo>
                  <a:cubicBezTo>
                    <a:pt x="0" y="1761"/>
                    <a:pt x="136" y="1895"/>
                    <a:pt x="303" y="1895"/>
                  </a:cubicBezTo>
                  <a:lnTo>
                    <a:pt x="1593" y="1895"/>
                  </a:lnTo>
                  <a:cubicBezTo>
                    <a:pt x="1761" y="1895"/>
                    <a:pt x="1896" y="1761"/>
                    <a:pt x="1896" y="1593"/>
                  </a:cubicBezTo>
                  <a:lnTo>
                    <a:pt x="1896" y="302"/>
                  </a:lnTo>
                  <a:cubicBezTo>
                    <a:pt x="1896" y="136"/>
                    <a:pt x="1761" y="0"/>
                    <a:pt x="15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19"/>
            <p:cNvSpPr/>
            <p:nvPr/>
          </p:nvSpPr>
          <p:spPr>
            <a:xfrm>
              <a:off x="2697375" y="1929400"/>
              <a:ext cx="47425" cy="47375"/>
            </a:xfrm>
            <a:custGeom>
              <a:rect b="b" l="l" r="r" t="t"/>
              <a:pathLst>
                <a:path extrusionOk="0" h="1895" w="1897">
                  <a:moveTo>
                    <a:pt x="1292" y="605"/>
                  </a:moveTo>
                  <a:lnTo>
                    <a:pt x="1292" y="1292"/>
                  </a:lnTo>
                  <a:lnTo>
                    <a:pt x="603" y="1292"/>
                  </a:lnTo>
                  <a:lnTo>
                    <a:pt x="603" y="605"/>
                  </a:lnTo>
                  <a:close/>
                  <a:moveTo>
                    <a:pt x="302" y="0"/>
                  </a:moveTo>
                  <a:cubicBezTo>
                    <a:pt x="134" y="0"/>
                    <a:pt x="0" y="136"/>
                    <a:pt x="0" y="302"/>
                  </a:cubicBezTo>
                  <a:lnTo>
                    <a:pt x="0" y="1593"/>
                  </a:lnTo>
                  <a:cubicBezTo>
                    <a:pt x="0" y="1761"/>
                    <a:pt x="134" y="1895"/>
                    <a:pt x="302" y="1895"/>
                  </a:cubicBezTo>
                  <a:lnTo>
                    <a:pt x="1593" y="1895"/>
                  </a:lnTo>
                  <a:cubicBezTo>
                    <a:pt x="1759" y="1895"/>
                    <a:pt x="1895" y="1761"/>
                    <a:pt x="1895" y="1593"/>
                  </a:cubicBezTo>
                  <a:lnTo>
                    <a:pt x="1895" y="302"/>
                  </a:lnTo>
                  <a:cubicBezTo>
                    <a:pt x="1897" y="136"/>
                    <a:pt x="1763" y="0"/>
                    <a:pt x="15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19"/>
            <p:cNvSpPr/>
            <p:nvPr/>
          </p:nvSpPr>
          <p:spPr>
            <a:xfrm>
              <a:off x="2761950" y="1929400"/>
              <a:ext cx="47475" cy="47375"/>
            </a:xfrm>
            <a:custGeom>
              <a:rect b="b" l="l" r="r" t="t"/>
              <a:pathLst>
                <a:path extrusionOk="0" h="1895" w="1899">
                  <a:moveTo>
                    <a:pt x="1292" y="605"/>
                  </a:moveTo>
                  <a:lnTo>
                    <a:pt x="1292" y="1292"/>
                  </a:lnTo>
                  <a:lnTo>
                    <a:pt x="605" y="1292"/>
                  </a:lnTo>
                  <a:lnTo>
                    <a:pt x="605" y="605"/>
                  </a:lnTo>
                  <a:close/>
                  <a:moveTo>
                    <a:pt x="304" y="0"/>
                  </a:moveTo>
                  <a:cubicBezTo>
                    <a:pt x="136" y="0"/>
                    <a:pt x="0" y="136"/>
                    <a:pt x="0" y="302"/>
                  </a:cubicBezTo>
                  <a:lnTo>
                    <a:pt x="0" y="1593"/>
                  </a:lnTo>
                  <a:cubicBezTo>
                    <a:pt x="0" y="1761"/>
                    <a:pt x="136" y="1895"/>
                    <a:pt x="304" y="1895"/>
                  </a:cubicBezTo>
                  <a:lnTo>
                    <a:pt x="1593" y="1895"/>
                  </a:lnTo>
                  <a:cubicBezTo>
                    <a:pt x="1761" y="1895"/>
                    <a:pt x="1897" y="1761"/>
                    <a:pt x="1897" y="1593"/>
                  </a:cubicBezTo>
                  <a:lnTo>
                    <a:pt x="1897" y="302"/>
                  </a:lnTo>
                  <a:cubicBezTo>
                    <a:pt x="1898" y="136"/>
                    <a:pt x="1761" y="0"/>
                    <a:pt x="15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19"/>
            <p:cNvSpPr/>
            <p:nvPr/>
          </p:nvSpPr>
          <p:spPr>
            <a:xfrm>
              <a:off x="2826575" y="1929400"/>
              <a:ext cx="47425" cy="47375"/>
            </a:xfrm>
            <a:custGeom>
              <a:rect b="b" l="l" r="r" t="t"/>
              <a:pathLst>
                <a:path extrusionOk="0" h="1895" w="1897">
                  <a:moveTo>
                    <a:pt x="1292" y="605"/>
                  </a:moveTo>
                  <a:lnTo>
                    <a:pt x="1292" y="1292"/>
                  </a:lnTo>
                  <a:lnTo>
                    <a:pt x="605" y="1292"/>
                  </a:lnTo>
                  <a:lnTo>
                    <a:pt x="605" y="605"/>
                  </a:lnTo>
                  <a:close/>
                  <a:moveTo>
                    <a:pt x="303" y="0"/>
                  </a:moveTo>
                  <a:cubicBezTo>
                    <a:pt x="135" y="0"/>
                    <a:pt x="0" y="136"/>
                    <a:pt x="0" y="302"/>
                  </a:cubicBezTo>
                  <a:lnTo>
                    <a:pt x="0" y="1593"/>
                  </a:lnTo>
                  <a:cubicBezTo>
                    <a:pt x="0" y="1761"/>
                    <a:pt x="135" y="1895"/>
                    <a:pt x="303" y="1895"/>
                  </a:cubicBezTo>
                  <a:lnTo>
                    <a:pt x="1593" y="1895"/>
                  </a:lnTo>
                  <a:cubicBezTo>
                    <a:pt x="1761" y="1895"/>
                    <a:pt x="1896" y="1761"/>
                    <a:pt x="1896" y="1593"/>
                  </a:cubicBezTo>
                  <a:lnTo>
                    <a:pt x="1896" y="302"/>
                  </a:lnTo>
                  <a:cubicBezTo>
                    <a:pt x="1896" y="136"/>
                    <a:pt x="1761" y="0"/>
                    <a:pt x="15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8" name="Shape 6428"/>
        <p:cNvGrpSpPr/>
        <p:nvPr/>
      </p:nvGrpSpPr>
      <p:grpSpPr>
        <a:xfrm>
          <a:off x="0" y="0"/>
          <a:ext cx="0" cy="0"/>
          <a:chOff x="0" y="0"/>
          <a:chExt cx="0" cy="0"/>
        </a:xfrm>
      </p:grpSpPr>
      <p:sp>
        <p:nvSpPr>
          <p:cNvPr id="6429" name="Google Shape;6429;p20"/>
          <p:cNvSpPr txBox="1"/>
          <p:nvPr>
            <p:ph idx="1" type="subTitle"/>
          </p:nvPr>
        </p:nvSpPr>
        <p:spPr>
          <a:xfrm>
            <a:off x="2048266" y="3116550"/>
            <a:ext cx="5047500" cy="713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1600"/>
              </a:spcAft>
              <a:buSzPts val="1400"/>
              <a:buNone/>
            </a:pPr>
            <a:br>
              <a:rPr lang="en"/>
            </a:br>
            <a:r>
              <a:rPr b="1" lang="en">
                <a:solidFill>
                  <a:schemeClr val="lt2"/>
                </a:solidFill>
              </a:rPr>
              <a:t>January 17th to January 23rd</a:t>
            </a:r>
            <a:br>
              <a:rPr lang="en"/>
            </a:br>
            <a:r>
              <a:rPr lang="en"/>
              <a:t>Here you could describe the topic of the section and the activities</a:t>
            </a:r>
            <a:endParaRPr/>
          </a:p>
        </p:txBody>
      </p:sp>
      <p:sp>
        <p:nvSpPr>
          <p:cNvPr id="6430" name="Google Shape;6430;p20"/>
          <p:cNvSpPr txBox="1"/>
          <p:nvPr>
            <p:ph type="title"/>
          </p:nvPr>
        </p:nvSpPr>
        <p:spPr>
          <a:xfrm>
            <a:off x="2048238" y="1313550"/>
            <a:ext cx="5047500" cy="1803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Week </a:t>
            </a:r>
            <a:r>
              <a:rPr lang="en">
                <a:solidFill>
                  <a:schemeClr val="lt2"/>
                </a:solidFill>
              </a:rPr>
              <a:t>#4</a:t>
            </a:r>
            <a:endParaRPr>
              <a:solidFill>
                <a:schemeClr val="lt2"/>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62" name="Shape 4562"/>
        <p:cNvGrpSpPr/>
        <p:nvPr/>
      </p:nvGrpSpPr>
      <p:grpSpPr>
        <a:xfrm>
          <a:off x="0" y="0"/>
          <a:ext cx="0" cy="0"/>
          <a:chOff x="0" y="0"/>
          <a:chExt cx="0" cy="0"/>
        </a:xfrm>
      </p:grpSpPr>
      <p:sp>
        <p:nvSpPr>
          <p:cNvPr id="4563" name="Google Shape;4563;g12bd7b201fa_0_8"/>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¿Cómo funciona?</a:t>
            </a:r>
            <a:endParaRPr/>
          </a:p>
        </p:txBody>
      </p:sp>
      <p:sp>
        <p:nvSpPr>
          <p:cNvPr id="4564" name="Google Shape;4564;g12bd7b201fa_0_8"/>
          <p:cNvSpPr txBox="1"/>
          <p:nvPr/>
        </p:nvSpPr>
        <p:spPr>
          <a:xfrm>
            <a:off x="720000" y="1677450"/>
            <a:ext cx="5860500" cy="22977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just">
              <a:lnSpc>
                <a:spcPct val="100000"/>
              </a:lnSpc>
              <a:spcBef>
                <a:spcPts val="0"/>
              </a:spcBef>
              <a:spcAft>
                <a:spcPts val="1600"/>
              </a:spcAft>
              <a:buClr>
                <a:srgbClr val="000000"/>
              </a:buClr>
              <a:buSzPts val="1400"/>
              <a:buFont typeface="Arial"/>
              <a:buNone/>
            </a:pPr>
            <a:br>
              <a:rPr b="0" i="0" lang="en" sz="1700" u="none" cap="none" strike="noStrike">
                <a:solidFill>
                  <a:schemeClr val="dk1"/>
                </a:solidFill>
                <a:latin typeface="Barlow Semi Condensed"/>
                <a:ea typeface="Barlow Semi Condensed"/>
                <a:cs typeface="Barlow Semi Condensed"/>
                <a:sym typeface="Barlow Semi Condensed"/>
              </a:rPr>
            </a:br>
            <a:r>
              <a:rPr lang="en" sz="1500">
                <a:solidFill>
                  <a:srgbClr val="404040"/>
                </a:solidFill>
              </a:rPr>
              <a:t>Una vez que la identificación se realiza con éxito, el usuario entonces se redirige automáticamente (en la mayoría de los casos) al sitio que había ingresado previamente. En buena parte de las soluciones, hay un monitoreo de actividad del usuario para que la sesión sea debidamente expirada, sea por inactividad, o por exceder el tiempo configurado.</a:t>
            </a:r>
            <a:endParaRPr b="0" i="0" sz="1700" u="none" cap="none" strike="noStrike">
              <a:solidFill>
                <a:schemeClr val="dk1"/>
              </a:solidFill>
              <a:latin typeface="Barlow Semi Condensed"/>
              <a:ea typeface="Barlow Semi Condensed"/>
              <a:cs typeface="Barlow Semi Condensed"/>
              <a:sym typeface="Barlow Semi Condensed"/>
            </a:endParaRPr>
          </a:p>
        </p:txBody>
      </p:sp>
      <p:pic>
        <p:nvPicPr>
          <p:cNvPr id="4565" name="Google Shape;4565;g12bd7b201fa_0_8"/>
          <p:cNvPicPr preferRelativeResize="0"/>
          <p:nvPr/>
        </p:nvPicPr>
        <p:blipFill>
          <a:blip r:embed="rId3">
            <a:alphaModFix/>
          </a:blip>
          <a:stretch>
            <a:fillRect/>
          </a:stretch>
        </p:blipFill>
        <p:spPr>
          <a:xfrm>
            <a:off x="6897525" y="1317575"/>
            <a:ext cx="1428750" cy="2857500"/>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4" name="Shape 6434"/>
        <p:cNvGrpSpPr/>
        <p:nvPr/>
      </p:nvGrpSpPr>
      <p:grpSpPr>
        <a:xfrm>
          <a:off x="0" y="0"/>
          <a:ext cx="0" cy="0"/>
          <a:chOff x="0" y="0"/>
          <a:chExt cx="0" cy="0"/>
        </a:xfrm>
      </p:grpSpPr>
      <p:sp>
        <p:nvSpPr>
          <p:cNvPr id="6435" name="Google Shape;6435;p21"/>
          <p:cNvSpPr/>
          <p:nvPr/>
        </p:nvSpPr>
        <p:spPr>
          <a:xfrm>
            <a:off x="5943600" y="2968252"/>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21"/>
          <p:cNvSpPr/>
          <p:nvPr/>
        </p:nvSpPr>
        <p:spPr>
          <a:xfrm>
            <a:off x="7588360" y="2968252"/>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21"/>
          <p:cNvSpPr/>
          <p:nvPr/>
        </p:nvSpPr>
        <p:spPr>
          <a:xfrm>
            <a:off x="6766007" y="2968252"/>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21"/>
          <p:cNvSpPr/>
          <p:nvPr/>
        </p:nvSpPr>
        <p:spPr>
          <a:xfrm>
            <a:off x="3331825" y="2968252"/>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21"/>
          <p:cNvSpPr/>
          <p:nvPr/>
        </p:nvSpPr>
        <p:spPr>
          <a:xfrm>
            <a:off x="4976585" y="2968252"/>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21"/>
          <p:cNvSpPr/>
          <p:nvPr/>
        </p:nvSpPr>
        <p:spPr>
          <a:xfrm>
            <a:off x="4154232" y="2968252"/>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21"/>
          <p:cNvSpPr/>
          <p:nvPr/>
        </p:nvSpPr>
        <p:spPr>
          <a:xfrm>
            <a:off x="720000" y="296825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21"/>
          <p:cNvSpPr/>
          <p:nvPr/>
        </p:nvSpPr>
        <p:spPr>
          <a:xfrm>
            <a:off x="2364760" y="296825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21"/>
          <p:cNvSpPr/>
          <p:nvPr/>
        </p:nvSpPr>
        <p:spPr>
          <a:xfrm>
            <a:off x="1542407" y="296825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21"/>
          <p:cNvSpPr/>
          <p:nvPr/>
        </p:nvSpPr>
        <p:spPr>
          <a:xfrm>
            <a:off x="5943600" y="123720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21"/>
          <p:cNvSpPr/>
          <p:nvPr/>
        </p:nvSpPr>
        <p:spPr>
          <a:xfrm>
            <a:off x="7588360" y="123720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21"/>
          <p:cNvSpPr/>
          <p:nvPr/>
        </p:nvSpPr>
        <p:spPr>
          <a:xfrm>
            <a:off x="6766007" y="123720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21"/>
          <p:cNvSpPr/>
          <p:nvPr/>
        </p:nvSpPr>
        <p:spPr>
          <a:xfrm>
            <a:off x="3331825" y="123720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21"/>
          <p:cNvSpPr/>
          <p:nvPr/>
        </p:nvSpPr>
        <p:spPr>
          <a:xfrm>
            <a:off x="4976585" y="123720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21"/>
          <p:cNvSpPr/>
          <p:nvPr/>
        </p:nvSpPr>
        <p:spPr>
          <a:xfrm>
            <a:off x="4154232" y="123720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21"/>
          <p:cNvSpPr/>
          <p:nvPr/>
        </p:nvSpPr>
        <p:spPr>
          <a:xfrm>
            <a:off x="720000" y="123720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21"/>
          <p:cNvSpPr/>
          <p:nvPr/>
        </p:nvSpPr>
        <p:spPr>
          <a:xfrm>
            <a:off x="2364760" y="123720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21"/>
          <p:cNvSpPr/>
          <p:nvPr/>
        </p:nvSpPr>
        <p:spPr>
          <a:xfrm>
            <a:off x="1542407" y="1237200"/>
            <a:ext cx="835500" cy="4029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21"/>
          <p:cNvSpPr txBox="1"/>
          <p:nvPr>
            <p:ph idx="1" type="subTitle"/>
          </p:nvPr>
        </p:nvSpPr>
        <p:spPr>
          <a:xfrm>
            <a:off x="720000" y="2167650"/>
            <a:ext cx="2480400" cy="6516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Mercury is the closest planet to the Sun and stars</a:t>
            </a:r>
            <a:endParaRPr/>
          </a:p>
        </p:txBody>
      </p:sp>
      <p:sp>
        <p:nvSpPr>
          <p:cNvPr id="6454" name="Google Shape;6454;p21"/>
          <p:cNvSpPr txBox="1"/>
          <p:nvPr>
            <p:ph idx="4" type="subTitle"/>
          </p:nvPr>
        </p:nvSpPr>
        <p:spPr>
          <a:xfrm>
            <a:off x="3331828" y="2167650"/>
            <a:ext cx="2480400" cy="6516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Venus has a beautiful name, but it’s terribly hot</a:t>
            </a:r>
            <a:endParaRPr/>
          </a:p>
        </p:txBody>
      </p:sp>
      <p:sp>
        <p:nvSpPr>
          <p:cNvPr id="6455" name="Google Shape;6455;p21"/>
          <p:cNvSpPr txBox="1"/>
          <p:nvPr>
            <p:ph idx="6" type="subTitle"/>
          </p:nvPr>
        </p:nvSpPr>
        <p:spPr>
          <a:xfrm>
            <a:off x="720000" y="3893700"/>
            <a:ext cx="2480400" cy="7098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It’s the biggest planet in our Solar System and universe</a:t>
            </a:r>
            <a:endParaRPr/>
          </a:p>
        </p:txBody>
      </p:sp>
      <p:sp>
        <p:nvSpPr>
          <p:cNvPr id="6456" name="Google Shape;6456;p21"/>
          <p:cNvSpPr txBox="1"/>
          <p:nvPr>
            <p:ph idx="8" type="subTitle"/>
          </p:nvPr>
        </p:nvSpPr>
        <p:spPr>
          <a:xfrm>
            <a:off x="3331828" y="3893700"/>
            <a:ext cx="2480400" cy="7098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Saturn is the ringed one and a really gassy giant</a:t>
            </a:r>
            <a:endParaRPr/>
          </a:p>
        </p:txBody>
      </p:sp>
      <p:sp>
        <p:nvSpPr>
          <p:cNvPr id="6457" name="Google Shape;6457;p21"/>
          <p:cNvSpPr txBox="1"/>
          <p:nvPr>
            <p:ph idx="13" type="subTitle"/>
          </p:nvPr>
        </p:nvSpPr>
        <p:spPr>
          <a:xfrm>
            <a:off x="5943655" y="2167650"/>
            <a:ext cx="2480400" cy="6516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Despite being red, Mars is an extremely cold place, not hot</a:t>
            </a:r>
            <a:endParaRPr/>
          </a:p>
        </p:txBody>
      </p:sp>
      <p:sp>
        <p:nvSpPr>
          <p:cNvPr id="6458" name="Google Shape;6458;p21"/>
          <p:cNvSpPr txBox="1"/>
          <p:nvPr>
            <p:ph idx="15" type="subTitle"/>
          </p:nvPr>
        </p:nvSpPr>
        <p:spPr>
          <a:xfrm>
            <a:off x="5943655" y="3893700"/>
            <a:ext cx="2480400" cy="7098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Neptune is the farthest planet from the Sun</a:t>
            </a:r>
            <a:endParaRPr/>
          </a:p>
        </p:txBody>
      </p:sp>
      <p:sp>
        <p:nvSpPr>
          <p:cNvPr id="6459" name="Google Shape;6459;p21"/>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Monday: </a:t>
            </a:r>
            <a:r>
              <a:rPr lang="en"/>
              <a:t>Today’s schedule</a:t>
            </a:r>
            <a:endParaRPr/>
          </a:p>
        </p:txBody>
      </p:sp>
      <p:sp>
        <p:nvSpPr>
          <p:cNvPr id="6460" name="Google Shape;6460;p21"/>
          <p:cNvSpPr txBox="1"/>
          <p:nvPr>
            <p:ph idx="2" type="title"/>
          </p:nvPr>
        </p:nvSpPr>
        <p:spPr>
          <a:xfrm>
            <a:off x="720000" y="163995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400"/>
              <a:buNone/>
            </a:pPr>
            <a:r>
              <a:rPr lang="en"/>
              <a:t>8:00-9:00 Hrs</a:t>
            </a:r>
            <a:endParaRPr/>
          </a:p>
        </p:txBody>
      </p:sp>
      <p:sp>
        <p:nvSpPr>
          <p:cNvPr id="6461" name="Google Shape;6461;p21"/>
          <p:cNvSpPr txBox="1"/>
          <p:nvPr>
            <p:ph idx="3" type="title"/>
          </p:nvPr>
        </p:nvSpPr>
        <p:spPr>
          <a:xfrm>
            <a:off x="3331825" y="163995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400"/>
              <a:buNone/>
            </a:pPr>
            <a:r>
              <a:rPr lang="en"/>
              <a:t>9:30-11:30 Hrs</a:t>
            </a:r>
            <a:endParaRPr/>
          </a:p>
        </p:txBody>
      </p:sp>
      <p:sp>
        <p:nvSpPr>
          <p:cNvPr id="6462" name="Google Shape;6462;p21"/>
          <p:cNvSpPr txBox="1"/>
          <p:nvPr>
            <p:ph idx="5" type="title"/>
          </p:nvPr>
        </p:nvSpPr>
        <p:spPr>
          <a:xfrm>
            <a:off x="720000" y="336600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hlink"/>
              </a:buClr>
              <a:buSzPts val="1100"/>
              <a:buFont typeface="Arial"/>
              <a:buNone/>
            </a:pPr>
            <a:r>
              <a:rPr lang="en"/>
              <a:t>13:30-14:45 Hrs</a:t>
            </a:r>
            <a:endParaRPr/>
          </a:p>
        </p:txBody>
      </p:sp>
      <p:sp>
        <p:nvSpPr>
          <p:cNvPr id="6463" name="Google Shape;6463;p21"/>
          <p:cNvSpPr txBox="1"/>
          <p:nvPr>
            <p:ph idx="7" type="title"/>
          </p:nvPr>
        </p:nvSpPr>
        <p:spPr>
          <a:xfrm>
            <a:off x="3331825" y="336600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hlink"/>
              </a:buClr>
              <a:buSzPts val="1100"/>
              <a:buFont typeface="Arial"/>
              <a:buNone/>
            </a:pPr>
            <a:r>
              <a:rPr lang="en"/>
              <a:t>15:00-16:00 Hrs</a:t>
            </a:r>
            <a:endParaRPr/>
          </a:p>
        </p:txBody>
      </p:sp>
      <p:sp>
        <p:nvSpPr>
          <p:cNvPr id="6464" name="Google Shape;6464;p21"/>
          <p:cNvSpPr txBox="1"/>
          <p:nvPr>
            <p:ph idx="9" type="title"/>
          </p:nvPr>
        </p:nvSpPr>
        <p:spPr>
          <a:xfrm>
            <a:off x="5943650" y="163995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hlink"/>
              </a:buClr>
              <a:buSzPts val="1100"/>
              <a:buFont typeface="Arial"/>
              <a:buNone/>
            </a:pPr>
            <a:r>
              <a:rPr lang="en"/>
              <a:t>11:45-13:00 Hrs</a:t>
            </a:r>
            <a:endParaRPr/>
          </a:p>
        </p:txBody>
      </p:sp>
      <p:sp>
        <p:nvSpPr>
          <p:cNvPr id="6465" name="Google Shape;6465;p21"/>
          <p:cNvSpPr txBox="1"/>
          <p:nvPr>
            <p:ph idx="14" type="title"/>
          </p:nvPr>
        </p:nvSpPr>
        <p:spPr>
          <a:xfrm>
            <a:off x="5943650" y="3366000"/>
            <a:ext cx="24804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hlink"/>
              </a:buClr>
              <a:buSzPts val="1100"/>
              <a:buFont typeface="Arial"/>
              <a:buNone/>
            </a:pPr>
            <a:r>
              <a:rPr lang="en"/>
              <a:t>16:30-20:00 Hrs</a:t>
            </a:r>
            <a:endParaRPr/>
          </a:p>
        </p:txBody>
      </p:sp>
      <p:grpSp>
        <p:nvGrpSpPr>
          <p:cNvPr id="6466" name="Google Shape;6466;p21"/>
          <p:cNvGrpSpPr/>
          <p:nvPr/>
        </p:nvGrpSpPr>
        <p:grpSpPr>
          <a:xfrm>
            <a:off x="6231289" y="3039138"/>
            <a:ext cx="242907" cy="261176"/>
            <a:chOff x="1807775" y="4257775"/>
            <a:chExt cx="479675" cy="515750"/>
          </a:xfrm>
        </p:grpSpPr>
        <p:sp>
          <p:nvSpPr>
            <p:cNvPr id="6467" name="Google Shape;6467;p21"/>
            <p:cNvSpPr/>
            <p:nvPr/>
          </p:nvSpPr>
          <p:spPr>
            <a:xfrm>
              <a:off x="1968050" y="4540450"/>
              <a:ext cx="72925" cy="72925"/>
            </a:xfrm>
            <a:custGeom>
              <a:rect b="b" l="l" r="r" t="t"/>
              <a:pathLst>
                <a:path extrusionOk="0" h="2917" w="2917">
                  <a:moveTo>
                    <a:pt x="1459" y="604"/>
                  </a:moveTo>
                  <a:cubicBezTo>
                    <a:pt x="1930" y="604"/>
                    <a:pt x="2313" y="987"/>
                    <a:pt x="2313" y="1458"/>
                  </a:cubicBezTo>
                  <a:cubicBezTo>
                    <a:pt x="2313" y="1929"/>
                    <a:pt x="1930" y="2313"/>
                    <a:pt x="1459" y="2313"/>
                  </a:cubicBezTo>
                  <a:cubicBezTo>
                    <a:pt x="988" y="2313"/>
                    <a:pt x="604" y="1929"/>
                    <a:pt x="604" y="1458"/>
                  </a:cubicBezTo>
                  <a:cubicBezTo>
                    <a:pt x="604" y="987"/>
                    <a:pt x="988" y="604"/>
                    <a:pt x="1459" y="604"/>
                  </a:cubicBezTo>
                  <a:close/>
                  <a:moveTo>
                    <a:pt x="1459" y="1"/>
                  </a:moveTo>
                  <a:cubicBezTo>
                    <a:pt x="653" y="1"/>
                    <a:pt x="1" y="655"/>
                    <a:pt x="1" y="1458"/>
                  </a:cubicBezTo>
                  <a:cubicBezTo>
                    <a:pt x="1" y="2263"/>
                    <a:pt x="655" y="2916"/>
                    <a:pt x="1459" y="2916"/>
                  </a:cubicBezTo>
                  <a:cubicBezTo>
                    <a:pt x="2264" y="2916"/>
                    <a:pt x="2916" y="2262"/>
                    <a:pt x="2916" y="1458"/>
                  </a:cubicBezTo>
                  <a:cubicBezTo>
                    <a:pt x="2916" y="655"/>
                    <a:pt x="2262"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21"/>
            <p:cNvSpPr/>
            <p:nvPr/>
          </p:nvSpPr>
          <p:spPr>
            <a:xfrm>
              <a:off x="1807775" y="4257775"/>
              <a:ext cx="479675" cy="515750"/>
            </a:xfrm>
            <a:custGeom>
              <a:rect b="b" l="l" r="r" t="t"/>
              <a:pathLst>
                <a:path extrusionOk="0" h="20630" w="19187">
                  <a:moveTo>
                    <a:pt x="13411" y="614"/>
                  </a:moveTo>
                  <a:cubicBezTo>
                    <a:pt x="14211" y="703"/>
                    <a:pt x="14625" y="1046"/>
                    <a:pt x="15316" y="1508"/>
                  </a:cubicBezTo>
                  <a:cubicBezTo>
                    <a:pt x="15379" y="1548"/>
                    <a:pt x="15372" y="1606"/>
                    <a:pt x="15364" y="1638"/>
                  </a:cubicBezTo>
                  <a:cubicBezTo>
                    <a:pt x="15355" y="1668"/>
                    <a:pt x="15328" y="1719"/>
                    <a:pt x="15252" y="1719"/>
                  </a:cubicBezTo>
                  <a:lnTo>
                    <a:pt x="13411" y="1719"/>
                  </a:lnTo>
                  <a:lnTo>
                    <a:pt x="13411" y="614"/>
                  </a:lnTo>
                  <a:close/>
                  <a:moveTo>
                    <a:pt x="18575" y="5525"/>
                  </a:moveTo>
                  <a:lnTo>
                    <a:pt x="18575" y="6017"/>
                  </a:lnTo>
                  <a:lnTo>
                    <a:pt x="16057" y="6462"/>
                  </a:lnTo>
                  <a:lnTo>
                    <a:pt x="16057" y="5981"/>
                  </a:lnTo>
                  <a:lnTo>
                    <a:pt x="16057" y="5970"/>
                  </a:lnTo>
                  <a:lnTo>
                    <a:pt x="18575" y="5525"/>
                  </a:lnTo>
                  <a:close/>
                  <a:moveTo>
                    <a:pt x="11888" y="5290"/>
                  </a:moveTo>
                  <a:cubicBezTo>
                    <a:pt x="12376" y="5290"/>
                    <a:pt x="12778" y="5561"/>
                    <a:pt x="12806" y="5984"/>
                  </a:cubicBezTo>
                  <a:lnTo>
                    <a:pt x="12806" y="5999"/>
                  </a:lnTo>
                  <a:cubicBezTo>
                    <a:pt x="12828" y="6457"/>
                    <a:pt x="12412" y="6842"/>
                    <a:pt x="11975" y="6988"/>
                  </a:cubicBezTo>
                  <a:cubicBezTo>
                    <a:pt x="11824" y="7039"/>
                    <a:pt x="11671" y="7063"/>
                    <a:pt x="11525" y="7063"/>
                  </a:cubicBezTo>
                  <a:cubicBezTo>
                    <a:pt x="11107" y="7063"/>
                    <a:pt x="10747" y="6865"/>
                    <a:pt x="10638" y="6534"/>
                  </a:cubicBezTo>
                  <a:cubicBezTo>
                    <a:pt x="10473" y="6039"/>
                    <a:pt x="10912" y="5542"/>
                    <a:pt x="11436" y="5366"/>
                  </a:cubicBezTo>
                  <a:cubicBezTo>
                    <a:pt x="11589" y="5315"/>
                    <a:pt x="11742" y="5290"/>
                    <a:pt x="11888" y="5290"/>
                  </a:cubicBezTo>
                  <a:close/>
                  <a:moveTo>
                    <a:pt x="18033" y="8490"/>
                  </a:moveTo>
                  <a:cubicBezTo>
                    <a:pt x="18281" y="8490"/>
                    <a:pt x="18495" y="8600"/>
                    <a:pt x="18556" y="8785"/>
                  </a:cubicBezTo>
                  <a:cubicBezTo>
                    <a:pt x="18639" y="9036"/>
                    <a:pt x="18421" y="9348"/>
                    <a:pt x="18070" y="9466"/>
                  </a:cubicBezTo>
                  <a:cubicBezTo>
                    <a:pt x="17977" y="9497"/>
                    <a:pt x="17883" y="9511"/>
                    <a:pt x="17793" y="9511"/>
                  </a:cubicBezTo>
                  <a:cubicBezTo>
                    <a:pt x="17546" y="9511"/>
                    <a:pt x="17332" y="9401"/>
                    <a:pt x="17272" y="9216"/>
                  </a:cubicBezTo>
                  <a:cubicBezTo>
                    <a:pt x="17188" y="8963"/>
                    <a:pt x="17405" y="8653"/>
                    <a:pt x="17756" y="8535"/>
                  </a:cubicBezTo>
                  <a:cubicBezTo>
                    <a:pt x="17849" y="8504"/>
                    <a:pt x="17943" y="8490"/>
                    <a:pt x="18033" y="8490"/>
                  </a:cubicBezTo>
                  <a:close/>
                  <a:moveTo>
                    <a:pt x="14913" y="9041"/>
                  </a:moveTo>
                  <a:cubicBezTo>
                    <a:pt x="15161" y="9041"/>
                    <a:pt x="15375" y="9152"/>
                    <a:pt x="15435" y="9338"/>
                  </a:cubicBezTo>
                  <a:cubicBezTo>
                    <a:pt x="15519" y="9588"/>
                    <a:pt x="15302" y="9901"/>
                    <a:pt x="14947" y="10018"/>
                  </a:cubicBezTo>
                  <a:cubicBezTo>
                    <a:pt x="14859" y="10048"/>
                    <a:pt x="14765" y="10063"/>
                    <a:pt x="14673" y="10063"/>
                  </a:cubicBezTo>
                  <a:cubicBezTo>
                    <a:pt x="14438" y="10063"/>
                    <a:pt x="14217" y="9965"/>
                    <a:pt x="14151" y="9770"/>
                  </a:cubicBezTo>
                  <a:cubicBezTo>
                    <a:pt x="14151" y="9770"/>
                    <a:pt x="14151" y="9768"/>
                    <a:pt x="14149" y="9768"/>
                  </a:cubicBezTo>
                  <a:cubicBezTo>
                    <a:pt x="14065" y="9518"/>
                    <a:pt x="14286" y="9204"/>
                    <a:pt x="14637" y="9086"/>
                  </a:cubicBezTo>
                  <a:cubicBezTo>
                    <a:pt x="14730" y="9056"/>
                    <a:pt x="14824" y="9041"/>
                    <a:pt x="14913" y="9041"/>
                  </a:cubicBezTo>
                  <a:close/>
                  <a:moveTo>
                    <a:pt x="8171" y="5506"/>
                  </a:moveTo>
                  <a:cubicBezTo>
                    <a:pt x="8827" y="5535"/>
                    <a:pt x="9469" y="5648"/>
                    <a:pt x="10089" y="5847"/>
                  </a:cubicBezTo>
                  <a:cubicBezTo>
                    <a:pt x="9978" y="6143"/>
                    <a:pt x="9975" y="6448"/>
                    <a:pt x="10066" y="6722"/>
                  </a:cubicBezTo>
                  <a:cubicBezTo>
                    <a:pt x="10272" y="7341"/>
                    <a:pt x="10885" y="7662"/>
                    <a:pt x="11535" y="7662"/>
                  </a:cubicBezTo>
                  <a:cubicBezTo>
                    <a:pt x="11747" y="7662"/>
                    <a:pt x="11963" y="7628"/>
                    <a:pt x="12171" y="7558"/>
                  </a:cubicBezTo>
                  <a:cubicBezTo>
                    <a:pt x="12351" y="7498"/>
                    <a:pt x="12527" y="7407"/>
                    <a:pt x="12669" y="7312"/>
                  </a:cubicBezTo>
                  <a:cubicBezTo>
                    <a:pt x="13162" y="7747"/>
                    <a:pt x="13592" y="8242"/>
                    <a:pt x="13952" y="8790"/>
                  </a:cubicBezTo>
                  <a:cubicBezTo>
                    <a:pt x="13129" y="9507"/>
                    <a:pt x="13593" y="10666"/>
                    <a:pt x="14657" y="10666"/>
                  </a:cubicBezTo>
                  <a:cubicBezTo>
                    <a:pt x="14711" y="10666"/>
                    <a:pt x="14767" y="10663"/>
                    <a:pt x="14824" y="10657"/>
                  </a:cubicBezTo>
                  <a:cubicBezTo>
                    <a:pt x="15030" y="11337"/>
                    <a:pt x="15134" y="12044"/>
                    <a:pt x="15134" y="12760"/>
                  </a:cubicBezTo>
                  <a:cubicBezTo>
                    <a:pt x="15132" y="14660"/>
                    <a:pt x="14403" y="16386"/>
                    <a:pt x="13212" y="17681"/>
                  </a:cubicBezTo>
                  <a:lnTo>
                    <a:pt x="10240" y="14710"/>
                  </a:lnTo>
                  <a:cubicBezTo>
                    <a:pt x="10552" y="14331"/>
                    <a:pt x="10776" y="13872"/>
                    <a:pt x="10877" y="13365"/>
                  </a:cubicBezTo>
                  <a:cubicBezTo>
                    <a:pt x="10910" y="13202"/>
                    <a:pt x="10805" y="13041"/>
                    <a:pt x="10639" y="13009"/>
                  </a:cubicBezTo>
                  <a:cubicBezTo>
                    <a:pt x="10620" y="13005"/>
                    <a:pt x="10601" y="13003"/>
                    <a:pt x="10582" y="13003"/>
                  </a:cubicBezTo>
                  <a:cubicBezTo>
                    <a:pt x="10441" y="13003"/>
                    <a:pt x="10313" y="13102"/>
                    <a:pt x="10285" y="13247"/>
                  </a:cubicBezTo>
                  <a:cubicBezTo>
                    <a:pt x="10057" y="14393"/>
                    <a:pt x="9043" y="15230"/>
                    <a:pt x="7870" y="15230"/>
                  </a:cubicBezTo>
                  <a:cubicBezTo>
                    <a:pt x="6511" y="15230"/>
                    <a:pt x="5406" y="14125"/>
                    <a:pt x="5406" y="12765"/>
                  </a:cubicBezTo>
                  <a:cubicBezTo>
                    <a:pt x="5406" y="11395"/>
                    <a:pt x="6525" y="10301"/>
                    <a:pt x="7871" y="10301"/>
                  </a:cubicBezTo>
                  <a:cubicBezTo>
                    <a:pt x="8933" y="10301"/>
                    <a:pt x="9874" y="10979"/>
                    <a:pt x="10209" y="11989"/>
                  </a:cubicBezTo>
                  <a:cubicBezTo>
                    <a:pt x="10252" y="12117"/>
                    <a:pt x="10370" y="12197"/>
                    <a:pt x="10496" y="12197"/>
                  </a:cubicBezTo>
                  <a:cubicBezTo>
                    <a:pt x="10528" y="12197"/>
                    <a:pt x="10560" y="12192"/>
                    <a:pt x="10591" y="12181"/>
                  </a:cubicBezTo>
                  <a:cubicBezTo>
                    <a:pt x="10749" y="12127"/>
                    <a:pt x="10835" y="11959"/>
                    <a:pt x="10781" y="11799"/>
                  </a:cubicBezTo>
                  <a:cubicBezTo>
                    <a:pt x="10396" y="10640"/>
                    <a:pt x="9368" y="9830"/>
                    <a:pt x="8171" y="9711"/>
                  </a:cubicBezTo>
                  <a:lnTo>
                    <a:pt x="8171" y="8459"/>
                  </a:lnTo>
                  <a:cubicBezTo>
                    <a:pt x="8171" y="8293"/>
                    <a:pt x="8036" y="8158"/>
                    <a:pt x="7870" y="8158"/>
                  </a:cubicBezTo>
                  <a:cubicBezTo>
                    <a:pt x="7702" y="8158"/>
                    <a:pt x="7568" y="8293"/>
                    <a:pt x="7568" y="8459"/>
                  </a:cubicBezTo>
                  <a:lnTo>
                    <a:pt x="7568" y="9711"/>
                  </a:lnTo>
                  <a:cubicBezTo>
                    <a:pt x="6963" y="9771"/>
                    <a:pt x="6395" y="10008"/>
                    <a:pt x="5925" y="10393"/>
                  </a:cubicBezTo>
                  <a:lnTo>
                    <a:pt x="2955" y="7423"/>
                  </a:lnTo>
                  <a:cubicBezTo>
                    <a:pt x="4211" y="6267"/>
                    <a:pt x="5831" y="5582"/>
                    <a:pt x="7568" y="5510"/>
                  </a:cubicBezTo>
                  <a:lnTo>
                    <a:pt x="7568" y="7048"/>
                  </a:lnTo>
                  <a:cubicBezTo>
                    <a:pt x="7568" y="7216"/>
                    <a:pt x="7702" y="7351"/>
                    <a:pt x="7870" y="7351"/>
                  </a:cubicBezTo>
                  <a:cubicBezTo>
                    <a:pt x="8036" y="7351"/>
                    <a:pt x="8171" y="7216"/>
                    <a:pt x="8171" y="7048"/>
                  </a:cubicBezTo>
                  <a:lnTo>
                    <a:pt x="8171" y="5506"/>
                  </a:lnTo>
                  <a:close/>
                  <a:moveTo>
                    <a:pt x="2527" y="7851"/>
                  </a:moveTo>
                  <a:lnTo>
                    <a:pt x="5497" y="10821"/>
                  </a:lnTo>
                  <a:cubicBezTo>
                    <a:pt x="5062" y="11351"/>
                    <a:pt x="4800" y="12029"/>
                    <a:pt x="4800" y="12765"/>
                  </a:cubicBezTo>
                  <a:cubicBezTo>
                    <a:pt x="4800" y="14355"/>
                    <a:pt x="6016" y="15667"/>
                    <a:pt x="7566" y="15820"/>
                  </a:cubicBezTo>
                  <a:lnTo>
                    <a:pt x="7566" y="20021"/>
                  </a:lnTo>
                  <a:cubicBezTo>
                    <a:pt x="3702" y="19864"/>
                    <a:pt x="607" y="16669"/>
                    <a:pt x="607" y="12765"/>
                  </a:cubicBezTo>
                  <a:cubicBezTo>
                    <a:pt x="607" y="10873"/>
                    <a:pt x="1335" y="9144"/>
                    <a:pt x="2527" y="7851"/>
                  </a:cubicBezTo>
                  <a:close/>
                  <a:moveTo>
                    <a:pt x="9814" y="15138"/>
                  </a:moveTo>
                  <a:lnTo>
                    <a:pt x="12782" y="18108"/>
                  </a:lnTo>
                  <a:cubicBezTo>
                    <a:pt x="11542" y="19250"/>
                    <a:pt x="9925" y="19949"/>
                    <a:pt x="8171" y="20021"/>
                  </a:cubicBezTo>
                  <a:lnTo>
                    <a:pt x="8171" y="15820"/>
                  </a:lnTo>
                  <a:cubicBezTo>
                    <a:pt x="8776" y="15760"/>
                    <a:pt x="9343" y="15523"/>
                    <a:pt x="9814" y="15138"/>
                  </a:cubicBezTo>
                  <a:close/>
                  <a:moveTo>
                    <a:pt x="13341" y="1"/>
                  </a:moveTo>
                  <a:cubicBezTo>
                    <a:pt x="13048" y="1"/>
                    <a:pt x="12804" y="240"/>
                    <a:pt x="12804" y="540"/>
                  </a:cubicBezTo>
                  <a:lnTo>
                    <a:pt x="12804" y="4946"/>
                  </a:lnTo>
                  <a:cubicBezTo>
                    <a:pt x="12544" y="4779"/>
                    <a:pt x="12221" y="4687"/>
                    <a:pt x="11877" y="4687"/>
                  </a:cubicBezTo>
                  <a:cubicBezTo>
                    <a:pt x="11669" y="4687"/>
                    <a:pt x="11454" y="4721"/>
                    <a:pt x="11241" y="4792"/>
                  </a:cubicBezTo>
                  <a:cubicBezTo>
                    <a:pt x="10917" y="4901"/>
                    <a:pt x="10631" y="5085"/>
                    <a:pt x="10415" y="5321"/>
                  </a:cubicBezTo>
                  <a:cubicBezTo>
                    <a:pt x="9598" y="5040"/>
                    <a:pt x="8741" y="4896"/>
                    <a:pt x="7868" y="4896"/>
                  </a:cubicBezTo>
                  <a:cubicBezTo>
                    <a:pt x="3418" y="4896"/>
                    <a:pt x="0" y="8531"/>
                    <a:pt x="0" y="12764"/>
                  </a:cubicBezTo>
                  <a:cubicBezTo>
                    <a:pt x="0" y="17101"/>
                    <a:pt x="3529" y="20629"/>
                    <a:pt x="7868" y="20629"/>
                  </a:cubicBezTo>
                  <a:cubicBezTo>
                    <a:pt x="12284" y="20629"/>
                    <a:pt x="15734" y="17031"/>
                    <a:pt x="15734" y="12764"/>
                  </a:cubicBezTo>
                  <a:cubicBezTo>
                    <a:pt x="15734" y="11984"/>
                    <a:pt x="15620" y="11215"/>
                    <a:pt x="15394" y="10475"/>
                  </a:cubicBezTo>
                  <a:cubicBezTo>
                    <a:pt x="15828" y="10232"/>
                    <a:pt x="16071" y="9818"/>
                    <a:pt x="16056" y="9406"/>
                  </a:cubicBezTo>
                  <a:lnTo>
                    <a:pt x="16056" y="9405"/>
                  </a:lnTo>
                  <a:lnTo>
                    <a:pt x="16056" y="7075"/>
                  </a:lnTo>
                  <a:lnTo>
                    <a:pt x="18573" y="6630"/>
                  </a:lnTo>
                  <a:lnTo>
                    <a:pt x="18573" y="7997"/>
                  </a:lnTo>
                  <a:cubicBezTo>
                    <a:pt x="18410" y="7923"/>
                    <a:pt x="18224" y="7883"/>
                    <a:pt x="18030" y="7883"/>
                  </a:cubicBezTo>
                  <a:cubicBezTo>
                    <a:pt x="17878" y="7883"/>
                    <a:pt x="17721" y="7907"/>
                    <a:pt x="17566" y="7959"/>
                  </a:cubicBezTo>
                  <a:cubicBezTo>
                    <a:pt x="16873" y="8190"/>
                    <a:pt x="16511" y="8845"/>
                    <a:pt x="16698" y="9405"/>
                  </a:cubicBezTo>
                  <a:cubicBezTo>
                    <a:pt x="16845" y="9846"/>
                    <a:pt x="17293" y="10115"/>
                    <a:pt x="17796" y="10115"/>
                  </a:cubicBezTo>
                  <a:cubicBezTo>
                    <a:pt x="17948" y="10115"/>
                    <a:pt x="18105" y="10090"/>
                    <a:pt x="18260" y="10038"/>
                  </a:cubicBezTo>
                  <a:cubicBezTo>
                    <a:pt x="18806" y="9855"/>
                    <a:pt x="19187" y="9384"/>
                    <a:pt x="19176" y="8874"/>
                  </a:cubicBezTo>
                  <a:lnTo>
                    <a:pt x="19176" y="8853"/>
                  </a:lnTo>
                  <a:lnTo>
                    <a:pt x="19176" y="5426"/>
                  </a:lnTo>
                  <a:cubicBezTo>
                    <a:pt x="19176" y="5088"/>
                    <a:pt x="18927" y="4898"/>
                    <a:pt x="18675" y="4898"/>
                  </a:cubicBezTo>
                  <a:cubicBezTo>
                    <a:pt x="18647" y="4898"/>
                    <a:pt x="18619" y="4900"/>
                    <a:pt x="18591" y="4905"/>
                  </a:cubicBezTo>
                  <a:lnTo>
                    <a:pt x="15864" y="5388"/>
                  </a:lnTo>
                  <a:cubicBezTo>
                    <a:pt x="15624" y="5431"/>
                    <a:pt x="15451" y="5638"/>
                    <a:pt x="15451" y="5880"/>
                  </a:cubicBezTo>
                  <a:lnTo>
                    <a:pt x="15451" y="8548"/>
                  </a:lnTo>
                  <a:cubicBezTo>
                    <a:pt x="15288" y="8474"/>
                    <a:pt x="15103" y="8434"/>
                    <a:pt x="14910" y="8434"/>
                  </a:cubicBezTo>
                  <a:cubicBezTo>
                    <a:pt x="14770" y="8434"/>
                    <a:pt x="14624" y="8455"/>
                    <a:pt x="14480" y="8500"/>
                  </a:cubicBezTo>
                  <a:cubicBezTo>
                    <a:pt x="14096" y="7908"/>
                    <a:pt x="13635" y="7368"/>
                    <a:pt x="13104" y="6897"/>
                  </a:cubicBezTo>
                  <a:cubicBezTo>
                    <a:pt x="13311" y="6618"/>
                    <a:pt x="13423" y="6292"/>
                    <a:pt x="13409" y="5967"/>
                  </a:cubicBezTo>
                  <a:lnTo>
                    <a:pt x="13409" y="5965"/>
                  </a:lnTo>
                  <a:lnTo>
                    <a:pt x="13409" y="2322"/>
                  </a:lnTo>
                  <a:lnTo>
                    <a:pt x="15250" y="2322"/>
                  </a:lnTo>
                  <a:cubicBezTo>
                    <a:pt x="15961" y="2322"/>
                    <a:pt x="16241" y="1397"/>
                    <a:pt x="15650" y="1003"/>
                  </a:cubicBezTo>
                  <a:cubicBezTo>
                    <a:pt x="14944" y="532"/>
                    <a:pt x="14396" y="87"/>
                    <a:pt x="13385" y="3"/>
                  </a:cubicBezTo>
                  <a:cubicBezTo>
                    <a:pt x="13370" y="1"/>
                    <a:pt x="13355" y="1"/>
                    <a:pt x="133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69" name="Google Shape;6469;p21"/>
          <p:cNvGrpSpPr/>
          <p:nvPr/>
        </p:nvGrpSpPr>
        <p:grpSpPr>
          <a:xfrm>
            <a:off x="7058107" y="3039160"/>
            <a:ext cx="251238" cy="261150"/>
            <a:chOff x="4060500" y="3688875"/>
            <a:chExt cx="496125" cy="515700"/>
          </a:xfrm>
        </p:grpSpPr>
        <p:sp>
          <p:nvSpPr>
            <p:cNvPr id="6470" name="Google Shape;6470;p21"/>
            <p:cNvSpPr/>
            <p:nvPr/>
          </p:nvSpPr>
          <p:spPr>
            <a:xfrm>
              <a:off x="4198900" y="4058950"/>
              <a:ext cx="15150" cy="21925"/>
            </a:xfrm>
            <a:custGeom>
              <a:rect b="b" l="l" r="r" t="t"/>
              <a:pathLst>
                <a:path extrusionOk="0" h="877" w="606">
                  <a:moveTo>
                    <a:pt x="304" y="1"/>
                  </a:moveTo>
                  <a:cubicBezTo>
                    <a:pt x="138" y="1"/>
                    <a:pt x="2" y="136"/>
                    <a:pt x="2" y="302"/>
                  </a:cubicBezTo>
                  <a:lnTo>
                    <a:pt x="2" y="575"/>
                  </a:lnTo>
                  <a:cubicBezTo>
                    <a:pt x="1" y="743"/>
                    <a:pt x="138" y="876"/>
                    <a:pt x="304" y="876"/>
                  </a:cubicBezTo>
                  <a:cubicBezTo>
                    <a:pt x="472" y="876"/>
                    <a:pt x="605" y="743"/>
                    <a:pt x="605" y="575"/>
                  </a:cubicBezTo>
                  <a:lnTo>
                    <a:pt x="605" y="302"/>
                  </a:lnTo>
                  <a:cubicBezTo>
                    <a:pt x="605" y="136"/>
                    <a:pt x="472" y="1"/>
                    <a:pt x="3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21"/>
            <p:cNvSpPr/>
            <p:nvPr/>
          </p:nvSpPr>
          <p:spPr>
            <a:xfrm>
              <a:off x="4198900" y="4091300"/>
              <a:ext cx="15150" cy="21900"/>
            </a:xfrm>
            <a:custGeom>
              <a:rect b="b" l="l" r="r" t="t"/>
              <a:pathLst>
                <a:path extrusionOk="0" h="876" w="606">
                  <a:moveTo>
                    <a:pt x="304" y="0"/>
                  </a:moveTo>
                  <a:cubicBezTo>
                    <a:pt x="138" y="0"/>
                    <a:pt x="2" y="135"/>
                    <a:pt x="2" y="302"/>
                  </a:cubicBezTo>
                  <a:lnTo>
                    <a:pt x="2" y="574"/>
                  </a:lnTo>
                  <a:cubicBezTo>
                    <a:pt x="1" y="742"/>
                    <a:pt x="138" y="875"/>
                    <a:pt x="304" y="875"/>
                  </a:cubicBezTo>
                  <a:cubicBezTo>
                    <a:pt x="472" y="875"/>
                    <a:pt x="605" y="742"/>
                    <a:pt x="605" y="574"/>
                  </a:cubicBezTo>
                  <a:lnTo>
                    <a:pt x="605" y="302"/>
                  </a:lnTo>
                  <a:cubicBezTo>
                    <a:pt x="605" y="135"/>
                    <a:pt x="472" y="0"/>
                    <a:pt x="3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21"/>
            <p:cNvSpPr/>
            <p:nvPr/>
          </p:nvSpPr>
          <p:spPr>
            <a:xfrm>
              <a:off x="4198900" y="4123625"/>
              <a:ext cx="15150" cy="21900"/>
            </a:xfrm>
            <a:custGeom>
              <a:rect b="b" l="l" r="r" t="t"/>
              <a:pathLst>
                <a:path extrusionOk="0" h="876" w="606">
                  <a:moveTo>
                    <a:pt x="304" y="0"/>
                  </a:moveTo>
                  <a:cubicBezTo>
                    <a:pt x="138" y="0"/>
                    <a:pt x="2" y="136"/>
                    <a:pt x="2" y="302"/>
                  </a:cubicBezTo>
                  <a:lnTo>
                    <a:pt x="2" y="574"/>
                  </a:lnTo>
                  <a:cubicBezTo>
                    <a:pt x="1" y="739"/>
                    <a:pt x="138" y="876"/>
                    <a:pt x="304" y="876"/>
                  </a:cubicBezTo>
                  <a:cubicBezTo>
                    <a:pt x="472" y="876"/>
                    <a:pt x="605" y="742"/>
                    <a:pt x="605" y="574"/>
                  </a:cubicBezTo>
                  <a:lnTo>
                    <a:pt x="605" y="302"/>
                  </a:lnTo>
                  <a:cubicBezTo>
                    <a:pt x="605" y="136"/>
                    <a:pt x="472" y="0"/>
                    <a:pt x="3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21"/>
            <p:cNvSpPr/>
            <p:nvPr/>
          </p:nvSpPr>
          <p:spPr>
            <a:xfrm>
              <a:off x="4198900" y="4155900"/>
              <a:ext cx="15150" cy="21925"/>
            </a:xfrm>
            <a:custGeom>
              <a:rect b="b" l="l" r="r" t="t"/>
              <a:pathLst>
                <a:path extrusionOk="0" h="877" w="606">
                  <a:moveTo>
                    <a:pt x="304" y="1"/>
                  </a:moveTo>
                  <a:cubicBezTo>
                    <a:pt x="138" y="1"/>
                    <a:pt x="2" y="136"/>
                    <a:pt x="2" y="302"/>
                  </a:cubicBezTo>
                  <a:lnTo>
                    <a:pt x="2" y="575"/>
                  </a:lnTo>
                  <a:cubicBezTo>
                    <a:pt x="1" y="741"/>
                    <a:pt x="138" y="876"/>
                    <a:pt x="304" y="876"/>
                  </a:cubicBezTo>
                  <a:cubicBezTo>
                    <a:pt x="472" y="876"/>
                    <a:pt x="605" y="741"/>
                    <a:pt x="605" y="575"/>
                  </a:cubicBezTo>
                  <a:lnTo>
                    <a:pt x="605" y="302"/>
                  </a:lnTo>
                  <a:cubicBezTo>
                    <a:pt x="605" y="136"/>
                    <a:pt x="472" y="1"/>
                    <a:pt x="3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21"/>
            <p:cNvSpPr/>
            <p:nvPr/>
          </p:nvSpPr>
          <p:spPr>
            <a:xfrm>
              <a:off x="4236250" y="3821500"/>
              <a:ext cx="15125" cy="31125"/>
            </a:xfrm>
            <a:custGeom>
              <a:rect b="b" l="l" r="r" t="t"/>
              <a:pathLst>
                <a:path extrusionOk="0" h="1245" w="605">
                  <a:moveTo>
                    <a:pt x="302" y="1"/>
                  </a:moveTo>
                  <a:cubicBezTo>
                    <a:pt x="136" y="1"/>
                    <a:pt x="0" y="136"/>
                    <a:pt x="0" y="302"/>
                  </a:cubicBezTo>
                  <a:lnTo>
                    <a:pt x="0" y="943"/>
                  </a:lnTo>
                  <a:cubicBezTo>
                    <a:pt x="0" y="1111"/>
                    <a:pt x="136" y="1244"/>
                    <a:pt x="302" y="1244"/>
                  </a:cubicBezTo>
                  <a:cubicBezTo>
                    <a:pt x="470" y="1244"/>
                    <a:pt x="605" y="1111"/>
                    <a:pt x="605" y="943"/>
                  </a:cubicBezTo>
                  <a:lnTo>
                    <a:pt x="605" y="302"/>
                  </a:lnTo>
                  <a:cubicBezTo>
                    <a:pt x="605" y="136"/>
                    <a:pt x="470"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21"/>
            <p:cNvSpPr/>
            <p:nvPr/>
          </p:nvSpPr>
          <p:spPr>
            <a:xfrm>
              <a:off x="4261425" y="3821500"/>
              <a:ext cx="15100" cy="31125"/>
            </a:xfrm>
            <a:custGeom>
              <a:rect b="b" l="l" r="r" t="t"/>
              <a:pathLst>
                <a:path extrusionOk="0" h="1245" w="604">
                  <a:moveTo>
                    <a:pt x="302" y="1"/>
                  </a:moveTo>
                  <a:cubicBezTo>
                    <a:pt x="134" y="1"/>
                    <a:pt x="0" y="136"/>
                    <a:pt x="0" y="302"/>
                  </a:cubicBezTo>
                  <a:lnTo>
                    <a:pt x="0" y="943"/>
                  </a:lnTo>
                  <a:cubicBezTo>
                    <a:pt x="0" y="1111"/>
                    <a:pt x="134" y="1244"/>
                    <a:pt x="302" y="1244"/>
                  </a:cubicBezTo>
                  <a:cubicBezTo>
                    <a:pt x="468" y="1244"/>
                    <a:pt x="603" y="1111"/>
                    <a:pt x="603" y="943"/>
                  </a:cubicBezTo>
                  <a:lnTo>
                    <a:pt x="603" y="302"/>
                  </a:lnTo>
                  <a:cubicBezTo>
                    <a:pt x="603" y="136"/>
                    <a:pt x="468"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21"/>
            <p:cNvSpPr/>
            <p:nvPr/>
          </p:nvSpPr>
          <p:spPr>
            <a:xfrm>
              <a:off x="4286550" y="3821500"/>
              <a:ext cx="15150" cy="31125"/>
            </a:xfrm>
            <a:custGeom>
              <a:rect b="b" l="l" r="r" t="t"/>
              <a:pathLst>
                <a:path extrusionOk="0" h="1245" w="606">
                  <a:moveTo>
                    <a:pt x="302" y="1"/>
                  </a:moveTo>
                  <a:cubicBezTo>
                    <a:pt x="136" y="1"/>
                    <a:pt x="1" y="136"/>
                    <a:pt x="1" y="302"/>
                  </a:cubicBezTo>
                  <a:lnTo>
                    <a:pt x="1" y="943"/>
                  </a:lnTo>
                  <a:cubicBezTo>
                    <a:pt x="1" y="1111"/>
                    <a:pt x="136" y="1244"/>
                    <a:pt x="302" y="1244"/>
                  </a:cubicBezTo>
                  <a:cubicBezTo>
                    <a:pt x="470" y="1244"/>
                    <a:pt x="606" y="1111"/>
                    <a:pt x="606" y="943"/>
                  </a:cubicBezTo>
                  <a:lnTo>
                    <a:pt x="606" y="302"/>
                  </a:lnTo>
                  <a:cubicBezTo>
                    <a:pt x="606" y="136"/>
                    <a:pt x="470"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21"/>
            <p:cNvSpPr/>
            <p:nvPr/>
          </p:nvSpPr>
          <p:spPr>
            <a:xfrm>
              <a:off x="4311750" y="3821500"/>
              <a:ext cx="15100" cy="31125"/>
            </a:xfrm>
            <a:custGeom>
              <a:rect b="b" l="l" r="r" t="t"/>
              <a:pathLst>
                <a:path extrusionOk="0" h="1245" w="604">
                  <a:moveTo>
                    <a:pt x="302" y="1"/>
                  </a:moveTo>
                  <a:cubicBezTo>
                    <a:pt x="134" y="1"/>
                    <a:pt x="0" y="136"/>
                    <a:pt x="0" y="302"/>
                  </a:cubicBezTo>
                  <a:lnTo>
                    <a:pt x="0" y="943"/>
                  </a:lnTo>
                  <a:cubicBezTo>
                    <a:pt x="0" y="1111"/>
                    <a:pt x="134" y="1244"/>
                    <a:pt x="302" y="1244"/>
                  </a:cubicBezTo>
                  <a:cubicBezTo>
                    <a:pt x="468" y="1244"/>
                    <a:pt x="603" y="1111"/>
                    <a:pt x="603" y="943"/>
                  </a:cubicBezTo>
                  <a:lnTo>
                    <a:pt x="603" y="302"/>
                  </a:lnTo>
                  <a:cubicBezTo>
                    <a:pt x="603" y="136"/>
                    <a:pt x="468"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21"/>
            <p:cNvSpPr/>
            <p:nvPr/>
          </p:nvSpPr>
          <p:spPr>
            <a:xfrm>
              <a:off x="4458825" y="3873875"/>
              <a:ext cx="68175" cy="68125"/>
            </a:xfrm>
            <a:custGeom>
              <a:rect b="b" l="l" r="r" t="t"/>
              <a:pathLst>
                <a:path extrusionOk="0" h="2725" w="2727">
                  <a:moveTo>
                    <a:pt x="1363" y="604"/>
                  </a:moveTo>
                  <a:cubicBezTo>
                    <a:pt x="1779" y="604"/>
                    <a:pt x="2120" y="945"/>
                    <a:pt x="2120" y="1362"/>
                  </a:cubicBezTo>
                  <a:cubicBezTo>
                    <a:pt x="2121" y="1779"/>
                    <a:pt x="1782" y="2120"/>
                    <a:pt x="1363" y="2120"/>
                  </a:cubicBezTo>
                  <a:cubicBezTo>
                    <a:pt x="945" y="2120"/>
                    <a:pt x="604" y="1779"/>
                    <a:pt x="604" y="1362"/>
                  </a:cubicBezTo>
                  <a:cubicBezTo>
                    <a:pt x="604" y="945"/>
                    <a:pt x="945" y="604"/>
                    <a:pt x="1363" y="604"/>
                  </a:cubicBezTo>
                  <a:close/>
                  <a:moveTo>
                    <a:pt x="1363" y="1"/>
                  </a:moveTo>
                  <a:cubicBezTo>
                    <a:pt x="611" y="1"/>
                    <a:pt x="1" y="611"/>
                    <a:pt x="1" y="1362"/>
                  </a:cubicBezTo>
                  <a:cubicBezTo>
                    <a:pt x="1" y="2113"/>
                    <a:pt x="611" y="2724"/>
                    <a:pt x="1363" y="2724"/>
                  </a:cubicBezTo>
                  <a:cubicBezTo>
                    <a:pt x="2113" y="2724"/>
                    <a:pt x="2724" y="2113"/>
                    <a:pt x="2724" y="1362"/>
                  </a:cubicBezTo>
                  <a:cubicBezTo>
                    <a:pt x="2726" y="611"/>
                    <a:pt x="2113" y="1"/>
                    <a:pt x="13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21"/>
            <p:cNvSpPr/>
            <p:nvPr/>
          </p:nvSpPr>
          <p:spPr>
            <a:xfrm>
              <a:off x="4060500" y="3688875"/>
              <a:ext cx="496125" cy="515700"/>
            </a:xfrm>
            <a:custGeom>
              <a:rect b="b" l="l" r="r" t="t"/>
              <a:pathLst>
                <a:path extrusionOk="0" h="20628" w="19845">
                  <a:moveTo>
                    <a:pt x="16160" y="1245"/>
                  </a:moveTo>
                  <a:cubicBezTo>
                    <a:pt x="16227" y="1245"/>
                    <a:pt x="16280" y="1298"/>
                    <a:pt x="16280" y="1363"/>
                  </a:cubicBezTo>
                  <a:lnTo>
                    <a:pt x="16280" y="3309"/>
                  </a:lnTo>
                  <a:cubicBezTo>
                    <a:pt x="16280" y="3372"/>
                    <a:pt x="16225" y="3425"/>
                    <a:pt x="16160" y="3425"/>
                  </a:cubicBezTo>
                  <a:lnTo>
                    <a:pt x="15018" y="3425"/>
                  </a:lnTo>
                  <a:cubicBezTo>
                    <a:pt x="14951" y="3425"/>
                    <a:pt x="14898" y="3372"/>
                    <a:pt x="14898" y="3309"/>
                  </a:cubicBezTo>
                  <a:lnTo>
                    <a:pt x="14898" y="1363"/>
                  </a:lnTo>
                  <a:cubicBezTo>
                    <a:pt x="14898" y="1298"/>
                    <a:pt x="14952" y="1245"/>
                    <a:pt x="15018" y="1245"/>
                  </a:cubicBezTo>
                  <a:close/>
                  <a:moveTo>
                    <a:pt x="14293" y="2930"/>
                  </a:moveTo>
                  <a:lnTo>
                    <a:pt x="14293" y="3309"/>
                  </a:lnTo>
                  <a:cubicBezTo>
                    <a:pt x="14293" y="3350"/>
                    <a:pt x="14298" y="3387"/>
                    <a:pt x="14303" y="3427"/>
                  </a:cubicBezTo>
                  <a:lnTo>
                    <a:pt x="6141" y="3427"/>
                  </a:lnTo>
                  <a:lnTo>
                    <a:pt x="6141" y="2930"/>
                  </a:lnTo>
                  <a:close/>
                  <a:moveTo>
                    <a:pt x="5348" y="5910"/>
                  </a:moveTo>
                  <a:cubicBezTo>
                    <a:pt x="5453" y="5910"/>
                    <a:pt x="5538" y="5996"/>
                    <a:pt x="5538" y="6101"/>
                  </a:cubicBezTo>
                  <a:lnTo>
                    <a:pt x="5538" y="9280"/>
                  </a:lnTo>
                  <a:cubicBezTo>
                    <a:pt x="5538" y="9384"/>
                    <a:pt x="5453" y="9470"/>
                    <a:pt x="5348" y="9470"/>
                  </a:cubicBezTo>
                  <a:lnTo>
                    <a:pt x="3618" y="9470"/>
                  </a:lnTo>
                  <a:lnTo>
                    <a:pt x="3618" y="6591"/>
                  </a:lnTo>
                  <a:cubicBezTo>
                    <a:pt x="3618" y="6370"/>
                    <a:pt x="3644" y="6143"/>
                    <a:pt x="3709" y="5910"/>
                  </a:cubicBezTo>
                  <a:close/>
                  <a:moveTo>
                    <a:pt x="17296" y="6822"/>
                  </a:moveTo>
                  <a:cubicBezTo>
                    <a:pt x="18366" y="6822"/>
                    <a:pt x="19235" y="7694"/>
                    <a:pt x="19235" y="8762"/>
                  </a:cubicBezTo>
                  <a:cubicBezTo>
                    <a:pt x="19236" y="9836"/>
                    <a:pt x="18361" y="10701"/>
                    <a:pt x="17296" y="10701"/>
                  </a:cubicBezTo>
                  <a:cubicBezTo>
                    <a:pt x="16225" y="10701"/>
                    <a:pt x="15355" y="9830"/>
                    <a:pt x="15355" y="8762"/>
                  </a:cubicBezTo>
                  <a:cubicBezTo>
                    <a:pt x="15355" y="7692"/>
                    <a:pt x="16227" y="6822"/>
                    <a:pt x="17296" y="6822"/>
                  </a:cubicBezTo>
                  <a:close/>
                  <a:moveTo>
                    <a:pt x="6636" y="11589"/>
                  </a:moveTo>
                  <a:lnTo>
                    <a:pt x="6636" y="11877"/>
                  </a:lnTo>
                  <a:cubicBezTo>
                    <a:pt x="6636" y="11983"/>
                    <a:pt x="6549" y="12070"/>
                    <a:pt x="6444" y="12070"/>
                  </a:cubicBezTo>
                  <a:lnTo>
                    <a:pt x="5232" y="12070"/>
                  </a:lnTo>
                  <a:cubicBezTo>
                    <a:pt x="5129" y="12070"/>
                    <a:pt x="5040" y="11983"/>
                    <a:pt x="5040" y="11877"/>
                  </a:cubicBezTo>
                  <a:lnTo>
                    <a:pt x="5040" y="11589"/>
                  </a:lnTo>
                  <a:close/>
                  <a:moveTo>
                    <a:pt x="16016" y="4030"/>
                  </a:moveTo>
                  <a:cubicBezTo>
                    <a:pt x="17417" y="4030"/>
                    <a:pt x="18558" y="5160"/>
                    <a:pt x="18574" y="6558"/>
                  </a:cubicBezTo>
                  <a:cubicBezTo>
                    <a:pt x="18174" y="6327"/>
                    <a:pt x="17731" y="6217"/>
                    <a:pt x="17299" y="6217"/>
                  </a:cubicBezTo>
                  <a:cubicBezTo>
                    <a:pt x="15896" y="6217"/>
                    <a:pt x="14755" y="7360"/>
                    <a:pt x="14755" y="8761"/>
                  </a:cubicBezTo>
                  <a:cubicBezTo>
                    <a:pt x="14755" y="10164"/>
                    <a:pt x="15896" y="11304"/>
                    <a:pt x="17299" y="11304"/>
                  </a:cubicBezTo>
                  <a:cubicBezTo>
                    <a:pt x="17744" y="11304"/>
                    <a:pt x="18185" y="11190"/>
                    <a:pt x="18574" y="10965"/>
                  </a:cubicBezTo>
                  <a:lnTo>
                    <a:pt x="18574" y="14287"/>
                  </a:lnTo>
                  <a:lnTo>
                    <a:pt x="14127" y="14287"/>
                  </a:lnTo>
                  <a:lnTo>
                    <a:pt x="14127" y="9542"/>
                  </a:lnTo>
                  <a:cubicBezTo>
                    <a:pt x="14127" y="8954"/>
                    <a:pt x="13649" y="8476"/>
                    <a:pt x="13061" y="8476"/>
                  </a:cubicBezTo>
                  <a:lnTo>
                    <a:pt x="11799" y="8476"/>
                  </a:lnTo>
                  <a:cubicBezTo>
                    <a:pt x="11631" y="8476"/>
                    <a:pt x="11498" y="8612"/>
                    <a:pt x="11498" y="8780"/>
                  </a:cubicBezTo>
                  <a:cubicBezTo>
                    <a:pt x="11498" y="8946"/>
                    <a:pt x="11631" y="9081"/>
                    <a:pt x="11799" y="9081"/>
                  </a:cubicBezTo>
                  <a:lnTo>
                    <a:pt x="13061" y="9081"/>
                  </a:lnTo>
                  <a:cubicBezTo>
                    <a:pt x="13317" y="9081"/>
                    <a:pt x="13522" y="9288"/>
                    <a:pt x="13522" y="9542"/>
                  </a:cubicBezTo>
                  <a:lnTo>
                    <a:pt x="13522" y="14287"/>
                  </a:lnTo>
                  <a:lnTo>
                    <a:pt x="8091" y="14287"/>
                  </a:lnTo>
                  <a:cubicBezTo>
                    <a:pt x="7981" y="14035"/>
                    <a:pt x="7731" y="13860"/>
                    <a:pt x="7440" y="13860"/>
                  </a:cubicBezTo>
                  <a:lnTo>
                    <a:pt x="6141" y="13860"/>
                  </a:lnTo>
                  <a:lnTo>
                    <a:pt x="6141" y="13569"/>
                  </a:lnTo>
                  <a:lnTo>
                    <a:pt x="6307" y="13569"/>
                  </a:lnTo>
                  <a:cubicBezTo>
                    <a:pt x="6474" y="13569"/>
                    <a:pt x="6609" y="13434"/>
                    <a:pt x="6609" y="13267"/>
                  </a:cubicBezTo>
                  <a:cubicBezTo>
                    <a:pt x="6609" y="13100"/>
                    <a:pt x="6474" y="12964"/>
                    <a:pt x="6307" y="12964"/>
                  </a:cubicBezTo>
                  <a:lnTo>
                    <a:pt x="6141" y="12964"/>
                  </a:lnTo>
                  <a:lnTo>
                    <a:pt x="6141" y="12673"/>
                  </a:lnTo>
                  <a:lnTo>
                    <a:pt x="6446" y="12673"/>
                  </a:lnTo>
                  <a:cubicBezTo>
                    <a:pt x="6885" y="12673"/>
                    <a:pt x="7244" y="12315"/>
                    <a:pt x="7244" y="11875"/>
                  </a:cubicBezTo>
                  <a:lnTo>
                    <a:pt x="7244" y="11585"/>
                  </a:lnTo>
                  <a:lnTo>
                    <a:pt x="7489" y="11585"/>
                  </a:lnTo>
                  <a:cubicBezTo>
                    <a:pt x="8140" y="11585"/>
                    <a:pt x="8668" y="11056"/>
                    <a:pt x="8668" y="10405"/>
                  </a:cubicBezTo>
                  <a:lnTo>
                    <a:pt x="8668" y="9538"/>
                  </a:lnTo>
                  <a:cubicBezTo>
                    <a:pt x="8668" y="9283"/>
                    <a:pt x="8877" y="9078"/>
                    <a:pt x="9129" y="9078"/>
                  </a:cubicBezTo>
                  <a:lnTo>
                    <a:pt x="10393" y="9078"/>
                  </a:lnTo>
                  <a:cubicBezTo>
                    <a:pt x="10559" y="9078"/>
                    <a:pt x="10694" y="8944"/>
                    <a:pt x="10694" y="8776"/>
                  </a:cubicBezTo>
                  <a:cubicBezTo>
                    <a:pt x="10694" y="8610"/>
                    <a:pt x="10559" y="8475"/>
                    <a:pt x="10393" y="8475"/>
                  </a:cubicBezTo>
                  <a:lnTo>
                    <a:pt x="9129" y="8475"/>
                  </a:lnTo>
                  <a:cubicBezTo>
                    <a:pt x="8543" y="8475"/>
                    <a:pt x="8065" y="8953"/>
                    <a:pt x="8065" y="9538"/>
                  </a:cubicBezTo>
                  <a:lnTo>
                    <a:pt x="8065" y="10405"/>
                  </a:lnTo>
                  <a:cubicBezTo>
                    <a:pt x="8065" y="10722"/>
                    <a:pt x="7808" y="10979"/>
                    <a:pt x="7491" y="10979"/>
                  </a:cubicBezTo>
                  <a:lnTo>
                    <a:pt x="4194" y="10979"/>
                  </a:lnTo>
                  <a:cubicBezTo>
                    <a:pt x="3877" y="10979"/>
                    <a:pt x="3620" y="10722"/>
                    <a:pt x="3620" y="10405"/>
                  </a:cubicBezTo>
                  <a:lnTo>
                    <a:pt x="3620" y="10071"/>
                  </a:lnTo>
                  <a:lnTo>
                    <a:pt x="5350" y="10071"/>
                  </a:lnTo>
                  <a:cubicBezTo>
                    <a:pt x="5788" y="10071"/>
                    <a:pt x="6145" y="9717"/>
                    <a:pt x="6145" y="9278"/>
                  </a:cubicBezTo>
                  <a:lnTo>
                    <a:pt x="6145" y="6097"/>
                  </a:lnTo>
                  <a:cubicBezTo>
                    <a:pt x="6145" y="5659"/>
                    <a:pt x="5788" y="5304"/>
                    <a:pt x="5350" y="5304"/>
                  </a:cubicBezTo>
                  <a:lnTo>
                    <a:pt x="3966" y="5304"/>
                  </a:lnTo>
                  <a:cubicBezTo>
                    <a:pt x="4410" y="4542"/>
                    <a:pt x="5233" y="4030"/>
                    <a:pt x="6176" y="4030"/>
                  </a:cubicBezTo>
                  <a:close/>
                  <a:moveTo>
                    <a:pt x="1958" y="14890"/>
                  </a:moveTo>
                  <a:lnTo>
                    <a:pt x="1958" y="18332"/>
                  </a:lnTo>
                  <a:lnTo>
                    <a:pt x="1325" y="18332"/>
                  </a:lnTo>
                  <a:lnTo>
                    <a:pt x="1325" y="15224"/>
                  </a:lnTo>
                  <a:cubicBezTo>
                    <a:pt x="1325" y="15040"/>
                    <a:pt x="1474" y="14890"/>
                    <a:pt x="1659" y="14890"/>
                  </a:cubicBezTo>
                  <a:close/>
                  <a:moveTo>
                    <a:pt x="8152" y="18934"/>
                  </a:moveTo>
                  <a:cubicBezTo>
                    <a:pt x="8752" y="18937"/>
                    <a:pt x="18471" y="18937"/>
                    <a:pt x="19086" y="18937"/>
                  </a:cubicBezTo>
                  <a:cubicBezTo>
                    <a:pt x="19166" y="18937"/>
                    <a:pt x="19236" y="19007"/>
                    <a:pt x="19236" y="19088"/>
                  </a:cubicBezTo>
                  <a:lnTo>
                    <a:pt x="19236" y="19872"/>
                  </a:lnTo>
                  <a:cubicBezTo>
                    <a:pt x="19236" y="19953"/>
                    <a:pt x="19166" y="20025"/>
                    <a:pt x="19086" y="20025"/>
                  </a:cubicBezTo>
                  <a:lnTo>
                    <a:pt x="8144" y="20025"/>
                  </a:lnTo>
                  <a:cubicBezTo>
                    <a:pt x="8145" y="20016"/>
                    <a:pt x="8145" y="20009"/>
                    <a:pt x="8145" y="20001"/>
                  </a:cubicBezTo>
                  <a:cubicBezTo>
                    <a:pt x="8145" y="19994"/>
                    <a:pt x="8149" y="19987"/>
                    <a:pt x="8149" y="19982"/>
                  </a:cubicBezTo>
                  <a:cubicBezTo>
                    <a:pt x="8150" y="19960"/>
                    <a:pt x="8152" y="19939"/>
                    <a:pt x="8152" y="19915"/>
                  </a:cubicBezTo>
                  <a:lnTo>
                    <a:pt x="8152" y="18934"/>
                  </a:lnTo>
                  <a:close/>
                  <a:moveTo>
                    <a:pt x="7438" y="14463"/>
                  </a:moveTo>
                  <a:cubicBezTo>
                    <a:pt x="7498" y="14463"/>
                    <a:pt x="7544" y="14511"/>
                    <a:pt x="7544" y="14571"/>
                  </a:cubicBezTo>
                  <a:lnTo>
                    <a:pt x="7544" y="14588"/>
                  </a:lnTo>
                  <a:lnTo>
                    <a:pt x="7544" y="19917"/>
                  </a:lnTo>
                  <a:cubicBezTo>
                    <a:pt x="7544" y="19977"/>
                    <a:pt x="7498" y="20025"/>
                    <a:pt x="7438" y="20025"/>
                  </a:cubicBezTo>
                  <a:lnTo>
                    <a:pt x="2669" y="20025"/>
                  </a:lnTo>
                  <a:cubicBezTo>
                    <a:pt x="2668" y="20025"/>
                    <a:pt x="2667" y="20025"/>
                    <a:pt x="2666" y="20025"/>
                  </a:cubicBezTo>
                  <a:cubicBezTo>
                    <a:pt x="2609" y="20025"/>
                    <a:pt x="2561" y="19976"/>
                    <a:pt x="2561" y="19917"/>
                  </a:cubicBezTo>
                  <a:lnTo>
                    <a:pt x="2561" y="14588"/>
                  </a:lnTo>
                  <a:lnTo>
                    <a:pt x="2561" y="14571"/>
                  </a:lnTo>
                  <a:cubicBezTo>
                    <a:pt x="2561" y="14511"/>
                    <a:pt x="2609" y="14463"/>
                    <a:pt x="2669" y="14463"/>
                  </a:cubicBezTo>
                  <a:close/>
                  <a:moveTo>
                    <a:pt x="1957" y="18939"/>
                  </a:moveTo>
                  <a:lnTo>
                    <a:pt x="1957" y="19919"/>
                  </a:lnTo>
                  <a:cubicBezTo>
                    <a:pt x="1957" y="19941"/>
                    <a:pt x="1958" y="19961"/>
                    <a:pt x="1960" y="19985"/>
                  </a:cubicBezTo>
                  <a:cubicBezTo>
                    <a:pt x="1960" y="19992"/>
                    <a:pt x="1962" y="19999"/>
                    <a:pt x="1962" y="20004"/>
                  </a:cubicBezTo>
                  <a:cubicBezTo>
                    <a:pt x="1962" y="20013"/>
                    <a:pt x="1965" y="20020"/>
                    <a:pt x="1965" y="20028"/>
                  </a:cubicBezTo>
                  <a:lnTo>
                    <a:pt x="751" y="20027"/>
                  </a:lnTo>
                  <a:cubicBezTo>
                    <a:pt x="669" y="20027"/>
                    <a:pt x="598" y="19956"/>
                    <a:pt x="598" y="19874"/>
                  </a:cubicBezTo>
                  <a:lnTo>
                    <a:pt x="598" y="19091"/>
                  </a:lnTo>
                  <a:cubicBezTo>
                    <a:pt x="598" y="19009"/>
                    <a:pt x="669" y="18939"/>
                    <a:pt x="751" y="18939"/>
                  </a:cubicBezTo>
                  <a:close/>
                  <a:moveTo>
                    <a:pt x="15591" y="1"/>
                  </a:moveTo>
                  <a:cubicBezTo>
                    <a:pt x="15423" y="1"/>
                    <a:pt x="15288" y="135"/>
                    <a:pt x="15288" y="302"/>
                  </a:cubicBezTo>
                  <a:lnTo>
                    <a:pt x="15288" y="640"/>
                  </a:lnTo>
                  <a:lnTo>
                    <a:pt x="15019" y="640"/>
                  </a:lnTo>
                  <a:cubicBezTo>
                    <a:pt x="14618" y="640"/>
                    <a:pt x="14293" y="964"/>
                    <a:pt x="14293" y="1363"/>
                  </a:cubicBezTo>
                  <a:lnTo>
                    <a:pt x="14293" y="2325"/>
                  </a:lnTo>
                  <a:lnTo>
                    <a:pt x="6141" y="2325"/>
                  </a:lnTo>
                  <a:lnTo>
                    <a:pt x="6141" y="2190"/>
                  </a:lnTo>
                  <a:cubicBezTo>
                    <a:pt x="6141" y="2024"/>
                    <a:pt x="6008" y="1889"/>
                    <a:pt x="5840" y="1889"/>
                  </a:cubicBezTo>
                  <a:cubicBezTo>
                    <a:pt x="5672" y="1889"/>
                    <a:pt x="5538" y="2024"/>
                    <a:pt x="5538" y="2190"/>
                  </a:cubicBezTo>
                  <a:lnTo>
                    <a:pt x="5538" y="2325"/>
                  </a:lnTo>
                  <a:lnTo>
                    <a:pt x="5526" y="2325"/>
                  </a:lnTo>
                  <a:cubicBezTo>
                    <a:pt x="5360" y="2325"/>
                    <a:pt x="5225" y="2461"/>
                    <a:pt x="5225" y="2627"/>
                  </a:cubicBezTo>
                  <a:cubicBezTo>
                    <a:pt x="5225" y="2795"/>
                    <a:pt x="5360" y="2930"/>
                    <a:pt x="5526" y="2930"/>
                  </a:cubicBezTo>
                  <a:lnTo>
                    <a:pt x="5538" y="2930"/>
                  </a:lnTo>
                  <a:lnTo>
                    <a:pt x="5538" y="3490"/>
                  </a:lnTo>
                  <a:cubicBezTo>
                    <a:pt x="4096" y="3786"/>
                    <a:pt x="3013" y="5064"/>
                    <a:pt x="3013" y="6587"/>
                  </a:cubicBezTo>
                  <a:lnTo>
                    <a:pt x="3013" y="10407"/>
                  </a:lnTo>
                  <a:cubicBezTo>
                    <a:pt x="3013" y="11058"/>
                    <a:pt x="3543" y="11585"/>
                    <a:pt x="4194" y="11585"/>
                  </a:cubicBezTo>
                  <a:lnTo>
                    <a:pt x="4437" y="11585"/>
                  </a:lnTo>
                  <a:lnTo>
                    <a:pt x="4437" y="11875"/>
                  </a:lnTo>
                  <a:cubicBezTo>
                    <a:pt x="4437" y="12313"/>
                    <a:pt x="4795" y="12673"/>
                    <a:pt x="5237" y="12673"/>
                  </a:cubicBezTo>
                  <a:lnTo>
                    <a:pt x="5540" y="12673"/>
                  </a:lnTo>
                  <a:lnTo>
                    <a:pt x="5540" y="12964"/>
                  </a:lnTo>
                  <a:lnTo>
                    <a:pt x="5376" y="12964"/>
                  </a:lnTo>
                  <a:cubicBezTo>
                    <a:pt x="5208" y="12964"/>
                    <a:pt x="5072" y="13100"/>
                    <a:pt x="5072" y="13267"/>
                  </a:cubicBezTo>
                  <a:cubicBezTo>
                    <a:pt x="5072" y="13434"/>
                    <a:pt x="5208" y="13569"/>
                    <a:pt x="5376" y="13569"/>
                  </a:cubicBezTo>
                  <a:lnTo>
                    <a:pt x="5540" y="13569"/>
                  </a:lnTo>
                  <a:lnTo>
                    <a:pt x="5540" y="13860"/>
                  </a:lnTo>
                  <a:lnTo>
                    <a:pt x="2673" y="13860"/>
                  </a:lnTo>
                  <a:cubicBezTo>
                    <a:pt x="2381" y="13860"/>
                    <a:pt x="2131" y="14035"/>
                    <a:pt x="2022" y="14287"/>
                  </a:cubicBezTo>
                  <a:lnTo>
                    <a:pt x="1662" y="14287"/>
                  </a:lnTo>
                  <a:cubicBezTo>
                    <a:pt x="1145" y="14287"/>
                    <a:pt x="725" y="14708"/>
                    <a:pt x="725" y="15224"/>
                  </a:cubicBezTo>
                  <a:lnTo>
                    <a:pt x="725" y="18332"/>
                  </a:lnTo>
                  <a:cubicBezTo>
                    <a:pt x="323" y="18350"/>
                    <a:pt x="0" y="18682"/>
                    <a:pt x="0" y="19088"/>
                  </a:cubicBezTo>
                  <a:lnTo>
                    <a:pt x="0" y="19872"/>
                  </a:lnTo>
                  <a:cubicBezTo>
                    <a:pt x="0" y="20290"/>
                    <a:pt x="340" y="20628"/>
                    <a:pt x="758" y="20628"/>
                  </a:cubicBezTo>
                  <a:lnTo>
                    <a:pt x="19089" y="20628"/>
                  </a:lnTo>
                  <a:cubicBezTo>
                    <a:pt x="19507" y="20628"/>
                    <a:pt x="19844" y="20290"/>
                    <a:pt x="19844" y="19872"/>
                  </a:cubicBezTo>
                  <a:lnTo>
                    <a:pt x="19844" y="19088"/>
                  </a:lnTo>
                  <a:cubicBezTo>
                    <a:pt x="19844" y="18702"/>
                    <a:pt x="19553" y="18384"/>
                    <a:pt x="19180" y="18339"/>
                  </a:cubicBezTo>
                  <a:lnTo>
                    <a:pt x="19180" y="17375"/>
                  </a:lnTo>
                  <a:cubicBezTo>
                    <a:pt x="19180" y="17209"/>
                    <a:pt x="19045" y="17073"/>
                    <a:pt x="18877" y="17073"/>
                  </a:cubicBezTo>
                  <a:cubicBezTo>
                    <a:pt x="18711" y="17073"/>
                    <a:pt x="18575" y="17209"/>
                    <a:pt x="18575" y="17375"/>
                  </a:cubicBezTo>
                  <a:lnTo>
                    <a:pt x="18575" y="18332"/>
                  </a:lnTo>
                  <a:lnTo>
                    <a:pt x="8154" y="18332"/>
                  </a:lnTo>
                  <a:lnTo>
                    <a:pt x="8154" y="14890"/>
                  </a:lnTo>
                  <a:lnTo>
                    <a:pt x="18575" y="14890"/>
                  </a:lnTo>
                  <a:lnTo>
                    <a:pt x="18575" y="15965"/>
                  </a:lnTo>
                  <a:cubicBezTo>
                    <a:pt x="18572" y="16131"/>
                    <a:pt x="18705" y="16267"/>
                    <a:pt x="18873" y="16267"/>
                  </a:cubicBezTo>
                  <a:cubicBezTo>
                    <a:pt x="19039" y="16267"/>
                    <a:pt x="19175" y="16131"/>
                    <a:pt x="19175" y="15965"/>
                  </a:cubicBezTo>
                  <a:lnTo>
                    <a:pt x="19175" y="10475"/>
                  </a:lnTo>
                  <a:cubicBezTo>
                    <a:pt x="19588" y="10023"/>
                    <a:pt x="19841" y="9422"/>
                    <a:pt x="19841" y="8762"/>
                  </a:cubicBezTo>
                  <a:cubicBezTo>
                    <a:pt x="19841" y="8103"/>
                    <a:pt x="19588" y="7500"/>
                    <a:pt x="19175" y="7050"/>
                  </a:cubicBezTo>
                  <a:lnTo>
                    <a:pt x="19175" y="6589"/>
                  </a:lnTo>
                  <a:cubicBezTo>
                    <a:pt x="19175" y="5135"/>
                    <a:pt x="18188" y="3908"/>
                    <a:pt x="16850" y="3540"/>
                  </a:cubicBezTo>
                  <a:cubicBezTo>
                    <a:pt x="16876" y="3466"/>
                    <a:pt x="16888" y="3389"/>
                    <a:pt x="16888" y="3309"/>
                  </a:cubicBezTo>
                  <a:lnTo>
                    <a:pt x="16888" y="1363"/>
                  </a:lnTo>
                  <a:cubicBezTo>
                    <a:pt x="16888" y="964"/>
                    <a:pt x="16563" y="640"/>
                    <a:pt x="16162" y="640"/>
                  </a:cubicBezTo>
                  <a:lnTo>
                    <a:pt x="15893" y="640"/>
                  </a:lnTo>
                  <a:lnTo>
                    <a:pt x="15893" y="302"/>
                  </a:lnTo>
                  <a:cubicBezTo>
                    <a:pt x="15893" y="135"/>
                    <a:pt x="15757" y="1"/>
                    <a:pt x="155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80" name="Google Shape;6480;p21"/>
          <p:cNvGrpSpPr/>
          <p:nvPr/>
        </p:nvGrpSpPr>
        <p:grpSpPr>
          <a:xfrm>
            <a:off x="7893288" y="3045236"/>
            <a:ext cx="262151" cy="248921"/>
            <a:chOff x="4383800" y="3177275"/>
            <a:chExt cx="517675" cy="491550"/>
          </a:xfrm>
        </p:grpSpPr>
        <p:sp>
          <p:nvSpPr>
            <p:cNvPr id="6481" name="Google Shape;6481;p21"/>
            <p:cNvSpPr/>
            <p:nvPr/>
          </p:nvSpPr>
          <p:spPr>
            <a:xfrm>
              <a:off x="4383800" y="3257625"/>
              <a:ext cx="517675" cy="411200"/>
            </a:xfrm>
            <a:custGeom>
              <a:rect b="b" l="l" r="r" t="t"/>
              <a:pathLst>
                <a:path extrusionOk="0" h="16448" w="20707">
                  <a:moveTo>
                    <a:pt x="5993" y="7875"/>
                  </a:moveTo>
                  <a:lnTo>
                    <a:pt x="1256" y="15482"/>
                  </a:lnTo>
                  <a:lnTo>
                    <a:pt x="897" y="14591"/>
                  </a:lnTo>
                  <a:lnTo>
                    <a:pt x="5993" y="7875"/>
                  </a:lnTo>
                  <a:close/>
                  <a:moveTo>
                    <a:pt x="14722" y="7875"/>
                  </a:moveTo>
                  <a:lnTo>
                    <a:pt x="19817" y="14591"/>
                  </a:lnTo>
                  <a:lnTo>
                    <a:pt x="19458" y="15482"/>
                  </a:lnTo>
                  <a:lnTo>
                    <a:pt x="14722" y="7875"/>
                  </a:lnTo>
                  <a:close/>
                  <a:moveTo>
                    <a:pt x="10052" y="2493"/>
                  </a:moveTo>
                  <a:cubicBezTo>
                    <a:pt x="10054" y="2575"/>
                    <a:pt x="10054" y="7457"/>
                    <a:pt x="10054" y="8340"/>
                  </a:cubicBezTo>
                  <a:lnTo>
                    <a:pt x="8290" y="8340"/>
                  </a:lnTo>
                  <a:cubicBezTo>
                    <a:pt x="7759" y="8340"/>
                    <a:pt x="7329" y="8772"/>
                    <a:pt x="7329" y="9301"/>
                  </a:cubicBezTo>
                  <a:lnTo>
                    <a:pt x="7329" y="15843"/>
                  </a:lnTo>
                  <a:lnTo>
                    <a:pt x="1740" y="15843"/>
                  </a:lnTo>
                  <a:lnTo>
                    <a:pt x="10052" y="2493"/>
                  </a:lnTo>
                  <a:close/>
                  <a:moveTo>
                    <a:pt x="10056" y="8945"/>
                  </a:moveTo>
                  <a:lnTo>
                    <a:pt x="10056" y="15843"/>
                  </a:lnTo>
                  <a:lnTo>
                    <a:pt x="7937" y="15843"/>
                  </a:lnTo>
                  <a:lnTo>
                    <a:pt x="7937" y="9303"/>
                  </a:lnTo>
                  <a:lnTo>
                    <a:pt x="7935" y="9303"/>
                  </a:lnTo>
                  <a:cubicBezTo>
                    <a:pt x="7935" y="9106"/>
                    <a:pt x="8094" y="8945"/>
                    <a:pt x="8291" y="8945"/>
                  </a:cubicBezTo>
                  <a:close/>
                  <a:moveTo>
                    <a:pt x="10660" y="2494"/>
                  </a:moveTo>
                  <a:lnTo>
                    <a:pt x="18971" y="15843"/>
                  </a:lnTo>
                  <a:lnTo>
                    <a:pt x="13384" y="15843"/>
                  </a:lnTo>
                  <a:lnTo>
                    <a:pt x="13384" y="13303"/>
                  </a:lnTo>
                  <a:cubicBezTo>
                    <a:pt x="13384" y="13135"/>
                    <a:pt x="13249" y="13000"/>
                    <a:pt x="13081" y="13000"/>
                  </a:cubicBezTo>
                  <a:cubicBezTo>
                    <a:pt x="12914" y="13000"/>
                    <a:pt x="12779" y="13135"/>
                    <a:pt x="12779" y="13303"/>
                  </a:cubicBezTo>
                  <a:lnTo>
                    <a:pt x="12779" y="15843"/>
                  </a:lnTo>
                  <a:lnTo>
                    <a:pt x="10660" y="15843"/>
                  </a:lnTo>
                  <a:lnTo>
                    <a:pt x="10660" y="8945"/>
                  </a:lnTo>
                  <a:lnTo>
                    <a:pt x="12425" y="8945"/>
                  </a:lnTo>
                  <a:cubicBezTo>
                    <a:pt x="12622" y="8945"/>
                    <a:pt x="12781" y="9106"/>
                    <a:pt x="12781" y="9303"/>
                  </a:cubicBezTo>
                  <a:lnTo>
                    <a:pt x="12781" y="11893"/>
                  </a:lnTo>
                  <a:cubicBezTo>
                    <a:pt x="12781" y="12061"/>
                    <a:pt x="12916" y="12195"/>
                    <a:pt x="13084" y="12195"/>
                  </a:cubicBezTo>
                  <a:cubicBezTo>
                    <a:pt x="13250" y="12195"/>
                    <a:pt x="13386" y="12061"/>
                    <a:pt x="13386" y="11893"/>
                  </a:cubicBezTo>
                  <a:lnTo>
                    <a:pt x="13386" y="9303"/>
                  </a:lnTo>
                  <a:cubicBezTo>
                    <a:pt x="13386" y="8772"/>
                    <a:pt x="12956" y="8340"/>
                    <a:pt x="12425" y="8340"/>
                  </a:cubicBezTo>
                  <a:lnTo>
                    <a:pt x="10660" y="8340"/>
                  </a:lnTo>
                  <a:lnTo>
                    <a:pt x="10660" y="2494"/>
                  </a:lnTo>
                  <a:close/>
                  <a:moveTo>
                    <a:pt x="10354" y="0"/>
                  </a:moveTo>
                  <a:cubicBezTo>
                    <a:pt x="10188" y="0"/>
                    <a:pt x="10052" y="136"/>
                    <a:pt x="10052" y="304"/>
                  </a:cubicBezTo>
                  <a:lnTo>
                    <a:pt x="10052" y="1436"/>
                  </a:lnTo>
                  <a:lnTo>
                    <a:pt x="10052" y="1742"/>
                  </a:lnTo>
                  <a:cubicBezTo>
                    <a:pt x="9708" y="1859"/>
                    <a:pt x="9583" y="2104"/>
                    <a:pt x="9463" y="2294"/>
                  </a:cubicBezTo>
                  <a:lnTo>
                    <a:pt x="501" y="14110"/>
                  </a:lnTo>
                  <a:cubicBezTo>
                    <a:pt x="462" y="14110"/>
                    <a:pt x="421" y="14116"/>
                    <a:pt x="383" y="14130"/>
                  </a:cubicBezTo>
                  <a:cubicBezTo>
                    <a:pt x="237" y="14188"/>
                    <a:pt x="162" y="14349"/>
                    <a:pt x="206" y="14497"/>
                  </a:cubicBezTo>
                  <a:lnTo>
                    <a:pt x="102" y="14635"/>
                  </a:lnTo>
                  <a:cubicBezTo>
                    <a:pt x="1" y="14771"/>
                    <a:pt x="27" y="14959"/>
                    <a:pt x="160" y="15060"/>
                  </a:cubicBezTo>
                  <a:cubicBezTo>
                    <a:pt x="215" y="15101"/>
                    <a:pt x="278" y="15122"/>
                    <a:pt x="342" y="15122"/>
                  </a:cubicBezTo>
                  <a:cubicBezTo>
                    <a:pt x="378" y="15122"/>
                    <a:pt x="415" y="15115"/>
                    <a:pt x="450" y="15103"/>
                  </a:cubicBezTo>
                  <a:lnTo>
                    <a:pt x="753" y="15858"/>
                  </a:lnTo>
                  <a:cubicBezTo>
                    <a:pt x="631" y="15898"/>
                    <a:pt x="544" y="16011"/>
                    <a:pt x="544" y="16146"/>
                  </a:cubicBezTo>
                  <a:cubicBezTo>
                    <a:pt x="544" y="16312"/>
                    <a:pt x="678" y="16448"/>
                    <a:pt x="845" y="16448"/>
                  </a:cubicBezTo>
                  <a:lnTo>
                    <a:pt x="19862" y="16448"/>
                  </a:lnTo>
                  <a:cubicBezTo>
                    <a:pt x="20030" y="16448"/>
                    <a:pt x="20165" y="16312"/>
                    <a:pt x="20165" y="16146"/>
                  </a:cubicBezTo>
                  <a:cubicBezTo>
                    <a:pt x="20165" y="16011"/>
                    <a:pt x="20076" y="15898"/>
                    <a:pt x="19955" y="15858"/>
                  </a:cubicBezTo>
                  <a:lnTo>
                    <a:pt x="20259" y="15103"/>
                  </a:lnTo>
                  <a:cubicBezTo>
                    <a:pt x="20294" y="15115"/>
                    <a:pt x="20330" y="15122"/>
                    <a:pt x="20366" y="15122"/>
                  </a:cubicBezTo>
                  <a:cubicBezTo>
                    <a:pt x="20431" y="15122"/>
                    <a:pt x="20494" y="15103"/>
                    <a:pt x="20547" y="15060"/>
                  </a:cubicBezTo>
                  <a:cubicBezTo>
                    <a:pt x="20681" y="14959"/>
                    <a:pt x="20706" y="14769"/>
                    <a:pt x="20605" y="14635"/>
                  </a:cubicBezTo>
                  <a:lnTo>
                    <a:pt x="20501" y="14497"/>
                  </a:lnTo>
                  <a:cubicBezTo>
                    <a:pt x="20545" y="14349"/>
                    <a:pt x="20470" y="14190"/>
                    <a:pt x="20325" y="14130"/>
                  </a:cubicBezTo>
                  <a:cubicBezTo>
                    <a:pt x="20292" y="14118"/>
                    <a:pt x="20256" y="14109"/>
                    <a:pt x="20223" y="14109"/>
                  </a:cubicBezTo>
                  <a:cubicBezTo>
                    <a:pt x="20218" y="14109"/>
                    <a:pt x="20213" y="14109"/>
                    <a:pt x="20208" y="14110"/>
                  </a:cubicBezTo>
                  <a:lnTo>
                    <a:pt x="11244" y="2294"/>
                  </a:lnTo>
                  <a:cubicBezTo>
                    <a:pt x="11131" y="2112"/>
                    <a:pt x="11006" y="1862"/>
                    <a:pt x="10655" y="1742"/>
                  </a:cubicBezTo>
                  <a:lnTo>
                    <a:pt x="10655" y="1436"/>
                  </a:lnTo>
                  <a:lnTo>
                    <a:pt x="10655" y="304"/>
                  </a:lnTo>
                  <a:cubicBezTo>
                    <a:pt x="10655" y="136"/>
                    <a:pt x="10522" y="0"/>
                    <a:pt x="103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21"/>
            <p:cNvSpPr/>
            <p:nvPr/>
          </p:nvSpPr>
          <p:spPr>
            <a:xfrm>
              <a:off x="4807925" y="3223525"/>
              <a:ext cx="33200" cy="33225"/>
            </a:xfrm>
            <a:custGeom>
              <a:rect b="b" l="l" r="r" t="t"/>
              <a:pathLst>
                <a:path extrusionOk="0" h="1329" w="1328">
                  <a:moveTo>
                    <a:pt x="665" y="1"/>
                  </a:moveTo>
                  <a:cubicBezTo>
                    <a:pt x="497" y="1"/>
                    <a:pt x="362" y="136"/>
                    <a:pt x="362" y="304"/>
                  </a:cubicBezTo>
                  <a:lnTo>
                    <a:pt x="362" y="364"/>
                  </a:lnTo>
                  <a:lnTo>
                    <a:pt x="302" y="364"/>
                  </a:lnTo>
                  <a:cubicBezTo>
                    <a:pt x="136" y="364"/>
                    <a:pt x="1" y="498"/>
                    <a:pt x="1" y="665"/>
                  </a:cubicBezTo>
                  <a:cubicBezTo>
                    <a:pt x="1" y="832"/>
                    <a:pt x="136" y="967"/>
                    <a:pt x="302" y="967"/>
                  </a:cubicBezTo>
                  <a:lnTo>
                    <a:pt x="362" y="967"/>
                  </a:lnTo>
                  <a:lnTo>
                    <a:pt x="362" y="1027"/>
                  </a:lnTo>
                  <a:cubicBezTo>
                    <a:pt x="362" y="1195"/>
                    <a:pt x="497" y="1328"/>
                    <a:pt x="665" y="1328"/>
                  </a:cubicBezTo>
                  <a:cubicBezTo>
                    <a:pt x="831" y="1328"/>
                    <a:pt x="967" y="1195"/>
                    <a:pt x="967" y="1027"/>
                  </a:cubicBezTo>
                  <a:lnTo>
                    <a:pt x="967" y="967"/>
                  </a:lnTo>
                  <a:lnTo>
                    <a:pt x="1027" y="967"/>
                  </a:lnTo>
                  <a:cubicBezTo>
                    <a:pt x="1193" y="967"/>
                    <a:pt x="1328" y="832"/>
                    <a:pt x="1328" y="665"/>
                  </a:cubicBezTo>
                  <a:cubicBezTo>
                    <a:pt x="1328" y="498"/>
                    <a:pt x="1193" y="364"/>
                    <a:pt x="1027" y="364"/>
                  </a:cubicBezTo>
                  <a:lnTo>
                    <a:pt x="967" y="364"/>
                  </a:lnTo>
                  <a:lnTo>
                    <a:pt x="967" y="304"/>
                  </a:lnTo>
                  <a:cubicBezTo>
                    <a:pt x="967" y="136"/>
                    <a:pt x="831" y="1"/>
                    <a:pt x="6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21"/>
            <p:cNvSpPr/>
            <p:nvPr/>
          </p:nvSpPr>
          <p:spPr>
            <a:xfrm>
              <a:off x="4768575" y="3177275"/>
              <a:ext cx="41900" cy="41925"/>
            </a:xfrm>
            <a:custGeom>
              <a:rect b="b" l="l" r="r" t="t"/>
              <a:pathLst>
                <a:path extrusionOk="0" h="1677" w="1676">
                  <a:moveTo>
                    <a:pt x="838" y="1"/>
                  </a:moveTo>
                  <a:cubicBezTo>
                    <a:pt x="672" y="1"/>
                    <a:pt x="536" y="136"/>
                    <a:pt x="536" y="304"/>
                  </a:cubicBezTo>
                  <a:lnTo>
                    <a:pt x="536" y="537"/>
                  </a:lnTo>
                  <a:lnTo>
                    <a:pt x="302" y="537"/>
                  </a:lnTo>
                  <a:cubicBezTo>
                    <a:pt x="136" y="537"/>
                    <a:pt x="0" y="672"/>
                    <a:pt x="0" y="839"/>
                  </a:cubicBezTo>
                  <a:cubicBezTo>
                    <a:pt x="0" y="1006"/>
                    <a:pt x="136" y="1140"/>
                    <a:pt x="302" y="1140"/>
                  </a:cubicBezTo>
                  <a:lnTo>
                    <a:pt x="536" y="1140"/>
                  </a:lnTo>
                  <a:lnTo>
                    <a:pt x="536" y="1375"/>
                  </a:lnTo>
                  <a:cubicBezTo>
                    <a:pt x="536" y="1541"/>
                    <a:pt x="670" y="1676"/>
                    <a:pt x="838" y="1676"/>
                  </a:cubicBezTo>
                  <a:cubicBezTo>
                    <a:pt x="1006" y="1676"/>
                    <a:pt x="1139" y="1541"/>
                    <a:pt x="1139" y="1375"/>
                  </a:cubicBezTo>
                  <a:lnTo>
                    <a:pt x="1139" y="1140"/>
                  </a:lnTo>
                  <a:lnTo>
                    <a:pt x="1372" y="1140"/>
                  </a:lnTo>
                  <a:cubicBezTo>
                    <a:pt x="1540" y="1140"/>
                    <a:pt x="1676" y="1006"/>
                    <a:pt x="1676" y="839"/>
                  </a:cubicBezTo>
                  <a:cubicBezTo>
                    <a:pt x="1676" y="672"/>
                    <a:pt x="1540" y="537"/>
                    <a:pt x="1372" y="537"/>
                  </a:cubicBezTo>
                  <a:lnTo>
                    <a:pt x="1139" y="537"/>
                  </a:lnTo>
                  <a:lnTo>
                    <a:pt x="1139" y="304"/>
                  </a:lnTo>
                  <a:cubicBezTo>
                    <a:pt x="1139" y="138"/>
                    <a:pt x="1006" y="1"/>
                    <a:pt x="8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21"/>
            <p:cNvSpPr/>
            <p:nvPr/>
          </p:nvSpPr>
          <p:spPr>
            <a:xfrm>
              <a:off x="4706000" y="3215500"/>
              <a:ext cx="127750" cy="127750"/>
            </a:xfrm>
            <a:custGeom>
              <a:rect b="b" l="l" r="r" t="t"/>
              <a:pathLst>
                <a:path extrusionOk="0" h="5110" w="5110">
                  <a:moveTo>
                    <a:pt x="1690" y="0"/>
                  </a:moveTo>
                  <a:cubicBezTo>
                    <a:pt x="1623" y="0"/>
                    <a:pt x="1555" y="16"/>
                    <a:pt x="1488" y="51"/>
                  </a:cubicBezTo>
                  <a:cubicBezTo>
                    <a:pt x="568" y="527"/>
                    <a:pt x="1" y="1504"/>
                    <a:pt x="42" y="2538"/>
                  </a:cubicBezTo>
                  <a:cubicBezTo>
                    <a:pt x="97" y="3928"/>
                    <a:pt x="1227" y="5056"/>
                    <a:pt x="2618" y="5108"/>
                  </a:cubicBezTo>
                  <a:cubicBezTo>
                    <a:pt x="2652" y="5109"/>
                    <a:pt x="2687" y="5110"/>
                    <a:pt x="2721" y="5110"/>
                  </a:cubicBezTo>
                  <a:cubicBezTo>
                    <a:pt x="3579" y="5110"/>
                    <a:pt x="4391" y="4699"/>
                    <a:pt x="4898" y="3987"/>
                  </a:cubicBezTo>
                  <a:cubicBezTo>
                    <a:pt x="5110" y="3694"/>
                    <a:pt x="4886" y="3299"/>
                    <a:pt x="4547" y="3299"/>
                  </a:cubicBezTo>
                  <a:cubicBezTo>
                    <a:pt x="4518" y="3299"/>
                    <a:pt x="4489" y="3302"/>
                    <a:pt x="4459" y="3307"/>
                  </a:cubicBezTo>
                  <a:cubicBezTo>
                    <a:pt x="4319" y="3335"/>
                    <a:pt x="4180" y="3348"/>
                    <a:pt x="4043" y="3348"/>
                  </a:cubicBezTo>
                  <a:cubicBezTo>
                    <a:pt x="3689" y="3348"/>
                    <a:pt x="3348" y="3258"/>
                    <a:pt x="3038" y="3080"/>
                  </a:cubicBezTo>
                  <a:cubicBezTo>
                    <a:pt x="2990" y="3052"/>
                    <a:pt x="2938" y="3039"/>
                    <a:pt x="2887" y="3039"/>
                  </a:cubicBezTo>
                  <a:cubicBezTo>
                    <a:pt x="2782" y="3039"/>
                    <a:pt x="2680" y="3094"/>
                    <a:pt x="2623" y="3191"/>
                  </a:cubicBezTo>
                  <a:cubicBezTo>
                    <a:pt x="2541" y="3337"/>
                    <a:pt x="2592" y="3522"/>
                    <a:pt x="2735" y="3604"/>
                  </a:cubicBezTo>
                  <a:cubicBezTo>
                    <a:pt x="3138" y="3836"/>
                    <a:pt x="3583" y="3953"/>
                    <a:pt x="4040" y="3953"/>
                  </a:cubicBezTo>
                  <a:cubicBezTo>
                    <a:pt x="4069" y="3953"/>
                    <a:pt x="4097" y="3952"/>
                    <a:pt x="4125" y="3952"/>
                  </a:cubicBezTo>
                  <a:lnTo>
                    <a:pt x="4125" y="3952"/>
                  </a:lnTo>
                  <a:cubicBezTo>
                    <a:pt x="3746" y="4303"/>
                    <a:pt x="3247" y="4503"/>
                    <a:pt x="2720" y="4503"/>
                  </a:cubicBezTo>
                  <a:cubicBezTo>
                    <a:pt x="2692" y="4503"/>
                    <a:pt x="2665" y="4502"/>
                    <a:pt x="2637" y="4501"/>
                  </a:cubicBezTo>
                  <a:cubicBezTo>
                    <a:pt x="1561" y="4460"/>
                    <a:pt x="686" y="3587"/>
                    <a:pt x="643" y="2513"/>
                  </a:cubicBezTo>
                  <a:cubicBezTo>
                    <a:pt x="617" y="1853"/>
                    <a:pt x="910" y="1223"/>
                    <a:pt x="1412" y="817"/>
                  </a:cubicBezTo>
                  <a:lnTo>
                    <a:pt x="1412" y="817"/>
                  </a:lnTo>
                  <a:cubicBezTo>
                    <a:pt x="1316" y="1368"/>
                    <a:pt x="1395" y="1937"/>
                    <a:pt x="1647" y="2448"/>
                  </a:cubicBezTo>
                  <a:cubicBezTo>
                    <a:pt x="1700" y="2555"/>
                    <a:pt x="1807" y="2616"/>
                    <a:pt x="1918" y="2616"/>
                  </a:cubicBezTo>
                  <a:cubicBezTo>
                    <a:pt x="1963" y="2616"/>
                    <a:pt x="2009" y="2606"/>
                    <a:pt x="2053" y="2585"/>
                  </a:cubicBezTo>
                  <a:cubicBezTo>
                    <a:pt x="2202" y="2511"/>
                    <a:pt x="2262" y="2331"/>
                    <a:pt x="2190" y="2180"/>
                  </a:cubicBezTo>
                  <a:cubicBezTo>
                    <a:pt x="1942" y="1680"/>
                    <a:pt x="1909" y="1112"/>
                    <a:pt x="2096" y="584"/>
                  </a:cubicBezTo>
                  <a:cubicBezTo>
                    <a:pt x="2202" y="282"/>
                    <a:pt x="1969" y="0"/>
                    <a:pt x="169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85" name="Google Shape;6485;p21"/>
          <p:cNvGrpSpPr/>
          <p:nvPr/>
        </p:nvGrpSpPr>
        <p:grpSpPr>
          <a:xfrm>
            <a:off x="982633" y="1308049"/>
            <a:ext cx="251453" cy="261214"/>
            <a:chOff x="2150525" y="2044575"/>
            <a:chExt cx="496550" cy="515825"/>
          </a:xfrm>
        </p:grpSpPr>
        <p:sp>
          <p:nvSpPr>
            <p:cNvPr id="6486" name="Google Shape;6486;p21"/>
            <p:cNvSpPr/>
            <p:nvPr/>
          </p:nvSpPr>
          <p:spPr>
            <a:xfrm>
              <a:off x="2150525" y="2307450"/>
              <a:ext cx="496550" cy="178625"/>
            </a:xfrm>
            <a:custGeom>
              <a:rect b="b" l="l" r="r" t="t"/>
              <a:pathLst>
                <a:path extrusionOk="0" h="7145" w="19862">
                  <a:moveTo>
                    <a:pt x="7476" y="964"/>
                  </a:moveTo>
                  <a:cubicBezTo>
                    <a:pt x="7655" y="964"/>
                    <a:pt x="7834" y="1032"/>
                    <a:pt x="7969" y="1168"/>
                  </a:cubicBezTo>
                  <a:lnTo>
                    <a:pt x="10235" y="3434"/>
                  </a:lnTo>
                  <a:lnTo>
                    <a:pt x="9249" y="4421"/>
                  </a:lnTo>
                  <a:lnTo>
                    <a:pt x="6982" y="2155"/>
                  </a:lnTo>
                  <a:cubicBezTo>
                    <a:pt x="6710" y="1884"/>
                    <a:pt x="6710" y="1440"/>
                    <a:pt x="6982" y="1168"/>
                  </a:cubicBezTo>
                  <a:cubicBezTo>
                    <a:pt x="7119" y="1032"/>
                    <a:pt x="7298" y="964"/>
                    <a:pt x="7476" y="964"/>
                  </a:cubicBezTo>
                  <a:close/>
                  <a:moveTo>
                    <a:pt x="4286" y="609"/>
                  </a:moveTo>
                  <a:cubicBezTo>
                    <a:pt x="4464" y="609"/>
                    <a:pt x="4643" y="677"/>
                    <a:pt x="4780" y="813"/>
                  </a:cubicBezTo>
                  <a:lnTo>
                    <a:pt x="8491" y="4525"/>
                  </a:lnTo>
                  <a:lnTo>
                    <a:pt x="6484" y="4513"/>
                  </a:lnTo>
                  <a:cubicBezTo>
                    <a:pt x="6468" y="4484"/>
                    <a:pt x="3793" y="1800"/>
                    <a:pt x="3793" y="1800"/>
                  </a:cubicBezTo>
                  <a:cubicBezTo>
                    <a:pt x="3521" y="1528"/>
                    <a:pt x="3521" y="1084"/>
                    <a:pt x="3793" y="813"/>
                  </a:cubicBezTo>
                  <a:cubicBezTo>
                    <a:pt x="3928" y="677"/>
                    <a:pt x="4107" y="609"/>
                    <a:pt x="4286" y="609"/>
                  </a:cubicBezTo>
                  <a:close/>
                  <a:moveTo>
                    <a:pt x="1449" y="609"/>
                  </a:moveTo>
                  <a:cubicBezTo>
                    <a:pt x="1627" y="609"/>
                    <a:pt x="1806" y="677"/>
                    <a:pt x="1941" y="813"/>
                  </a:cubicBezTo>
                  <a:lnTo>
                    <a:pt x="5634" y="4505"/>
                  </a:lnTo>
                  <a:lnTo>
                    <a:pt x="5460" y="4505"/>
                  </a:lnTo>
                  <a:cubicBezTo>
                    <a:pt x="5456" y="4505"/>
                    <a:pt x="5453" y="4505"/>
                    <a:pt x="5450" y="4505"/>
                  </a:cubicBezTo>
                  <a:cubicBezTo>
                    <a:pt x="4969" y="4505"/>
                    <a:pt x="4545" y="4768"/>
                    <a:pt x="4317" y="5161"/>
                  </a:cubicBezTo>
                  <a:lnTo>
                    <a:pt x="955" y="1800"/>
                  </a:lnTo>
                  <a:cubicBezTo>
                    <a:pt x="684" y="1528"/>
                    <a:pt x="684" y="1084"/>
                    <a:pt x="955" y="813"/>
                  </a:cubicBezTo>
                  <a:cubicBezTo>
                    <a:pt x="1091" y="677"/>
                    <a:pt x="1270" y="609"/>
                    <a:pt x="1449" y="609"/>
                  </a:cubicBezTo>
                  <a:close/>
                  <a:moveTo>
                    <a:pt x="1447" y="0"/>
                  </a:moveTo>
                  <a:cubicBezTo>
                    <a:pt x="1112" y="0"/>
                    <a:pt x="777" y="127"/>
                    <a:pt x="523" y="382"/>
                  </a:cubicBezTo>
                  <a:cubicBezTo>
                    <a:pt x="13" y="892"/>
                    <a:pt x="13" y="1723"/>
                    <a:pt x="523" y="2232"/>
                  </a:cubicBezTo>
                  <a:lnTo>
                    <a:pt x="1140" y="2848"/>
                  </a:lnTo>
                  <a:cubicBezTo>
                    <a:pt x="926" y="2896"/>
                    <a:pt x="720" y="2997"/>
                    <a:pt x="547" y="3155"/>
                  </a:cubicBezTo>
                  <a:cubicBezTo>
                    <a:pt x="131" y="3532"/>
                    <a:pt x="1" y="4150"/>
                    <a:pt x="234" y="4662"/>
                  </a:cubicBezTo>
                  <a:cubicBezTo>
                    <a:pt x="299" y="4806"/>
                    <a:pt x="389" y="4936"/>
                    <a:pt x="501" y="5048"/>
                  </a:cubicBezTo>
                  <a:lnTo>
                    <a:pt x="1229" y="5776"/>
                  </a:lnTo>
                  <a:cubicBezTo>
                    <a:pt x="1289" y="5836"/>
                    <a:pt x="1367" y="5866"/>
                    <a:pt x="1445" y="5866"/>
                  </a:cubicBezTo>
                  <a:cubicBezTo>
                    <a:pt x="1524" y="5866"/>
                    <a:pt x="1602" y="5836"/>
                    <a:pt x="1662" y="5776"/>
                  </a:cubicBezTo>
                  <a:cubicBezTo>
                    <a:pt x="1782" y="5656"/>
                    <a:pt x="1782" y="5464"/>
                    <a:pt x="1662" y="5344"/>
                  </a:cubicBezTo>
                  <a:lnTo>
                    <a:pt x="934" y="4616"/>
                  </a:lnTo>
                  <a:cubicBezTo>
                    <a:pt x="655" y="4337"/>
                    <a:pt x="669" y="3871"/>
                    <a:pt x="960" y="3605"/>
                  </a:cubicBezTo>
                  <a:cubicBezTo>
                    <a:pt x="1086" y="3489"/>
                    <a:pt x="1251" y="3432"/>
                    <a:pt x="1418" y="3432"/>
                  </a:cubicBezTo>
                  <a:cubicBezTo>
                    <a:pt x="1606" y="3432"/>
                    <a:pt x="1797" y="3505"/>
                    <a:pt x="1940" y="3648"/>
                  </a:cubicBezTo>
                  <a:lnTo>
                    <a:pt x="4141" y="5849"/>
                  </a:lnTo>
                  <a:cubicBezTo>
                    <a:pt x="4149" y="6180"/>
                    <a:pt x="4283" y="6492"/>
                    <a:pt x="4516" y="6726"/>
                  </a:cubicBezTo>
                  <a:cubicBezTo>
                    <a:pt x="4761" y="6975"/>
                    <a:pt x="5088" y="7113"/>
                    <a:pt x="5439" y="7117"/>
                  </a:cubicBezTo>
                  <a:lnTo>
                    <a:pt x="9228" y="7144"/>
                  </a:lnTo>
                  <a:lnTo>
                    <a:pt x="9231" y="7144"/>
                  </a:lnTo>
                  <a:cubicBezTo>
                    <a:pt x="9398" y="7144"/>
                    <a:pt x="9535" y="7009"/>
                    <a:pt x="9536" y="6843"/>
                  </a:cubicBezTo>
                  <a:cubicBezTo>
                    <a:pt x="9540" y="6673"/>
                    <a:pt x="9403" y="6536"/>
                    <a:pt x="9235" y="6535"/>
                  </a:cubicBezTo>
                  <a:lnTo>
                    <a:pt x="5446" y="6505"/>
                  </a:lnTo>
                  <a:cubicBezTo>
                    <a:pt x="5064" y="6504"/>
                    <a:pt x="4749" y="6183"/>
                    <a:pt x="4754" y="5803"/>
                  </a:cubicBezTo>
                  <a:cubicBezTo>
                    <a:pt x="4756" y="5420"/>
                    <a:pt x="5069" y="5113"/>
                    <a:pt x="5450" y="5113"/>
                  </a:cubicBezTo>
                  <a:cubicBezTo>
                    <a:pt x="5452" y="5113"/>
                    <a:pt x="5454" y="5113"/>
                    <a:pt x="5456" y="5113"/>
                  </a:cubicBezTo>
                  <a:lnTo>
                    <a:pt x="9156" y="5140"/>
                  </a:lnTo>
                  <a:cubicBezTo>
                    <a:pt x="9186" y="5149"/>
                    <a:pt x="9217" y="5154"/>
                    <a:pt x="9248" y="5154"/>
                  </a:cubicBezTo>
                  <a:cubicBezTo>
                    <a:pt x="9325" y="5154"/>
                    <a:pt x="9403" y="5125"/>
                    <a:pt x="9463" y="5065"/>
                  </a:cubicBezTo>
                  <a:lnTo>
                    <a:pt x="10879" y="3648"/>
                  </a:lnTo>
                  <a:cubicBezTo>
                    <a:pt x="11580" y="2948"/>
                    <a:pt x="12508" y="2562"/>
                    <a:pt x="13500" y="2562"/>
                  </a:cubicBezTo>
                  <a:cubicBezTo>
                    <a:pt x="14488" y="2562"/>
                    <a:pt x="15420" y="2948"/>
                    <a:pt x="16121" y="3648"/>
                  </a:cubicBezTo>
                  <a:lnTo>
                    <a:pt x="19310" y="6838"/>
                  </a:lnTo>
                  <a:cubicBezTo>
                    <a:pt x="19370" y="6897"/>
                    <a:pt x="19448" y="6926"/>
                    <a:pt x="19527" y="6926"/>
                  </a:cubicBezTo>
                  <a:cubicBezTo>
                    <a:pt x="19613" y="6926"/>
                    <a:pt x="19700" y="6891"/>
                    <a:pt x="19759" y="6821"/>
                  </a:cubicBezTo>
                  <a:cubicBezTo>
                    <a:pt x="19862" y="6702"/>
                    <a:pt x="19853" y="6519"/>
                    <a:pt x="19742" y="6408"/>
                  </a:cubicBezTo>
                  <a:lnTo>
                    <a:pt x="16551" y="3217"/>
                  </a:lnTo>
                  <a:cubicBezTo>
                    <a:pt x="15735" y="2401"/>
                    <a:pt x="14653" y="1954"/>
                    <a:pt x="13500" y="1954"/>
                  </a:cubicBezTo>
                  <a:cubicBezTo>
                    <a:pt x="12448" y="1954"/>
                    <a:pt x="11458" y="2326"/>
                    <a:pt x="10672" y="3009"/>
                  </a:cubicBezTo>
                  <a:lnTo>
                    <a:pt x="8401" y="738"/>
                  </a:lnTo>
                  <a:cubicBezTo>
                    <a:pt x="8145" y="483"/>
                    <a:pt x="7810" y="355"/>
                    <a:pt x="7475" y="355"/>
                  </a:cubicBezTo>
                  <a:cubicBezTo>
                    <a:pt x="7140" y="355"/>
                    <a:pt x="6805" y="483"/>
                    <a:pt x="6551" y="738"/>
                  </a:cubicBezTo>
                  <a:cubicBezTo>
                    <a:pt x="6367" y="920"/>
                    <a:pt x="6253" y="1141"/>
                    <a:pt x="6201" y="1374"/>
                  </a:cubicBezTo>
                  <a:lnTo>
                    <a:pt x="5210" y="382"/>
                  </a:lnTo>
                  <a:cubicBezTo>
                    <a:pt x="4954" y="127"/>
                    <a:pt x="4619" y="0"/>
                    <a:pt x="4284" y="0"/>
                  </a:cubicBezTo>
                  <a:cubicBezTo>
                    <a:pt x="3949" y="0"/>
                    <a:pt x="3614" y="127"/>
                    <a:pt x="3360" y="382"/>
                  </a:cubicBezTo>
                  <a:cubicBezTo>
                    <a:pt x="3178" y="563"/>
                    <a:pt x="3062" y="784"/>
                    <a:pt x="3008" y="1017"/>
                  </a:cubicBezTo>
                  <a:lnTo>
                    <a:pt x="2373" y="382"/>
                  </a:lnTo>
                  <a:cubicBezTo>
                    <a:pt x="2118" y="127"/>
                    <a:pt x="1782" y="0"/>
                    <a:pt x="14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21"/>
            <p:cNvSpPr/>
            <p:nvPr/>
          </p:nvSpPr>
          <p:spPr>
            <a:xfrm>
              <a:off x="2222550" y="2483100"/>
              <a:ext cx="344750" cy="77300"/>
            </a:xfrm>
            <a:custGeom>
              <a:rect b="b" l="l" r="r" t="t"/>
              <a:pathLst>
                <a:path extrusionOk="0" h="3092" w="13790">
                  <a:moveTo>
                    <a:pt x="337" y="1"/>
                  </a:moveTo>
                  <a:cubicBezTo>
                    <a:pt x="259" y="1"/>
                    <a:pt x="181" y="31"/>
                    <a:pt x="121" y="91"/>
                  </a:cubicBezTo>
                  <a:cubicBezTo>
                    <a:pt x="1" y="211"/>
                    <a:pt x="1" y="403"/>
                    <a:pt x="121" y="523"/>
                  </a:cubicBezTo>
                  <a:lnTo>
                    <a:pt x="1539" y="1941"/>
                  </a:lnTo>
                  <a:cubicBezTo>
                    <a:pt x="1597" y="1997"/>
                    <a:pt x="1674" y="2030"/>
                    <a:pt x="1755" y="2030"/>
                  </a:cubicBezTo>
                  <a:lnTo>
                    <a:pt x="8135" y="2030"/>
                  </a:lnTo>
                  <a:cubicBezTo>
                    <a:pt x="8154" y="2030"/>
                    <a:pt x="8176" y="2028"/>
                    <a:pt x="8195" y="2023"/>
                  </a:cubicBezTo>
                  <a:lnTo>
                    <a:pt x="11580" y="1346"/>
                  </a:lnTo>
                  <a:lnTo>
                    <a:pt x="13238" y="3005"/>
                  </a:lnTo>
                  <a:cubicBezTo>
                    <a:pt x="13297" y="3063"/>
                    <a:pt x="13375" y="3092"/>
                    <a:pt x="13453" y="3092"/>
                  </a:cubicBezTo>
                  <a:cubicBezTo>
                    <a:pt x="13539" y="3092"/>
                    <a:pt x="13626" y="3057"/>
                    <a:pt x="13685" y="2987"/>
                  </a:cubicBezTo>
                  <a:cubicBezTo>
                    <a:pt x="13790" y="2868"/>
                    <a:pt x="13781" y="2683"/>
                    <a:pt x="13670" y="2571"/>
                  </a:cubicBezTo>
                  <a:lnTo>
                    <a:pt x="11897" y="798"/>
                  </a:lnTo>
                  <a:cubicBezTo>
                    <a:pt x="11840" y="741"/>
                    <a:pt x="11763" y="710"/>
                    <a:pt x="11683" y="710"/>
                  </a:cubicBezTo>
                  <a:cubicBezTo>
                    <a:pt x="11662" y="710"/>
                    <a:pt x="11642" y="712"/>
                    <a:pt x="11621" y="716"/>
                  </a:cubicBezTo>
                  <a:lnTo>
                    <a:pt x="8106" y="1418"/>
                  </a:lnTo>
                  <a:lnTo>
                    <a:pt x="1881" y="1418"/>
                  </a:lnTo>
                  <a:lnTo>
                    <a:pt x="554" y="91"/>
                  </a:lnTo>
                  <a:cubicBezTo>
                    <a:pt x="494" y="31"/>
                    <a:pt x="416" y="1"/>
                    <a:pt x="3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21"/>
            <p:cNvSpPr/>
            <p:nvPr/>
          </p:nvSpPr>
          <p:spPr>
            <a:xfrm>
              <a:off x="2258650" y="2044575"/>
              <a:ext cx="267550" cy="267600"/>
            </a:xfrm>
            <a:custGeom>
              <a:rect b="b" l="l" r="r" t="t"/>
              <a:pathLst>
                <a:path extrusionOk="0" h="10704" w="10702">
                  <a:moveTo>
                    <a:pt x="5347" y="611"/>
                  </a:moveTo>
                  <a:cubicBezTo>
                    <a:pt x="6642" y="611"/>
                    <a:pt x="7830" y="1032"/>
                    <a:pt x="8692" y="1798"/>
                  </a:cubicBezTo>
                  <a:cubicBezTo>
                    <a:pt x="9593" y="2598"/>
                    <a:pt x="10088" y="3744"/>
                    <a:pt x="10088" y="5027"/>
                  </a:cubicBezTo>
                  <a:cubicBezTo>
                    <a:pt x="10091" y="6500"/>
                    <a:pt x="9381" y="7253"/>
                    <a:pt x="8783" y="7625"/>
                  </a:cubicBezTo>
                  <a:cubicBezTo>
                    <a:pt x="7998" y="8117"/>
                    <a:pt x="7142" y="8142"/>
                    <a:pt x="6976" y="8142"/>
                  </a:cubicBezTo>
                  <a:cubicBezTo>
                    <a:pt x="6876" y="8142"/>
                    <a:pt x="6792" y="8060"/>
                    <a:pt x="6792" y="7957"/>
                  </a:cubicBezTo>
                  <a:lnTo>
                    <a:pt x="6792" y="7409"/>
                  </a:lnTo>
                  <a:cubicBezTo>
                    <a:pt x="6792" y="7230"/>
                    <a:pt x="6640" y="7105"/>
                    <a:pt x="6481" y="7105"/>
                  </a:cubicBezTo>
                  <a:cubicBezTo>
                    <a:pt x="6421" y="7105"/>
                    <a:pt x="6360" y="7123"/>
                    <a:pt x="6306" y="7163"/>
                  </a:cubicBezTo>
                  <a:cubicBezTo>
                    <a:pt x="6020" y="7377"/>
                    <a:pt x="5687" y="7488"/>
                    <a:pt x="5348" y="7488"/>
                  </a:cubicBezTo>
                  <a:cubicBezTo>
                    <a:pt x="4351" y="7488"/>
                    <a:pt x="3538" y="6529"/>
                    <a:pt x="3538" y="5352"/>
                  </a:cubicBezTo>
                  <a:cubicBezTo>
                    <a:pt x="3538" y="4174"/>
                    <a:pt x="4350" y="3214"/>
                    <a:pt x="5348" y="3214"/>
                  </a:cubicBezTo>
                  <a:cubicBezTo>
                    <a:pt x="5687" y="3214"/>
                    <a:pt x="6020" y="3327"/>
                    <a:pt x="6306" y="3540"/>
                  </a:cubicBezTo>
                  <a:cubicBezTo>
                    <a:pt x="6359" y="3579"/>
                    <a:pt x="6423" y="3600"/>
                    <a:pt x="6487" y="3600"/>
                  </a:cubicBezTo>
                  <a:cubicBezTo>
                    <a:pt x="6534" y="3600"/>
                    <a:pt x="6581" y="3589"/>
                    <a:pt x="6624" y="3567"/>
                  </a:cubicBezTo>
                  <a:cubicBezTo>
                    <a:pt x="6727" y="3516"/>
                    <a:pt x="6792" y="3411"/>
                    <a:pt x="6792" y="3297"/>
                  </a:cubicBezTo>
                  <a:lnTo>
                    <a:pt x="6792" y="2889"/>
                  </a:lnTo>
                  <a:lnTo>
                    <a:pt x="7159" y="2889"/>
                  </a:lnTo>
                  <a:lnTo>
                    <a:pt x="7159" y="7420"/>
                  </a:lnTo>
                  <a:cubicBezTo>
                    <a:pt x="7159" y="7588"/>
                    <a:pt x="7301" y="7724"/>
                    <a:pt x="7465" y="7724"/>
                  </a:cubicBezTo>
                  <a:cubicBezTo>
                    <a:pt x="7482" y="7724"/>
                    <a:pt x="7500" y="7723"/>
                    <a:pt x="7519" y="7719"/>
                  </a:cubicBezTo>
                  <a:cubicBezTo>
                    <a:pt x="8181" y="7599"/>
                    <a:pt x="9721" y="7096"/>
                    <a:pt x="9721" y="5027"/>
                  </a:cubicBezTo>
                  <a:cubicBezTo>
                    <a:pt x="9721" y="3874"/>
                    <a:pt x="9283" y="2836"/>
                    <a:pt x="8486" y="2103"/>
                  </a:cubicBezTo>
                  <a:cubicBezTo>
                    <a:pt x="7695" y="1378"/>
                    <a:pt x="6582" y="977"/>
                    <a:pt x="5347" y="977"/>
                  </a:cubicBezTo>
                  <a:cubicBezTo>
                    <a:pt x="2933" y="977"/>
                    <a:pt x="972" y="2940"/>
                    <a:pt x="972" y="5352"/>
                  </a:cubicBezTo>
                  <a:cubicBezTo>
                    <a:pt x="972" y="7764"/>
                    <a:pt x="2937" y="9727"/>
                    <a:pt x="5347" y="9727"/>
                  </a:cubicBezTo>
                  <a:lnTo>
                    <a:pt x="5532" y="9727"/>
                  </a:lnTo>
                  <a:lnTo>
                    <a:pt x="5532" y="10092"/>
                  </a:lnTo>
                  <a:lnTo>
                    <a:pt x="5347" y="10092"/>
                  </a:lnTo>
                  <a:cubicBezTo>
                    <a:pt x="2733" y="10092"/>
                    <a:pt x="607" y="7966"/>
                    <a:pt x="607" y="5352"/>
                  </a:cubicBezTo>
                  <a:cubicBezTo>
                    <a:pt x="607" y="2737"/>
                    <a:pt x="2733" y="611"/>
                    <a:pt x="5347" y="611"/>
                  </a:cubicBezTo>
                  <a:close/>
                  <a:moveTo>
                    <a:pt x="5352" y="1"/>
                  </a:moveTo>
                  <a:cubicBezTo>
                    <a:pt x="2400" y="1"/>
                    <a:pt x="1" y="2401"/>
                    <a:pt x="1" y="5352"/>
                  </a:cubicBezTo>
                  <a:cubicBezTo>
                    <a:pt x="1" y="8302"/>
                    <a:pt x="2400" y="10703"/>
                    <a:pt x="5352" y="10703"/>
                  </a:cubicBezTo>
                  <a:lnTo>
                    <a:pt x="5840" y="10703"/>
                  </a:lnTo>
                  <a:cubicBezTo>
                    <a:pt x="6008" y="10703"/>
                    <a:pt x="6145" y="10566"/>
                    <a:pt x="6145" y="10397"/>
                  </a:cubicBezTo>
                  <a:lnTo>
                    <a:pt x="6145" y="9420"/>
                  </a:lnTo>
                  <a:cubicBezTo>
                    <a:pt x="6145" y="9251"/>
                    <a:pt x="6008" y="9114"/>
                    <a:pt x="5840" y="9114"/>
                  </a:cubicBezTo>
                  <a:lnTo>
                    <a:pt x="5352" y="9114"/>
                  </a:lnTo>
                  <a:cubicBezTo>
                    <a:pt x="3276" y="9114"/>
                    <a:pt x="1587" y="7425"/>
                    <a:pt x="1587" y="5350"/>
                  </a:cubicBezTo>
                  <a:cubicBezTo>
                    <a:pt x="1587" y="3274"/>
                    <a:pt x="3276" y="1585"/>
                    <a:pt x="5352" y="1585"/>
                  </a:cubicBezTo>
                  <a:cubicBezTo>
                    <a:pt x="7567" y="1585"/>
                    <a:pt x="9115" y="2999"/>
                    <a:pt x="9115" y="5023"/>
                  </a:cubicBezTo>
                  <a:cubicBezTo>
                    <a:pt x="9115" y="6274"/>
                    <a:pt x="8449" y="6810"/>
                    <a:pt x="7772" y="7027"/>
                  </a:cubicBezTo>
                  <a:lnTo>
                    <a:pt x="7772" y="2582"/>
                  </a:lnTo>
                  <a:cubicBezTo>
                    <a:pt x="7772" y="2414"/>
                    <a:pt x="7635" y="2277"/>
                    <a:pt x="7465" y="2277"/>
                  </a:cubicBezTo>
                  <a:lnTo>
                    <a:pt x="6491" y="2277"/>
                  </a:lnTo>
                  <a:cubicBezTo>
                    <a:pt x="6321" y="2277"/>
                    <a:pt x="6184" y="2414"/>
                    <a:pt x="6184" y="2582"/>
                  </a:cubicBezTo>
                  <a:lnTo>
                    <a:pt x="6184" y="2771"/>
                  </a:lnTo>
                  <a:cubicBezTo>
                    <a:pt x="5919" y="2659"/>
                    <a:pt x="5636" y="2603"/>
                    <a:pt x="5348" y="2603"/>
                  </a:cubicBezTo>
                  <a:cubicBezTo>
                    <a:pt x="4012" y="2603"/>
                    <a:pt x="2926" y="3836"/>
                    <a:pt x="2926" y="5350"/>
                  </a:cubicBezTo>
                  <a:cubicBezTo>
                    <a:pt x="2926" y="6863"/>
                    <a:pt x="4012" y="8096"/>
                    <a:pt x="5348" y="8096"/>
                  </a:cubicBezTo>
                  <a:cubicBezTo>
                    <a:pt x="5636" y="8096"/>
                    <a:pt x="5919" y="8040"/>
                    <a:pt x="6184" y="7928"/>
                  </a:cubicBezTo>
                  <a:lnTo>
                    <a:pt x="6184" y="7952"/>
                  </a:lnTo>
                  <a:cubicBezTo>
                    <a:pt x="6184" y="8391"/>
                    <a:pt x="6539" y="8747"/>
                    <a:pt x="6977" y="8747"/>
                  </a:cubicBezTo>
                  <a:cubicBezTo>
                    <a:pt x="7171" y="8747"/>
                    <a:pt x="8181" y="8718"/>
                    <a:pt x="9108" y="8139"/>
                  </a:cubicBezTo>
                  <a:cubicBezTo>
                    <a:pt x="9836" y="7685"/>
                    <a:pt x="10701" y="6776"/>
                    <a:pt x="10701" y="5023"/>
                  </a:cubicBezTo>
                  <a:cubicBezTo>
                    <a:pt x="10701" y="3569"/>
                    <a:pt x="10132" y="2260"/>
                    <a:pt x="9100" y="1342"/>
                  </a:cubicBezTo>
                  <a:cubicBezTo>
                    <a:pt x="8128" y="479"/>
                    <a:pt x="6796" y="1"/>
                    <a:pt x="53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21"/>
            <p:cNvSpPr/>
            <p:nvPr/>
          </p:nvSpPr>
          <p:spPr>
            <a:xfrm>
              <a:off x="2356300" y="2134125"/>
              <a:ext cx="72250" cy="88575"/>
            </a:xfrm>
            <a:custGeom>
              <a:rect b="b" l="l" r="r" t="t"/>
              <a:pathLst>
                <a:path extrusionOk="0" h="3543" w="2890">
                  <a:moveTo>
                    <a:pt x="1446" y="612"/>
                  </a:moveTo>
                  <a:cubicBezTo>
                    <a:pt x="1900" y="612"/>
                    <a:pt x="2280" y="1143"/>
                    <a:pt x="2280" y="1772"/>
                  </a:cubicBezTo>
                  <a:cubicBezTo>
                    <a:pt x="2280" y="2400"/>
                    <a:pt x="1896" y="2933"/>
                    <a:pt x="1446" y="2933"/>
                  </a:cubicBezTo>
                  <a:cubicBezTo>
                    <a:pt x="994" y="2933"/>
                    <a:pt x="610" y="2400"/>
                    <a:pt x="610" y="1772"/>
                  </a:cubicBezTo>
                  <a:cubicBezTo>
                    <a:pt x="610" y="1143"/>
                    <a:pt x="992" y="612"/>
                    <a:pt x="1446" y="612"/>
                  </a:cubicBezTo>
                  <a:close/>
                  <a:moveTo>
                    <a:pt x="1446" y="1"/>
                  </a:moveTo>
                  <a:cubicBezTo>
                    <a:pt x="649" y="1"/>
                    <a:pt x="0" y="795"/>
                    <a:pt x="0" y="1772"/>
                  </a:cubicBezTo>
                  <a:cubicBezTo>
                    <a:pt x="0" y="2748"/>
                    <a:pt x="649" y="3543"/>
                    <a:pt x="1446" y="3543"/>
                  </a:cubicBezTo>
                  <a:cubicBezTo>
                    <a:pt x="2242" y="3543"/>
                    <a:pt x="2890" y="2748"/>
                    <a:pt x="2890" y="1772"/>
                  </a:cubicBezTo>
                  <a:cubicBezTo>
                    <a:pt x="2888" y="795"/>
                    <a:pt x="2242" y="1"/>
                    <a:pt x="14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90" name="Google Shape;6490;p21"/>
          <p:cNvGrpSpPr/>
          <p:nvPr/>
        </p:nvGrpSpPr>
        <p:grpSpPr>
          <a:xfrm>
            <a:off x="1829482" y="1316248"/>
            <a:ext cx="261277" cy="244819"/>
            <a:chOff x="1076825" y="2058550"/>
            <a:chExt cx="515950" cy="483450"/>
          </a:xfrm>
        </p:grpSpPr>
        <p:sp>
          <p:nvSpPr>
            <p:cNvPr id="6491" name="Google Shape;6491;p21"/>
            <p:cNvSpPr/>
            <p:nvPr/>
          </p:nvSpPr>
          <p:spPr>
            <a:xfrm>
              <a:off x="1237725" y="2336525"/>
              <a:ext cx="51225" cy="47450"/>
            </a:xfrm>
            <a:custGeom>
              <a:rect b="b" l="l" r="r" t="t"/>
              <a:pathLst>
                <a:path extrusionOk="0" h="1898" w="2049">
                  <a:moveTo>
                    <a:pt x="1025" y="606"/>
                  </a:moveTo>
                  <a:cubicBezTo>
                    <a:pt x="1044" y="606"/>
                    <a:pt x="1063" y="608"/>
                    <a:pt x="1083" y="611"/>
                  </a:cubicBezTo>
                  <a:cubicBezTo>
                    <a:pt x="1270" y="646"/>
                    <a:pt x="1393" y="824"/>
                    <a:pt x="1362" y="1009"/>
                  </a:cubicBezTo>
                  <a:cubicBezTo>
                    <a:pt x="1333" y="1176"/>
                    <a:pt x="1186" y="1293"/>
                    <a:pt x="1022" y="1293"/>
                  </a:cubicBezTo>
                  <a:cubicBezTo>
                    <a:pt x="1003" y="1293"/>
                    <a:pt x="983" y="1291"/>
                    <a:pt x="963" y="1288"/>
                  </a:cubicBezTo>
                  <a:cubicBezTo>
                    <a:pt x="776" y="1255"/>
                    <a:pt x="653" y="1076"/>
                    <a:pt x="685" y="889"/>
                  </a:cubicBezTo>
                  <a:cubicBezTo>
                    <a:pt x="713" y="725"/>
                    <a:pt x="863" y="606"/>
                    <a:pt x="1025" y="606"/>
                  </a:cubicBezTo>
                  <a:close/>
                  <a:moveTo>
                    <a:pt x="1022" y="1"/>
                  </a:moveTo>
                  <a:cubicBezTo>
                    <a:pt x="829" y="1"/>
                    <a:pt x="641" y="61"/>
                    <a:pt x="480" y="173"/>
                  </a:cubicBezTo>
                  <a:cubicBezTo>
                    <a:pt x="271" y="318"/>
                    <a:pt x="132" y="534"/>
                    <a:pt x="89" y="784"/>
                  </a:cubicBezTo>
                  <a:cubicBezTo>
                    <a:pt x="0" y="1300"/>
                    <a:pt x="345" y="1793"/>
                    <a:pt x="858" y="1882"/>
                  </a:cubicBezTo>
                  <a:cubicBezTo>
                    <a:pt x="913" y="1894"/>
                    <a:pt x="970" y="1898"/>
                    <a:pt x="1023" y="1898"/>
                  </a:cubicBezTo>
                  <a:cubicBezTo>
                    <a:pt x="1475" y="1898"/>
                    <a:pt x="1876" y="1572"/>
                    <a:pt x="1956" y="1115"/>
                  </a:cubicBezTo>
                  <a:cubicBezTo>
                    <a:pt x="2049" y="601"/>
                    <a:pt x="1701" y="108"/>
                    <a:pt x="1187" y="15"/>
                  </a:cubicBezTo>
                  <a:cubicBezTo>
                    <a:pt x="1132" y="5"/>
                    <a:pt x="1077" y="1"/>
                    <a:pt x="10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21"/>
            <p:cNvSpPr/>
            <p:nvPr/>
          </p:nvSpPr>
          <p:spPr>
            <a:xfrm>
              <a:off x="1263925" y="2293475"/>
              <a:ext cx="50825" cy="47475"/>
            </a:xfrm>
            <a:custGeom>
              <a:rect b="b" l="l" r="r" t="t"/>
              <a:pathLst>
                <a:path extrusionOk="0" h="1899" w="2033">
                  <a:moveTo>
                    <a:pt x="968" y="607"/>
                  </a:moveTo>
                  <a:cubicBezTo>
                    <a:pt x="1068" y="607"/>
                    <a:pt x="1164" y="648"/>
                    <a:pt x="1232" y="728"/>
                  </a:cubicBezTo>
                  <a:cubicBezTo>
                    <a:pt x="1354" y="876"/>
                    <a:pt x="1335" y="1091"/>
                    <a:pt x="1189" y="1213"/>
                  </a:cubicBezTo>
                  <a:cubicBezTo>
                    <a:pt x="1128" y="1266"/>
                    <a:pt x="1051" y="1293"/>
                    <a:pt x="972" y="1293"/>
                  </a:cubicBezTo>
                  <a:cubicBezTo>
                    <a:pt x="961" y="1293"/>
                    <a:pt x="950" y="1293"/>
                    <a:pt x="939" y="1292"/>
                  </a:cubicBezTo>
                  <a:cubicBezTo>
                    <a:pt x="753" y="1275"/>
                    <a:pt x="610" y="1107"/>
                    <a:pt x="626" y="920"/>
                  </a:cubicBezTo>
                  <a:cubicBezTo>
                    <a:pt x="641" y="744"/>
                    <a:pt x="790" y="607"/>
                    <a:pt x="968" y="607"/>
                  </a:cubicBezTo>
                  <a:close/>
                  <a:moveTo>
                    <a:pt x="968" y="1"/>
                  </a:moveTo>
                  <a:cubicBezTo>
                    <a:pt x="754" y="1"/>
                    <a:pt x="537" y="73"/>
                    <a:pt x="360" y="221"/>
                  </a:cubicBezTo>
                  <a:cubicBezTo>
                    <a:pt x="165" y="384"/>
                    <a:pt x="49" y="614"/>
                    <a:pt x="25" y="867"/>
                  </a:cubicBezTo>
                  <a:cubicBezTo>
                    <a:pt x="1" y="1119"/>
                    <a:pt x="79" y="1366"/>
                    <a:pt x="242" y="1557"/>
                  </a:cubicBezTo>
                  <a:cubicBezTo>
                    <a:pt x="405" y="1753"/>
                    <a:pt x="634" y="1871"/>
                    <a:pt x="886" y="1895"/>
                  </a:cubicBezTo>
                  <a:cubicBezTo>
                    <a:pt x="915" y="1897"/>
                    <a:pt x="943" y="1898"/>
                    <a:pt x="970" y="1898"/>
                  </a:cubicBezTo>
                  <a:cubicBezTo>
                    <a:pt x="1193" y="1898"/>
                    <a:pt x="1407" y="1821"/>
                    <a:pt x="1578" y="1676"/>
                  </a:cubicBezTo>
                  <a:cubicBezTo>
                    <a:pt x="1979" y="1342"/>
                    <a:pt x="2032" y="742"/>
                    <a:pt x="1696" y="340"/>
                  </a:cubicBezTo>
                  <a:cubicBezTo>
                    <a:pt x="1509" y="116"/>
                    <a:pt x="1240" y="1"/>
                    <a:pt x="9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21"/>
            <p:cNvSpPr/>
            <p:nvPr/>
          </p:nvSpPr>
          <p:spPr>
            <a:xfrm>
              <a:off x="1333000" y="2417475"/>
              <a:ext cx="51200" cy="47475"/>
            </a:xfrm>
            <a:custGeom>
              <a:rect b="b" l="l" r="r" t="t"/>
              <a:pathLst>
                <a:path extrusionOk="0" h="1899" w="2048">
                  <a:moveTo>
                    <a:pt x="1068" y="607"/>
                  </a:moveTo>
                  <a:cubicBezTo>
                    <a:pt x="1208" y="607"/>
                    <a:pt x="1343" y="695"/>
                    <a:pt x="1391" y="833"/>
                  </a:cubicBezTo>
                  <a:cubicBezTo>
                    <a:pt x="1422" y="917"/>
                    <a:pt x="1419" y="1012"/>
                    <a:pt x="1379" y="1094"/>
                  </a:cubicBezTo>
                  <a:cubicBezTo>
                    <a:pt x="1331" y="1197"/>
                    <a:pt x="1234" y="1270"/>
                    <a:pt x="1124" y="1287"/>
                  </a:cubicBezTo>
                  <a:cubicBezTo>
                    <a:pt x="1106" y="1290"/>
                    <a:pt x="1089" y="1292"/>
                    <a:pt x="1071" y="1292"/>
                  </a:cubicBezTo>
                  <a:cubicBezTo>
                    <a:pt x="929" y="1292"/>
                    <a:pt x="796" y="1202"/>
                    <a:pt x="747" y="1066"/>
                  </a:cubicBezTo>
                  <a:cubicBezTo>
                    <a:pt x="682" y="888"/>
                    <a:pt x="775" y="691"/>
                    <a:pt x="953" y="628"/>
                  </a:cubicBezTo>
                  <a:cubicBezTo>
                    <a:pt x="991" y="614"/>
                    <a:pt x="1029" y="607"/>
                    <a:pt x="1068" y="607"/>
                  </a:cubicBezTo>
                  <a:close/>
                  <a:moveTo>
                    <a:pt x="1068" y="1"/>
                  </a:moveTo>
                  <a:cubicBezTo>
                    <a:pt x="959" y="1"/>
                    <a:pt x="849" y="20"/>
                    <a:pt x="744" y="57"/>
                  </a:cubicBezTo>
                  <a:cubicBezTo>
                    <a:pt x="252" y="237"/>
                    <a:pt x="1" y="782"/>
                    <a:pt x="177" y="1274"/>
                  </a:cubicBezTo>
                  <a:cubicBezTo>
                    <a:pt x="312" y="1645"/>
                    <a:pt x="674" y="1899"/>
                    <a:pt x="1068" y="1899"/>
                  </a:cubicBezTo>
                  <a:cubicBezTo>
                    <a:pt x="1177" y="1899"/>
                    <a:pt x="1287" y="1880"/>
                    <a:pt x="1393" y="1842"/>
                  </a:cubicBezTo>
                  <a:cubicBezTo>
                    <a:pt x="1631" y="1757"/>
                    <a:pt x="1821" y="1580"/>
                    <a:pt x="1929" y="1351"/>
                  </a:cubicBezTo>
                  <a:cubicBezTo>
                    <a:pt x="2035" y="1119"/>
                    <a:pt x="2047" y="863"/>
                    <a:pt x="1962" y="626"/>
                  </a:cubicBezTo>
                  <a:cubicBezTo>
                    <a:pt x="1876" y="388"/>
                    <a:pt x="1700" y="198"/>
                    <a:pt x="1470" y="90"/>
                  </a:cubicBezTo>
                  <a:cubicBezTo>
                    <a:pt x="1343" y="31"/>
                    <a:pt x="1206" y="1"/>
                    <a:pt x="10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21"/>
            <p:cNvSpPr/>
            <p:nvPr/>
          </p:nvSpPr>
          <p:spPr>
            <a:xfrm>
              <a:off x="1354975" y="2293500"/>
              <a:ext cx="50775" cy="47475"/>
            </a:xfrm>
            <a:custGeom>
              <a:rect b="b" l="l" r="r" t="t"/>
              <a:pathLst>
                <a:path extrusionOk="0" h="1899" w="2031">
                  <a:moveTo>
                    <a:pt x="1062" y="606"/>
                  </a:moveTo>
                  <a:cubicBezTo>
                    <a:pt x="1239" y="606"/>
                    <a:pt x="1388" y="746"/>
                    <a:pt x="1405" y="919"/>
                  </a:cubicBezTo>
                  <a:cubicBezTo>
                    <a:pt x="1422" y="1106"/>
                    <a:pt x="1281" y="1274"/>
                    <a:pt x="1093" y="1291"/>
                  </a:cubicBezTo>
                  <a:cubicBezTo>
                    <a:pt x="1082" y="1292"/>
                    <a:pt x="1071" y="1292"/>
                    <a:pt x="1060" y="1292"/>
                  </a:cubicBezTo>
                  <a:cubicBezTo>
                    <a:pt x="980" y="1292"/>
                    <a:pt x="905" y="1265"/>
                    <a:pt x="843" y="1212"/>
                  </a:cubicBezTo>
                  <a:cubicBezTo>
                    <a:pt x="697" y="1090"/>
                    <a:pt x="677" y="875"/>
                    <a:pt x="800" y="729"/>
                  </a:cubicBezTo>
                  <a:cubicBezTo>
                    <a:pt x="869" y="647"/>
                    <a:pt x="965" y="606"/>
                    <a:pt x="1062" y="606"/>
                  </a:cubicBezTo>
                  <a:close/>
                  <a:moveTo>
                    <a:pt x="1064" y="1"/>
                  </a:moveTo>
                  <a:cubicBezTo>
                    <a:pt x="793" y="1"/>
                    <a:pt x="525" y="116"/>
                    <a:pt x="338" y="340"/>
                  </a:cubicBezTo>
                  <a:cubicBezTo>
                    <a:pt x="0" y="741"/>
                    <a:pt x="52" y="1341"/>
                    <a:pt x="454" y="1676"/>
                  </a:cubicBezTo>
                  <a:cubicBezTo>
                    <a:pt x="629" y="1822"/>
                    <a:pt x="840" y="1899"/>
                    <a:pt x="1062" y="1899"/>
                  </a:cubicBezTo>
                  <a:cubicBezTo>
                    <a:pt x="1091" y="1899"/>
                    <a:pt x="1119" y="1897"/>
                    <a:pt x="1146" y="1896"/>
                  </a:cubicBezTo>
                  <a:cubicBezTo>
                    <a:pt x="1400" y="1873"/>
                    <a:pt x="1627" y="1753"/>
                    <a:pt x="1790" y="1560"/>
                  </a:cubicBezTo>
                  <a:cubicBezTo>
                    <a:pt x="1953" y="1365"/>
                    <a:pt x="2030" y="1120"/>
                    <a:pt x="2009" y="868"/>
                  </a:cubicBezTo>
                  <a:cubicBezTo>
                    <a:pt x="1987" y="614"/>
                    <a:pt x="1867" y="386"/>
                    <a:pt x="1674" y="224"/>
                  </a:cubicBezTo>
                  <a:cubicBezTo>
                    <a:pt x="1496" y="74"/>
                    <a:pt x="1279" y="1"/>
                    <a:pt x="10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21"/>
            <p:cNvSpPr/>
            <p:nvPr/>
          </p:nvSpPr>
          <p:spPr>
            <a:xfrm>
              <a:off x="1247400" y="2385550"/>
              <a:ext cx="51625" cy="47425"/>
            </a:xfrm>
            <a:custGeom>
              <a:rect b="b" l="l" r="r" t="t"/>
              <a:pathLst>
                <a:path extrusionOk="0" h="1897" w="2065">
                  <a:moveTo>
                    <a:pt x="980" y="605"/>
                  </a:moveTo>
                  <a:cubicBezTo>
                    <a:pt x="1098" y="605"/>
                    <a:pt x="1215" y="666"/>
                    <a:pt x="1278" y="776"/>
                  </a:cubicBezTo>
                  <a:cubicBezTo>
                    <a:pt x="1372" y="941"/>
                    <a:pt x="1318" y="1151"/>
                    <a:pt x="1151" y="1245"/>
                  </a:cubicBezTo>
                  <a:cubicBezTo>
                    <a:pt x="1099" y="1275"/>
                    <a:pt x="1039" y="1291"/>
                    <a:pt x="979" y="1291"/>
                  </a:cubicBezTo>
                  <a:cubicBezTo>
                    <a:pt x="950" y="1291"/>
                    <a:pt x="920" y="1288"/>
                    <a:pt x="891" y="1280"/>
                  </a:cubicBezTo>
                  <a:cubicBezTo>
                    <a:pt x="711" y="1230"/>
                    <a:pt x="600" y="1040"/>
                    <a:pt x="650" y="860"/>
                  </a:cubicBezTo>
                  <a:cubicBezTo>
                    <a:pt x="689" y="713"/>
                    <a:pt x="826" y="605"/>
                    <a:pt x="980" y="605"/>
                  </a:cubicBezTo>
                  <a:close/>
                  <a:moveTo>
                    <a:pt x="980" y="0"/>
                  </a:moveTo>
                  <a:cubicBezTo>
                    <a:pt x="819" y="0"/>
                    <a:pt x="656" y="41"/>
                    <a:pt x="507" y="127"/>
                  </a:cubicBezTo>
                  <a:cubicBezTo>
                    <a:pt x="286" y="254"/>
                    <a:pt x="131" y="459"/>
                    <a:pt x="67" y="704"/>
                  </a:cubicBezTo>
                  <a:cubicBezTo>
                    <a:pt x="0" y="947"/>
                    <a:pt x="35" y="1204"/>
                    <a:pt x="161" y="1424"/>
                  </a:cubicBezTo>
                  <a:cubicBezTo>
                    <a:pt x="286" y="1643"/>
                    <a:pt x="492" y="1800"/>
                    <a:pt x="737" y="1864"/>
                  </a:cubicBezTo>
                  <a:cubicBezTo>
                    <a:pt x="817" y="1886"/>
                    <a:pt x="901" y="1896"/>
                    <a:pt x="984" y="1896"/>
                  </a:cubicBezTo>
                  <a:cubicBezTo>
                    <a:pt x="1148" y="1896"/>
                    <a:pt x="1311" y="1853"/>
                    <a:pt x="1456" y="1768"/>
                  </a:cubicBezTo>
                  <a:cubicBezTo>
                    <a:pt x="1909" y="1509"/>
                    <a:pt x="2064" y="927"/>
                    <a:pt x="1802" y="475"/>
                  </a:cubicBezTo>
                  <a:cubicBezTo>
                    <a:pt x="1628" y="170"/>
                    <a:pt x="1308" y="0"/>
                    <a:pt x="9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21"/>
            <p:cNvSpPr/>
            <p:nvPr/>
          </p:nvSpPr>
          <p:spPr>
            <a:xfrm>
              <a:off x="1311150" y="2276525"/>
              <a:ext cx="47450" cy="47450"/>
            </a:xfrm>
            <a:custGeom>
              <a:rect b="b" l="l" r="r" t="t"/>
              <a:pathLst>
                <a:path extrusionOk="0" h="1898" w="1898">
                  <a:moveTo>
                    <a:pt x="948" y="606"/>
                  </a:moveTo>
                  <a:cubicBezTo>
                    <a:pt x="1137" y="606"/>
                    <a:pt x="1291" y="761"/>
                    <a:pt x="1291" y="949"/>
                  </a:cubicBezTo>
                  <a:cubicBezTo>
                    <a:pt x="1291" y="1137"/>
                    <a:pt x="1137" y="1292"/>
                    <a:pt x="948" y="1292"/>
                  </a:cubicBezTo>
                  <a:cubicBezTo>
                    <a:pt x="760" y="1292"/>
                    <a:pt x="606" y="1137"/>
                    <a:pt x="606" y="949"/>
                  </a:cubicBezTo>
                  <a:cubicBezTo>
                    <a:pt x="606" y="761"/>
                    <a:pt x="760" y="606"/>
                    <a:pt x="948" y="606"/>
                  </a:cubicBezTo>
                  <a:close/>
                  <a:moveTo>
                    <a:pt x="948" y="0"/>
                  </a:moveTo>
                  <a:cubicBezTo>
                    <a:pt x="426" y="0"/>
                    <a:pt x="1" y="427"/>
                    <a:pt x="1" y="949"/>
                  </a:cubicBezTo>
                  <a:cubicBezTo>
                    <a:pt x="1" y="1471"/>
                    <a:pt x="426" y="1898"/>
                    <a:pt x="948" y="1898"/>
                  </a:cubicBezTo>
                  <a:cubicBezTo>
                    <a:pt x="1471" y="1898"/>
                    <a:pt x="1897" y="1471"/>
                    <a:pt x="1897" y="949"/>
                  </a:cubicBezTo>
                  <a:cubicBezTo>
                    <a:pt x="1897" y="427"/>
                    <a:pt x="1471" y="0"/>
                    <a:pt x="9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21"/>
            <p:cNvSpPr/>
            <p:nvPr/>
          </p:nvSpPr>
          <p:spPr>
            <a:xfrm>
              <a:off x="1214250" y="2252275"/>
              <a:ext cx="241250" cy="241250"/>
            </a:xfrm>
            <a:custGeom>
              <a:rect b="b" l="l" r="r" t="t"/>
              <a:pathLst>
                <a:path extrusionOk="0" h="9650" w="9650">
                  <a:moveTo>
                    <a:pt x="4824" y="609"/>
                  </a:moveTo>
                  <a:cubicBezTo>
                    <a:pt x="7150" y="609"/>
                    <a:pt x="9043" y="2501"/>
                    <a:pt x="9043" y="4828"/>
                  </a:cubicBezTo>
                  <a:cubicBezTo>
                    <a:pt x="9043" y="7152"/>
                    <a:pt x="7150" y="9045"/>
                    <a:pt x="4824" y="9045"/>
                  </a:cubicBezTo>
                  <a:cubicBezTo>
                    <a:pt x="2500" y="9045"/>
                    <a:pt x="607" y="7152"/>
                    <a:pt x="607" y="4828"/>
                  </a:cubicBezTo>
                  <a:cubicBezTo>
                    <a:pt x="607" y="2500"/>
                    <a:pt x="2500" y="609"/>
                    <a:pt x="4824" y="609"/>
                  </a:cubicBezTo>
                  <a:close/>
                  <a:moveTo>
                    <a:pt x="4824" y="1"/>
                  </a:moveTo>
                  <a:cubicBezTo>
                    <a:pt x="2166" y="1"/>
                    <a:pt x="1" y="2166"/>
                    <a:pt x="1" y="4824"/>
                  </a:cubicBezTo>
                  <a:cubicBezTo>
                    <a:pt x="1" y="7484"/>
                    <a:pt x="2166" y="9649"/>
                    <a:pt x="4824" y="9649"/>
                  </a:cubicBezTo>
                  <a:cubicBezTo>
                    <a:pt x="7484" y="9649"/>
                    <a:pt x="9649" y="7484"/>
                    <a:pt x="9649" y="4824"/>
                  </a:cubicBezTo>
                  <a:cubicBezTo>
                    <a:pt x="9648" y="2166"/>
                    <a:pt x="7484" y="1"/>
                    <a:pt x="4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21"/>
            <p:cNvSpPr/>
            <p:nvPr/>
          </p:nvSpPr>
          <p:spPr>
            <a:xfrm>
              <a:off x="1380800" y="2336575"/>
              <a:ext cx="51275" cy="47450"/>
            </a:xfrm>
            <a:custGeom>
              <a:rect b="b" l="l" r="r" t="t"/>
              <a:pathLst>
                <a:path extrusionOk="0" h="1898" w="2051">
                  <a:moveTo>
                    <a:pt x="1026" y="604"/>
                  </a:moveTo>
                  <a:cubicBezTo>
                    <a:pt x="1191" y="604"/>
                    <a:pt x="1334" y="728"/>
                    <a:pt x="1362" y="887"/>
                  </a:cubicBezTo>
                  <a:cubicBezTo>
                    <a:pt x="1396" y="1075"/>
                    <a:pt x="1271" y="1253"/>
                    <a:pt x="1086" y="1286"/>
                  </a:cubicBezTo>
                  <a:cubicBezTo>
                    <a:pt x="1066" y="1289"/>
                    <a:pt x="1046" y="1291"/>
                    <a:pt x="1027" y="1291"/>
                  </a:cubicBezTo>
                  <a:cubicBezTo>
                    <a:pt x="863" y="1291"/>
                    <a:pt x="718" y="1174"/>
                    <a:pt x="687" y="1007"/>
                  </a:cubicBezTo>
                  <a:cubicBezTo>
                    <a:pt x="654" y="822"/>
                    <a:pt x="779" y="644"/>
                    <a:pt x="966" y="609"/>
                  </a:cubicBezTo>
                  <a:cubicBezTo>
                    <a:pt x="985" y="604"/>
                    <a:pt x="1006" y="604"/>
                    <a:pt x="1026" y="604"/>
                  </a:cubicBezTo>
                  <a:close/>
                  <a:moveTo>
                    <a:pt x="1030" y="1"/>
                  </a:moveTo>
                  <a:cubicBezTo>
                    <a:pt x="974" y="1"/>
                    <a:pt x="917" y="6"/>
                    <a:pt x="860" y="17"/>
                  </a:cubicBezTo>
                  <a:cubicBezTo>
                    <a:pt x="344" y="106"/>
                    <a:pt x="0" y="601"/>
                    <a:pt x="93" y="1115"/>
                  </a:cubicBezTo>
                  <a:cubicBezTo>
                    <a:pt x="173" y="1575"/>
                    <a:pt x="574" y="1897"/>
                    <a:pt x="1026" y="1897"/>
                  </a:cubicBezTo>
                  <a:cubicBezTo>
                    <a:pt x="1079" y="1897"/>
                    <a:pt x="1134" y="1894"/>
                    <a:pt x="1191" y="1884"/>
                  </a:cubicBezTo>
                  <a:cubicBezTo>
                    <a:pt x="1704" y="1793"/>
                    <a:pt x="2050" y="1298"/>
                    <a:pt x="1958" y="784"/>
                  </a:cubicBezTo>
                  <a:cubicBezTo>
                    <a:pt x="1913" y="534"/>
                    <a:pt x="1776" y="318"/>
                    <a:pt x="1569" y="173"/>
                  </a:cubicBezTo>
                  <a:cubicBezTo>
                    <a:pt x="1409" y="60"/>
                    <a:pt x="1222" y="1"/>
                    <a:pt x="10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21"/>
            <p:cNvSpPr/>
            <p:nvPr/>
          </p:nvSpPr>
          <p:spPr>
            <a:xfrm>
              <a:off x="1285550" y="2417475"/>
              <a:ext cx="51200" cy="47475"/>
            </a:xfrm>
            <a:custGeom>
              <a:rect b="b" l="l" r="r" t="t"/>
              <a:pathLst>
                <a:path extrusionOk="0" h="1899" w="2048">
                  <a:moveTo>
                    <a:pt x="977" y="606"/>
                  </a:moveTo>
                  <a:cubicBezTo>
                    <a:pt x="1213" y="606"/>
                    <a:pt x="1381" y="845"/>
                    <a:pt x="1301" y="1066"/>
                  </a:cubicBezTo>
                  <a:cubicBezTo>
                    <a:pt x="1250" y="1205"/>
                    <a:pt x="1116" y="1293"/>
                    <a:pt x="977" y="1293"/>
                  </a:cubicBezTo>
                  <a:cubicBezTo>
                    <a:pt x="939" y="1293"/>
                    <a:pt x="900" y="1286"/>
                    <a:pt x="862" y="1272"/>
                  </a:cubicBezTo>
                  <a:cubicBezTo>
                    <a:pt x="686" y="1209"/>
                    <a:pt x="592" y="1008"/>
                    <a:pt x="657" y="833"/>
                  </a:cubicBezTo>
                  <a:cubicBezTo>
                    <a:pt x="705" y="698"/>
                    <a:pt x="837" y="606"/>
                    <a:pt x="977" y="606"/>
                  </a:cubicBezTo>
                  <a:close/>
                  <a:moveTo>
                    <a:pt x="979" y="1"/>
                  </a:moveTo>
                  <a:cubicBezTo>
                    <a:pt x="841" y="1"/>
                    <a:pt x="704" y="31"/>
                    <a:pt x="576" y="90"/>
                  </a:cubicBezTo>
                  <a:cubicBezTo>
                    <a:pt x="347" y="198"/>
                    <a:pt x="172" y="388"/>
                    <a:pt x="86" y="626"/>
                  </a:cubicBezTo>
                  <a:cubicBezTo>
                    <a:pt x="1" y="863"/>
                    <a:pt x="11" y="1123"/>
                    <a:pt x="119" y="1351"/>
                  </a:cubicBezTo>
                  <a:cubicBezTo>
                    <a:pt x="225" y="1580"/>
                    <a:pt x="415" y="1757"/>
                    <a:pt x="653" y="1842"/>
                  </a:cubicBezTo>
                  <a:cubicBezTo>
                    <a:pt x="758" y="1880"/>
                    <a:pt x="869" y="1899"/>
                    <a:pt x="979" y="1899"/>
                  </a:cubicBezTo>
                  <a:cubicBezTo>
                    <a:pt x="1116" y="1899"/>
                    <a:pt x="1251" y="1870"/>
                    <a:pt x="1380" y="1810"/>
                  </a:cubicBezTo>
                  <a:cubicBezTo>
                    <a:pt x="1609" y="1702"/>
                    <a:pt x="1784" y="1512"/>
                    <a:pt x="1869" y="1274"/>
                  </a:cubicBezTo>
                  <a:cubicBezTo>
                    <a:pt x="2048" y="782"/>
                    <a:pt x="1796" y="236"/>
                    <a:pt x="1302" y="57"/>
                  </a:cubicBezTo>
                  <a:cubicBezTo>
                    <a:pt x="1197" y="20"/>
                    <a:pt x="1088" y="1"/>
                    <a:pt x="9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21"/>
            <p:cNvSpPr/>
            <p:nvPr/>
          </p:nvSpPr>
          <p:spPr>
            <a:xfrm>
              <a:off x="1370775" y="2385525"/>
              <a:ext cx="51575" cy="47350"/>
            </a:xfrm>
            <a:custGeom>
              <a:rect b="b" l="l" r="r" t="t"/>
              <a:pathLst>
                <a:path extrusionOk="0" h="1894" w="2063">
                  <a:moveTo>
                    <a:pt x="1079" y="606"/>
                  </a:moveTo>
                  <a:cubicBezTo>
                    <a:pt x="1234" y="606"/>
                    <a:pt x="1371" y="714"/>
                    <a:pt x="1412" y="861"/>
                  </a:cubicBezTo>
                  <a:cubicBezTo>
                    <a:pt x="1436" y="948"/>
                    <a:pt x="1424" y="1041"/>
                    <a:pt x="1377" y="1120"/>
                  </a:cubicBezTo>
                  <a:cubicBezTo>
                    <a:pt x="1377" y="1133"/>
                    <a:pt x="1352" y="1159"/>
                    <a:pt x="1343" y="1169"/>
                  </a:cubicBezTo>
                  <a:cubicBezTo>
                    <a:pt x="1328" y="1186"/>
                    <a:pt x="1311" y="1204"/>
                    <a:pt x="1294" y="1219"/>
                  </a:cubicBezTo>
                  <a:cubicBezTo>
                    <a:pt x="1258" y="1248"/>
                    <a:pt x="1215" y="1270"/>
                    <a:pt x="1170" y="1281"/>
                  </a:cubicBezTo>
                  <a:cubicBezTo>
                    <a:pt x="1141" y="1289"/>
                    <a:pt x="1111" y="1292"/>
                    <a:pt x="1082" y="1292"/>
                  </a:cubicBezTo>
                  <a:cubicBezTo>
                    <a:pt x="1021" y="1292"/>
                    <a:pt x="961" y="1276"/>
                    <a:pt x="908" y="1246"/>
                  </a:cubicBezTo>
                  <a:cubicBezTo>
                    <a:pt x="744" y="1152"/>
                    <a:pt x="687" y="942"/>
                    <a:pt x="781" y="777"/>
                  </a:cubicBezTo>
                  <a:cubicBezTo>
                    <a:pt x="846" y="667"/>
                    <a:pt x="961" y="606"/>
                    <a:pt x="1079" y="606"/>
                  </a:cubicBezTo>
                  <a:close/>
                  <a:moveTo>
                    <a:pt x="1085" y="0"/>
                  </a:moveTo>
                  <a:cubicBezTo>
                    <a:pt x="756" y="0"/>
                    <a:pt x="437" y="170"/>
                    <a:pt x="262" y="472"/>
                  </a:cubicBezTo>
                  <a:cubicBezTo>
                    <a:pt x="0" y="926"/>
                    <a:pt x="156" y="1507"/>
                    <a:pt x="608" y="1769"/>
                  </a:cubicBezTo>
                  <a:cubicBezTo>
                    <a:pt x="754" y="1853"/>
                    <a:pt x="915" y="1893"/>
                    <a:pt x="1075" y="1893"/>
                  </a:cubicBezTo>
                  <a:cubicBezTo>
                    <a:pt x="1405" y="1893"/>
                    <a:pt x="1730" y="1722"/>
                    <a:pt x="1903" y="1421"/>
                  </a:cubicBezTo>
                  <a:cubicBezTo>
                    <a:pt x="2030" y="1204"/>
                    <a:pt x="2063" y="948"/>
                    <a:pt x="1998" y="702"/>
                  </a:cubicBezTo>
                  <a:cubicBezTo>
                    <a:pt x="1932" y="458"/>
                    <a:pt x="1775" y="253"/>
                    <a:pt x="1557" y="126"/>
                  </a:cubicBezTo>
                  <a:cubicBezTo>
                    <a:pt x="1408" y="41"/>
                    <a:pt x="1245" y="0"/>
                    <a:pt x="10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21"/>
            <p:cNvSpPr/>
            <p:nvPr/>
          </p:nvSpPr>
          <p:spPr>
            <a:xfrm>
              <a:off x="1294975" y="2333050"/>
              <a:ext cx="79800" cy="79800"/>
            </a:xfrm>
            <a:custGeom>
              <a:rect b="b" l="l" r="r" t="t"/>
              <a:pathLst>
                <a:path extrusionOk="0" h="3192" w="3192">
                  <a:moveTo>
                    <a:pt x="1595" y="605"/>
                  </a:moveTo>
                  <a:cubicBezTo>
                    <a:pt x="2142" y="605"/>
                    <a:pt x="2585" y="1048"/>
                    <a:pt x="2585" y="1593"/>
                  </a:cubicBezTo>
                  <a:cubicBezTo>
                    <a:pt x="2585" y="2140"/>
                    <a:pt x="2142" y="2583"/>
                    <a:pt x="1595" y="2583"/>
                  </a:cubicBezTo>
                  <a:cubicBezTo>
                    <a:pt x="1050" y="2583"/>
                    <a:pt x="607" y="2140"/>
                    <a:pt x="607" y="1593"/>
                  </a:cubicBezTo>
                  <a:cubicBezTo>
                    <a:pt x="607" y="1048"/>
                    <a:pt x="1050" y="605"/>
                    <a:pt x="1595" y="605"/>
                  </a:cubicBezTo>
                  <a:close/>
                  <a:moveTo>
                    <a:pt x="1595" y="0"/>
                  </a:moveTo>
                  <a:cubicBezTo>
                    <a:pt x="716" y="0"/>
                    <a:pt x="0" y="716"/>
                    <a:pt x="0" y="1597"/>
                  </a:cubicBezTo>
                  <a:cubicBezTo>
                    <a:pt x="0" y="2475"/>
                    <a:pt x="716" y="3191"/>
                    <a:pt x="1595" y="3191"/>
                  </a:cubicBezTo>
                  <a:cubicBezTo>
                    <a:pt x="2476" y="3191"/>
                    <a:pt x="3192" y="2475"/>
                    <a:pt x="3192" y="1597"/>
                  </a:cubicBezTo>
                  <a:cubicBezTo>
                    <a:pt x="3192" y="716"/>
                    <a:pt x="2476" y="0"/>
                    <a:pt x="159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21"/>
            <p:cNvSpPr/>
            <p:nvPr/>
          </p:nvSpPr>
          <p:spPr>
            <a:xfrm>
              <a:off x="1076825" y="2058550"/>
              <a:ext cx="515950" cy="483450"/>
            </a:xfrm>
            <a:custGeom>
              <a:rect b="b" l="l" r="r" t="t"/>
              <a:pathLst>
                <a:path extrusionOk="0" h="19338" w="20638">
                  <a:moveTo>
                    <a:pt x="3216" y="2219"/>
                  </a:moveTo>
                  <a:cubicBezTo>
                    <a:pt x="4549" y="2219"/>
                    <a:pt x="5652" y="3228"/>
                    <a:pt x="5803" y="4521"/>
                  </a:cubicBezTo>
                  <a:lnTo>
                    <a:pt x="630" y="4521"/>
                  </a:lnTo>
                  <a:cubicBezTo>
                    <a:pt x="779" y="3226"/>
                    <a:pt x="1882" y="2219"/>
                    <a:pt x="3216" y="2219"/>
                  </a:cubicBezTo>
                  <a:close/>
                  <a:moveTo>
                    <a:pt x="17426" y="2219"/>
                  </a:moveTo>
                  <a:cubicBezTo>
                    <a:pt x="18761" y="2219"/>
                    <a:pt x="19862" y="3228"/>
                    <a:pt x="20013" y="4521"/>
                  </a:cubicBezTo>
                  <a:lnTo>
                    <a:pt x="14840" y="4521"/>
                  </a:lnTo>
                  <a:cubicBezTo>
                    <a:pt x="14992" y="3226"/>
                    <a:pt x="16094" y="2219"/>
                    <a:pt x="17426" y="2219"/>
                  </a:cubicBezTo>
                  <a:close/>
                  <a:moveTo>
                    <a:pt x="10321" y="4156"/>
                  </a:moveTo>
                  <a:cubicBezTo>
                    <a:pt x="10749" y="4156"/>
                    <a:pt x="11191" y="4163"/>
                    <a:pt x="11635" y="4178"/>
                  </a:cubicBezTo>
                  <a:lnTo>
                    <a:pt x="11635" y="5490"/>
                  </a:lnTo>
                  <a:lnTo>
                    <a:pt x="8997" y="5490"/>
                  </a:lnTo>
                  <a:lnTo>
                    <a:pt x="8997" y="4178"/>
                  </a:lnTo>
                  <a:cubicBezTo>
                    <a:pt x="9444" y="4166"/>
                    <a:pt x="9890" y="4156"/>
                    <a:pt x="10321" y="4156"/>
                  </a:cubicBezTo>
                  <a:close/>
                  <a:moveTo>
                    <a:pt x="5820" y="5125"/>
                  </a:moveTo>
                  <a:lnTo>
                    <a:pt x="5820" y="5812"/>
                  </a:lnTo>
                  <a:lnTo>
                    <a:pt x="612" y="5812"/>
                  </a:lnTo>
                  <a:lnTo>
                    <a:pt x="612" y="5125"/>
                  </a:lnTo>
                  <a:close/>
                  <a:moveTo>
                    <a:pt x="20032" y="5125"/>
                  </a:moveTo>
                  <a:lnTo>
                    <a:pt x="20032" y="5812"/>
                  </a:lnTo>
                  <a:lnTo>
                    <a:pt x="14824" y="5812"/>
                  </a:lnTo>
                  <a:lnTo>
                    <a:pt x="14824" y="5125"/>
                  </a:lnTo>
                  <a:close/>
                  <a:moveTo>
                    <a:pt x="12238" y="4199"/>
                  </a:moveTo>
                  <a:cubicBezTo>
                    <a:pt x="12570" y="4214"/>
                    <a:pt x="12908" y="4231"/>
                    <a:pt x="13247" y="4254"/>
                  </a:cubicBezTo>
                  <a:lnTo>
                    <a:pt x="13247" y="7083"/>
                  </a:lnTo>
                  <a:cubicBezTo>
                    <a:pt x="13247" y="7179"/>
                    <a:pt x="13291" y="7268"/>
                    <a:pt x="13368" y="7326"/>
                  </a:cubicBezTo>
                  <a:lnTo>
                    <a:pt x="16167" y="9425"/>
                  </a:lnTo>
                  <a:cubicBezTo>
                    <a:pt x="16767" y="9874"/>
                    <a:pt x="17125" y="10590"/>
                    <a:pt x="17125" y="11340"/>
                  </a:cubicBezTo>
                  <a:lnTo>
                    <a:pt x="17125" y="17763"/>
                  </a:lnTo>
                  <a:lnTo>
                    <a:pt x="3519" y="17763"/>
                  </a:lnTo>
                  <a:lnTo>
                    <a:pt x="3519" y="11434"/>
                  </a:lnTo>
                  <a:cubicBezTo>
                    <a:pt x="3519" y="10632"/>
                    <a:pt x="3917" y="9889"/>
                    <a:pt x="4585" y="9444"/>
                  </a:cubicBezTo>
                  <a:lnTo>
                    <a:pt x="7260" y="7660"/>
                  </a:lnTo>
                  <a:cubicBezTo>
                    <a:pt x="7344" y="7604"/>
                    <a:pt x="7394" y="7510"/>
                    <a:pt x="7394" y="7407"/>
                  </a:cubicBezTo>
                  <a:lnTo>
                    <a:pt x="7394" y="4255"/>
                  </a:lnTo>
                  <a:cubicBezTo>
                    <a:pt x="7728" y="4233"/>
                    <a:pt x="8064" y="4214"/>
                    <a:pt x="8391" y="4202"/>
                  </a:cubicBezTo>
                  <a:lnTo>
                    <a:pt x="8391" y="5793"/>
                  </a:lnTo>
                  <a:cubicBezTo>
                    <a:pt x="8391" y="5960"/>
                    <a:pt x="8524" y="6095"/>
                    <a:pt x="8692" y="6095"/>
                  </a:cubicBezTo>
                  <a:lnTo>
                    <a:pt x="11936" y="6095"/>
                  </a:lnTo>
                  <a:cubicBezTo>
                    <a:pt x="12103" y="6095"/>
                    <a:pt x="12238" y="5960"/>
                    <a:pt x="12238" y="5793"/>
                  </a:cubicBezTo>
                  <a:lnTo>
                    <a:pt x="12238" y="4199"/>
                  </a:lnTo>
                  <a:close/>
                  <a:moveTo>
                    <a:pt x="5820" y="18368"/>
                  </a:moveTo>
                  <a:lnTo>
                    <a:pt x="5820" y="18731"/>
                  </a:lnTo>
                  <a:lnTo>
                    <a:pt x="4487" y="18731"/>
                  </a:lnTo>
                  <a:lnTo>
                    <a:pt x="4487" y="18368"/>
                  </a:lnTo>
                  <a:close/>
                  <a:moveTo>
                    <a:pt x="16157" y="18368"/>
                  </a:moveTo>
                  <a:lnTo>
                    <a:pt x="16157" y="18731"/>
                  </a:lnTo>
                  <a:lnTo>
                    <a:pt x="14824" y="18731"/>
                  </a:lnTo>
                  <a:lnTo>
                    <a:pt x="14824" y="18368"/>
                  </a:lnTo>
                  <a:close/>
                  <a:moveTo>
                    <a:pt x="10318" y="0"/>
                  </a:moveTo>
                  <a:cubicBezTo>
                    <a:pt x="7418" y="0"/>
                    <a:pt x="5030" y="531"/>
                    <a:pt x="3221" y="1576"/>
                  </a:cubicBezTo>
                  <a:cubicBezTo>
                    <a:pt x="3202" y="1587"/>
                    <a:pt x="3185" y="1602"/>
                    <a:pt x="3168" y="1616"/>
                  </a:cubicBezTo>
                  <a:cubicBezTo>
                    <a:pt x="1419" y="1640"/>
                    <a:pt x="1" y="3070"/>
                    <a:pt x="1" y="4826"/>
                  </a:cubicBezTo>
                  <a:lnTo>
                    <a:pt x="1" y="6115"/>
                  </a:lnTo>
                  <a:cubicBezTo>
                    <a:pt x="1" y="6283"/>
                    <a:pt x="136" y="6419"/>
                    <a:pt x="302" y="6419"/>
                  </a:cubicBezTo>
                  <a:lnTo>
                    <a:pt x="6116" y="6419"/>
                  </a:lnTo>
                  <a:cubicBezTo>
                    <a:pt x="6284" y="6419"/>
                    <a:pt x="6417" y="6283"/>
                    <a:pt x="6417" y="6115"/>
                  </a:cubicBezTo>
                  <a:lnTo>
                    <a:pt x="6417" y="4826"/>
                  </a:lnTo>
                  <a:cubicBezTo>
                    <a:pt x="6417" y="4658"/>
                    <a:pt x="6405" y="4493"/>
                    <a:pt x="6380" y="4331"/>
                  </a:cubicBezTo>
                  <a:cubicBezTo>
                    <a:pt x="6512" y="4320"/>
                    <a:pt x="6647" y="4308"/>
                    <a:pt x="6781" y="4298"/>
                  </a:cubicBezTo>
                  <a:lnTo>
                    <a:pt x="6781" y="7246"/>
                  </a:lnTo>
                  <a:lnTo>
                    <a:pt x="4240" y="8940"/>
                  </a:lnTo>
                  <a:cubicBezTo>
                    <a:pt x="3403" y="9497"/>
                    <a:pt x="2904" y="10430"/>
                    <a:pt x="2904" y="11437"/>
                  </a:cubicBezTo>
                  <a:lnTo>
                    <a:pt x="2904" y="18068"/>
                  </a:lnTo>
                  <a:cubicBezTo>
                    <a:pt x="2904" y="18234"/>
                    <a:pt x="3040" y="18370"/>
                    <a:pt x="3206" y="18370"/>
                  </a:cubicBezTo>
                  <a:lnTo>
                    <a:pt x="3872" y="18370"/>
                  </a:lnTo>
                  <a:lnTo>
                    <a:pt x="3872" y="19036"/>
                  </a:lnTo>
                  <a:cubicBezTo>
                    <a:pt x="3872" y="19202"/>
                    <a:pt x="4007" y="19337"/>
                    <a:pt x="4174" y="19337"/>
                  </a:cubicBezTo>
                  <a:lnTo>
                    <a:pt x="6113" y="19337"/>
                  </a:lnTo>
                  <a:cubicBezTo>
                    <a:pt x="6279" y="19337"/>
                    <a:pt x="6414" y="19202"/>
                    <a:pt x="6414" y="19036"/>
                  </a:cubicBezTo>
                  <a:lnTo>
                    <a:pt x="6414" y="18370"/>
                  </a:lnTo>
                  <a:lnTo>
                    <a:pt x="14206" y="18370"/>
                  </a:lnTo>
                  <a:lnTo>
                    <a:pt x="14206" y="19036"/>
                  </a:lnTo>
                  <a:cubicBezTo>
                    <a:pt x="14206" y="19202"/>
                    <a:pt x="14340" y="19337"/>
                    <a:pt x="14508" y="19337"/>
                  </a:cubicBezTo>
                  <a:lnTo>
                    <a:pt x="16445" y="19337"/>
                  </a:lnTo>
                  <a:cubicBezTo>
                    <a:pt x="16613" y="19337"/>
                    <a:pt x="16746" y="19202"/>
                    <a:pt x="16746" y="19036"/>
                  </a:cubicBezTo>
                  <a:lnTo>
                    <a:pt x="16746" y="18370"/>
                  </a:lnTo>
                  <a:lnTo>
                    <a:pt x="17413" y="18370"/>
                  </a:lnTo>
                  <a:cubicBezTo>
                    <a:pt x="17580" y="18370"/>
                    <a:pt x="17714" y="18234"/>
                    <a:pt x="17714" y="18068"/>
                  </a:cubicBezTo>
                  <a:lnTo>
                    <a:pt x="17714" y="11343"/>
                  </a:lnTo>
                  <a:cubicBezTo>
                    <a:pt x="17714" y="10403"/>
                    <a:pt x="17267" y="9505"/>
                    <a:pt x="16515" y="8942"/>
                  </a:cubicBezTo>
                  <a:lnTo>
                    <a:pt x="13839" y="6936"/>
                  </a:lnTo>
                  <a:lnTo>
                    <a:pt x="13839" y="4300"/>
                  </a:lnTo>
                  <a:cubicBezTo>
                    <a:pt x="13971" y="4312"/>
                    <a:pt x="14107" y="4322"/>
                    <a:pt x="14240" y="4332"/>
                  </a:cubicBezTo>
                  <a:cubicBezTo>
                    <a:pt x="14215" y="4493"/>
                    <a:pt x="14201" y="4658"/>
                    <a:pt x="14201" y="4827"/>
                  </a:cubicBezTo>
                  <a:lnTo>
                    <a:pt x="14201" y="6119"/>
                  </a:lnTo>
                  <a:cubicBezTo>
                    <a:pt x="14201" y="6285"/>
                    <a:pt x="14336" y="6420"/>
                    <a:pt x="14502" y="6420"/>
                  </a:cubicBezTo>
                  <a:lnTo>
                    <a:pt x="20316" y="6420"/>
                  </a:lnTo>
                  <a:cubicBezTo>
                    <a:pt x="20484" y="6420"/>
                    <a:pt x="20617" y="6285"/>
                    <a:pt x="20617" y="6119"/>
                  </a:cubicBezTo>
                  <a:lnTo>
                    <a:pt x="20617" y="4827"/>
                  </a:lnTo>
                  <a:cubicBezTo>
                    <a:pt x="20638" y="3072"/>
                    <a:pt x="19227" y="1645"/>
                    <a:pt x="17481" y="1616"/>
                  </a:cubicBezTo>
                  <a:cubicBezTo>
                    <a:pt x="17476" y="1611"/>
                    <a:pt x="17469" y="1607"/>
                    <a:pt x="17464" y="1602"/>
                  </a:cubicBezTo>
                  <a:cubicBezTo>
                    <a:pt x="16558" y="1071"/>
                    <a:pt x="15491" y="665"/>
                    <a:pt x="14288" y="398"/>
                  </a:cubicBezTo>
                  <a:cubicBezTo>
                    <a:pt x="14266" y="393"/>
                    <a:pt x="14243" y="390"/>
                    <a:pt x="14221" y="390"/>
                  </a:cubicBezTo>
                  <a:cubicBezTo>
                    <a:pt x="14084" y="390"/>
                    <a:pt x="13959" y="486"/>
                    <a:pt x="13927" y="626"/>
                  </a:cubicBezTo>
                  <a:cubicBezTo>
                    <a:pt x="13891" y="788"/>
                    <a:pt x="13994" y="951"/>
                    <a:pt x="14156" y="987"/>
                  </a:cubicBezTo>
                  <a:cubicBezTo>
                    <a:pt x="15003" y="1177"/>
                    <a:pt x="15775" y="1436"/>
                    <a:pt x="16464" y="1761"/>
                  </a:cubicBezTo>
                  <a:cubicBezTo>
                    <a:pt x="15510" y="2061"/>
                    <a:pt x="14747" y="2798"/>
                    <a:pt x="14406" y="3735"/>
                  </a:cubicBezTo>
                  <a:cubicBezTo>
                    <a:pt x="14191" y="3716"/>
                    <a:pt x="13975" y="3699"/>
                    <a:pt x="13762" y="3683"/>
                  </a:cubicBezTo>
                  <a:cubicBezTo>
                    <a:pt x="13113" y="3637"/>
                    <a:pt x="12466" y="3599"/>
                    <a:pt x="11837" y="3579"/>
                  </a:cubicBezTo>
                  <a:cubicBezTo>
                    <a:pt x="11323" y="3562"/>
                    <a:pt x="10814" y="3553"/>
                    <a:pt x="10319" y="3553"/>
                  </a:cubicBezTo>
                  <a:cubicBezTo>
                    <a:pt x="9842" y="3553"/>
                    <a:pt x="9350" y="3562"/>
                    <a:pt x="8855" y="3579"/>
                  </a:cubicBezTo>
                  <a:cubicBezTo>
                    <a:pt x="8219" y="3599"/>
                    <a:pt x="7563" y="3633"/>
                    <a:pt x="6906" y="3683"/>
                  </a:cubicBezTo>
                  <a:cubicBezTo>
                    <a:pt x="6681" y="3700"/>
                    <a:pt x="6457" y="3717"/>
                    <a:pt x="6232" y="3736"/>
                  </a:cubicBezTo>
                  <a:cubicBezTo>
                    <a:pt x="5893" y="2799"/>
                    <a:pt x="5129" y="2064"/>
                    <a:pt x="4174" y="1763"/>
                  </a:cubicBezTo>
                  <a:cubicBezTo>
                    <a:pt x="5804" y="994"/>
                    <a:pt x="7865" y="607"/>
                    <a:pt x="10318" y="607"/>
                  </a:cubicBezTo>
                  <a:cubicBezTo>
                    <a:pt x="11220" y="607"/>
                    <a:pt x="12082" y="660"/>
                    <a:pt x="12880" y="768"/>
                  </a:cubicBezTo>
                  <a:cubicBezTo>
                    <a:pt x="12893" y="769"/>
                    <a:pt x="12906" y="770"/>
                    <a:pt x="12918" y="770"/>
                  </a:cubicBezTo>
                  <a:cubicBezTo>
                    <a:pt x="13068" y="770"/>
                    <a:pt x="13201" y="661"/>
                    <a:pt x="13221" y="506"/>
                  </a:cubicBezTo>
                  <a:cubicBezTo>
                    <a:pt x="13242" y="341"/>
                    <a:pt x="13127" y="187"/>
                    <a:pt x="12959" y="165"/>
                  </a:cubicBezTo>
                  <a:cubicBezTo>
                    <a:pt x="12135" y="57"/>
                    <a:pt x="11246" y="0"/>
                    <a:pt x="103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3" name="Google Shape;6503;p21"/>
          <p:cNvGrpSpPr/>
          <p:nvPr/>
        </p:nvGrpSpPr>
        <p:grpSpPr>
          <a:xfrm>
            <a:off x="2691817" y="1308074"/>
            <a:ext cx="203953" cy="261188"/>
            <a:chOff x="951975" y="1498650"/>
            <a:chExt cx="402750" cy="515775"/>
          </a:xfrm>
        </p:grpSpPr>
        <p:sp>
          <p:nvSpPr>
            <p:cNvPr id="6504" name="Google Shape;6504;p21"/>
            <p:cNvSpPr/>
            <p:nvPr/>
          </p:nvSpPr>
          <p:spPr>
            <a:xfrm>
              <a:off x="951975" y="1498650"/>
              <a:ext cx="402750" cy="515775"/>
            </a:xfrm>
            <a:custGeom>
              <a:rect b="b" l="l" r="r" t="t"/>
              <a:pathLst>
                <a:path extrusionOk="0" h="20631" w="16110">
                  <a:moveTo>
                    <a:pt x="4180" y="2549"/>
                  </a:moveTo>
                  <a:cubicBezTo>
                    <a:pt x="4726" y="2549"/>
                    <a:pt x="5170" y="2993"/>
                    <a:pt x="5170" y="3537"/>
                  </a:cubicBezTo>
                  <a:lnTo>
                    <a:pt x="5170" y="4851"/>
                  </a:lnTo>
                  <a:lnTo>
                    <a:pt x="3191" y="4851"/>
                  </a:lnTo>
                  <a:lnTo>
                    <a:pt x="3191" y="3537"/>
                  </a:lnTo>
                  <a:cubicBezTo>
                    <a:pt x="3191" y="2993"/>
                    <a:pt x="3633" y="2549"/>
                    <a:pt x="4180" y="2549"/>
                  </a:cubicBezTo>
                  <a:close/>
                  <a:moveTo>
                    <a:pt x="6764" y="612"/>
                  </a:moveTo>
                  <a:cubicBezTo>
                    <a:pt x="7311" y="612"/>
                    <a:pt x="7753" y="1054"/>
                    <a:pt x="7753" y="1600"/>
                  </a:cubicBezTo>
                  <a:lnTo>
                    <a:pt x="7753" y="3537"/>
                  </a:lnTo>
                  <a:lnTo>
                    <a:pt x="7753" y="4851"/>
                  </a:lnTo>
                  <a:lnTo>
                    <a:pt x="5774" y="4851"/>
                  </a:lnTo>
                  <a:lnTo>
                    <a:pt x="5774" y="3537"/>
                  </a:lnTo>
                  <a:lnTo>
                    <a:pt x="5774" y="1600"/>
                  </a:lnTo>
                  <a:cubicBezTo>
                    <a:pt x="5774" y="1054"/>
                    <a:pt x="6218" y="612"/>
                    <a:pt x="6764" y="612"/>
                  </a:cubicBezTo>
                  <a:close/>
                  <a:moveTo>
                    <a:pt x="9346" y="2549"/>
                  </a:moveTo>
                  <a:cubicBezTo>
                    <a:pt x="9892" y="2549"/>
                    <a:pt x="10336" y="2993"/>
                    <a:pt x="10336" y="3537"/>
                  </a:cubicBezTo>
                  <a:lnTo>
                    <a:pt x="10336" y="4851"/>
                  </a:lnTo>
                  <a:lnTo>
                    <a:pt x="8357" y="4851"/>
                  </a:lnTo>
                  <a:lnTo>
                    <a:pt x="8357" y="3537"/>
                  </a:lnTo>
                  <a:cubicBezTo>
                    <a:pt x="8357" y="2993"/>
                    <a:pt x="8801" y="2549"/>
                    <a:pt x="9346" y="2549"/>
                  </a:cubicBezTo>
                  <a:close/>
                  <a:moveTo>
                    <a:pt x="11930" y="4163"/>
                  </a:moveTo>
                  <a:cubicBezTo>
                    <a:pt x="12369" y="4163"/>
                    <a:pt x="12744" y="4452"/>
                    <a:pt x="12873" y="4851"/>
                  </a:cubicBezTo>
                  <a:lnTo>
                    <a:pt x="10988" y="4851"/>
                  </a:lnTo>
                  <a:cubicBezTo>
                    <a:pt x="11117" y="4452"/>
                    <a:pt x="11492" y="4163"/>
                    <a:pt x="11930" y="4163"/>
                  </a:cubicBezTo>
                  <a:close/>
                  <a:moveTo>
                    <a:pt x="15502" y="5452"/>
                  </a:moveTo>
                  <a:lnTo>
                    <a:pt x="15502" y="14539"/>
                  </a:lnTo>
                  <a:lnTo>
                    <a:pt x="5774" y="14539"/>
                  </a:lnTo>
                  <a:lnTo>
                    <a:pt x="5774" y="13852"/>
                  </a:lnTo>
                  <a:lnTo>
                    <a:pt x="6764" y="13852"/>
                  </a:lnTo>
                  <a:cubicBezTo>
                    <a:pt x="6931" y="13852"/>
                    <a:pt x="7066" y="13717"/>
                    <a:pt x="7066" y="13549"/>
                  </a:cubicBezTo>
                  <a:lnTo>
                    <a:pt x="7066" y="9176"/>
                  </a:lnTo>
                  <a:cubicBezTo>
                    <a:pt x="7066" y="9008"/>
                    <a:pt x="6931" y="8873"/>
                    <a:pt x="6764" y="8873"/>
                  </a:cubicBezTo>
                  <a:cubicBezTo>
                    <a:pt x="6596" y="8873"/>
                    <a:pt x="6463" y="9008"/>
                    <a:pt x="6463" y="9176"/>
                  </a:cubicBezTo>
                  <a:lnTo>
                    <a:pt x="6463" y="13246"/>
                  </a:lnTo>
                  <a:lnTo>
                    <a:pt x="5774" y="13246"/>
                  </a:lnTo>
                  <a:lnTo>
                    <a:pt x="5774" y="11287"/>
                  </a:lnTo>
                  <a:cubicBezTo>
                    <a:pt x="5774" y="10406"/>
                    <a:pt x="5060" y="9692"/>
                    <a:pt x="4180" y="9692"/>
                  </a:cubicBezTo>
                  <a:cubicBezTo>
                    <a:pt x="3299" y="9692"/>
                    <a:pt x="2585" y="10406"/>
                    <a:pt x="2585" y="11287"/>
                  </a:cubicBezTo>
                  <a:lnTo>
                    <a:pt x="2585" y="13246"/>
                  </a:lnTo>
                  <a:lnTo>
                    <a:pt x="1898" y="13246"/>
                  </a:lnTo>
                  <a:lnTo>
                    <a:pt x="1898" y="6746"/>
                  </a:lnTo>
                  <a:lnTo>
                    <a:pt x="6459" y="6746"/>
                  </a:lnTo>
                  <a:lnTo>
                    <a:pt x="6459" y="7748"/>
                  </a:lnTo>
                  <a:cubicBezTo>
                    <a:pt x="6459" y="7914"/>
                    <a:pt x="6595" y="8049"/>
                    <a:pt x="6763" y="8049"/>
                  </a:cubicBezTo>
                  <a:cubicBezTo>
                    <a:pt x="6929" y="8049"/>
                    <a:pt x="7064" y="7914"/>
                    <a:pt x="7064" y="7748"/>
                  </a:cubicBezTo>
                  <a:lnTo>
                    <a:pt x="7064" y="6441"/>
                  </a:lnTo>
                  <a:cubicBezTo>
                    <a:pt x="7064" y="6275"/>
                    <a:pt x="6929" y="6139"/>
                    <a:pt x="6763" y="6139"/>
                  </a:cubicBezTo>
                  <a:lnTo>
                    <a:pt x="1593" y="6139"/>
                  </a:lnTo>
                  <a:cubicBezTo>
                    <a:pt x="1425" y="6139"/>
                    <a:pt x="1292" y="6275"/>
                    <a:pt x="1292" y="6441"/>
                  </a:cubicBezTo>
                  <a:lnTo>
                    <a:pt x="1292" y="13548"/>
                  </a:lnTo>
                  <a:cubicBezTo>
                    <a:pt x="1292" y="13714"/>
                    <a:pt x="1425" y="13849"/>
                    <a:pt x="1593" y="13849"/>
                  </a:cubicBezTo>
                  <a:lnTo>
                    <a:pt x="2581" y="13849"/>
                  </a:lnTo>
                  <a:lnTo>
                    <a:pt x="2581" y="14536"/>
                  </a:lnTo>
                  <a:lnTo>
                    <a:pt x="603" y="14536"/>
                  </a:lnTo>
                  <a:lnTo>
                    <a:pt x="603" y="5452"/>
                  </a:lnTo>
                  <a:close/>
                  <a:moveTo>
                    <a:pt x="12933" y="15146"/>
                  </a:moveTo>
                  <a:lnTo>
                    <a:pt x="12933" y="16057"/>
                  </a:lnTo>
                  <a:cubicBezTo>
                    <a:pt x="12684" y="15699"/>
                    <a:pt x="12369" y="15389"/>
                    <a:pt x="12008" y="15146"/>
                  </a:cubicBezTo>
                  <a:close/>
                  <a:moveTo>
                    <a:pt x="6763" y="0"/>
                  </a:moveTo>
                  <a:cubicBezTo>
                    <a:pt x="5882" y="0"/>
                    <a:pt x="5166" y="716"/>
                    <a:pt x="5166" y="1597"/>
                  </a:cubicBezTo>
                  <a:lnTo>
                    <a:pt x="5166" y="2285"/>
                  </a:lnTo>
                  <a:cubicBezTo>
                    <a:pt x="4896" y="2069"/>
                    <a:pt x="4550" y="1941"/>
                    <a:pt x="4178" y="1941"/>
                  </a:cubicBezTo>
                  <a:cubicBezTo>
                    <a:pt x="3297" y="1941"/>
                    <a:pt x="2583" y="2655"/>
                    <a:pt x="2583" y="3536"/>
                  </a:cubicBezTo>
                  <a:lnTo>
                    <a:pt x="2583" y="4848"/>
                  </a:lnTo>
                  <a:lnTo>
                    <a:pt x="302" y="4848"/>
                  </a:lnTo>
                  <a:cubicBezTo>
                    <a:pt x="135" y="4848"/>
                    <a:pt x="0" y="4983"/>
                    <a:pt x="0" y="5151"/>
                  </a:cubicBezTo>
                  <a:lnTo>
                    <a:pt x="0" y="14839"/>
                  </a:lnTo>
                  <a:cubicBezTo>
                    <a:pt x="0" y="15005"/>
                    <a:pt x="135" y="15141"/>
                    <a:pt x="302" y="15141"/>
                  </a:cubicBezTo>
                  <a:lnTo>
                    <a:pt x="2583" y="15141"/>
                  </a:lnTo>
                  <a:lnTo>
                    <a:pt x="2583" y="20329"/>
                  </a:lnTo>
                  <a:cubicBezTo>
                    <a:pt x="2583" y="20495"/>
                    <a:pt x="2717" y="20630"/>
                    <a:pt x="2885" y="20630"/>
                  </a:cubicBezTo>
                  <a:cubicBezTo>
                    <a:pt x="3051" y="20630"/>
                    <a:pt x="3186" y="20495"/>
                    <a:pt x="3186" y="20329"/>
                  </a:cubicBezTo>
                  <a:lnTo>
                    <a:pt x="3186" y="11285"/>
                  </a:lnTo>
                  <a:cubicBezTo>
                    <a:pt x="3186" y="10738"/>
                    <a:pt x="3630" y="10295"/>
                    <a:pt x="4176" y="10295"/>
                  </a:cubicBezTo>
                  <a:cubicBezTo>
                    <a:pt x="4721" y="10295"/>
                    <a:pt x="5165" y="10738"/>
                    <a:pt x="5165" y="11285"/>
                  </a:cubicBezTo>
                  <a:lnTo>
                    <a:pt x="5165" y="14837"/>
                  </a:lnTo>
                  <a:cubicBezTo>
                    <a:pt x="5165" y="15004"/>
                    <a:pt x="5300" y="15139"/>
                    <a:pt x="5466" y="15139"/>
                  </a:cubicBezTo>
                  <a:lnTo>
                    <a:pt x="10029" y="15139"/>
                  </a:lnTo>
                  <a:cubicBezTo>
                    <a:pt x="11644" y="15139"/>
                    <a:pt x="12957" y="16451"/>
                    <a:pt x="12957" y="18064"/>
                  </a:cubicBezTo>
                  <a:lnTo>
                    <a:pt x="12957" y="20326"/>
                  </a:lnTo>
                  <a:cubicBezTo>
                    <a:pt x="12957" y="20493"/>
                    <a:pt x="13090" y="20629"/>
                    <a:pt x="13258" y="20629"/>
                  </a:cubicBezTo>
                  <a:cubicBezTo>
                    <a:pt x="13424" y="20629"/>
                    <a:pt x="13559" y="20493"/>
                    <a:pt x="13559" y="20326"/>
                  </a:cubicBezTo>
                  <a:lnTo>
                    <a:pt x="13532" y="15139"/>
                  </a:lnTo>
                  <a:lnTo>
                    <a:pt x="15800" y="15139"/>
                  </a:lnTo>
                  <a:cubicBezTo>
                    <a:pt x="15966" y="15139"/>
                    <a:pt x="16101" y="15004"/>
                    <a:pt x="16101" y="14836"/>
                  </a:cubicBezTo>
                  <a:lnTo>
                    <a:pt x="16101" y="5147"/>
                  </a:lnTo>
                  <a:cubicBezTo>
                    <a:pt x="16110" y="4985"/>
                    <a:pt x="15973" y="4848"/>
                    <a:pt x="15807" y="4848"/>
                  </a:cubicBezTo>
                  <a:lnTo>
                    <a:pt x="13496" y="4848"/>
                  </a:lnTo>
                  <a:cubicBezTo>
                    <a:pt x="13354" y="4115"/>
                    <a:pt x="12706" y="3558"/>
                    <a:pt x="11930" y="3558"/>
                  </a:cubicBezTo>
                  <a:cubicBezTo>
                    <a:pt x="11559" y="3558"/>
                    <a:pt x="11213" y="3686"/>
                    <a:pt x="10942" y="3902"/>
                  </a:cubicBezTo>
                  <a:lnTo>
                    <a:pt x="10942" y="3536"/>
                  </a:lnTo>
                  <a:cubicBezTo>
                    <a:pt x="10942" y="2655"/>
                    <a:pt x="10226" y="1941"/>
                    <a:pt x="9346" y="1941"/>
                  </a:cubicBezTo>
                  <a:cubicBezTo>
                    <a:pt x="8974" y="1941"/>
                    <a:pt x="8630" y="2069"/>
                    <a:pt x="8357" y="2285"/>
                  </a:cubicBezTo>
                  <a:lnTo>
                    <a:pt x="8357" y="1597"/>
                  </a:lnTo>
                  <a:cubicBezTo>
                    <a:pt x="8357" y="716"/>
                    <a:pt x="7641" y="0"/>
                    <a:pt x="67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21"/>
            <p:cNvSpPr/>
            <p:nvPr/>
          </p:nvSpPr>
          <p:spPr>
            <a:xfrm>
              <a:off x="1153875" y="1660250"/>
              <a:ext cx="168525" cy="15100"/>
            </a:xfrm>
            <a:custGeom>
              <a:rect b="b" l="l" r="r" t="t"/>
              <a:pathLst>
                <a:path extrusionOk="0" h="604" w="6741">
                  <a:moveTo>
                    <a:pt x="302" y="1"/>
                  </a:moveTo>
                  <a:cubicBezTo>
                    <a:pt x="136" y="1"/>
                    <a:pt x="0" y="136"/>
                    <a:pt x="0" y="302"/>
                  </a:cubicBezTo>
                  <a:cubicBezTo>
                    <a:pt x="0" y="470"/>
                    <a:pt x="136" y="604"/>
                    <a:pt x="302" y="604"/>
                  </a:cubicBezTo>
                  <a:lnTo>
                    <a:pt x="6439" y="604"/>
                  </a:lnTo>
                  <a:cubicBezTo>
                    <a:pt x="6605" y="604"/>
                    <a:pt x="6741" y="470"/>
                    <a:pt x="6741" y="302"/>
                  </a:cubicBezTo>
                  <a:cubicBezTo>
                    <a:pt x="6741" y="136"/>
                    <a:pt x="6605" y="1"/>
                    <a:pt x="64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21"/>
            <p:cNvSpPr/>
            <p:nvPr/>
          </p:nvSpPr>
          <p:spPr>
            <a:xfrm>
              <a:off x="1153875" y="1692550"/>
              <a:ext cx="71675" cy="15100"/>
            </a:xfrm>
            <a:custGeom>
              <a:rect b="b" l="l" r="r" t="t"/>
              <a:pathLst>
                <a:path extrusionOk="0" h="604" w="2867">
                  <a:moveTo>
                    <a:pt x="302" y="0"/>
                  </a:moveTo>
                  <a:cubicBezTo>
                    <a:pt x="136" y="0"/>
                    <a:pt x="0" y="136"/>
                    <a:pt x="0" y="302"/>
                  </a:cubicBezTo>
                  <a:cubicBezTo>
                    <a:pt x="0" y="468"/>
                    <a:pt x="136" y="603"/>
                    <a:pt x="302" y="603"/>
                  </a:cubicBezTo>
                  <a:lnTo>
                    <a:pt x="2563" y="603"/>
                  </a:lnTo>
                  <a:cubicBezTo>
                    <a:pt x="2731" y="603"/>
                    <a:pt x="2866" y="468"/>
                    <a:pt x="2866" y="302"/>
                  </a:cubicBezTo>
                  <a:cubicBezTo>
                    <a:pt x="2866" y="136"/>
                    <a:pt x="2731" y="0"/>
                    <a:pt x="25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21"/>
            <p:cNvSpPr/>
            <p:nvPr/>
          </p:nvSpPr>
          <p:spPr>
            <a:xfrm>
              <a:off x="1242700" y="1692550"/>
              <a:ext cx="79700" cy="15100"/>
            </a:xfrm>
            <a:custGeom>
              <a:rect b="b" l="l" r="r" t="t"/>
              <a:pathLst>
                <a:path extrusionOk="0" h="604" w="3188">
                  <a:moveTo>
                    <a:pt x="301" y="0"/>
                  </a:moveTo>
                  <a:cubicBezTo>
                    <a:pt x="135" y="0"/>
                    <a:pt x="0" y="136"/>
                    <a:pt x="0" y="302"/>
                  </a:cubicBezTo>
                  <a:cubicBezTo>
                    <a:pt x="0" y="468"/>
                    <a:pt x="135" y="603"/>
                    <a:pt x="301" y="603"/>
                  </a:cubicBezTo>
                  <a:lnTo>
                    <a:pt x="2886" y="603"/>
                  </a:lnTo>
                  <a:cubicBezTo>
                    <a:pt x="3052" y="603"/>
                    <a:pt x="3188" y="468"/>
                    <a:pt x="3188" y="302"/>
                  </a:cubicBezTo>
                  <a:cubicBezTo>
                    <a:pt x="3188" y="136"/>
                    <a:pt x="3052" y="0"/>
                    <a:pt x="28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21"/>
            <p:cNvSpPr/>
            <p:nvPr/>
          </p:nvSpPr>
          <p:spPr>
            <a:xfrm>
              <a:off x="1153875" y="1724825"/>
              <a:ext cx="23200" cy="15100"/>
            </a:xfrm>
            <a:custGeom>
              <a:rect b="b" l="l" r="r" t="t"/>
              <a:pathLst>
                <a:path extrusionOk="0" h="604" w="928">
                  <a:moveTo>
                    <a:pt x="302" y="1"/>
                  </a:moveTo>
                  <a:cubicBezTo>
                    <a:pt x="136" y="1"/>
                    <a:pt x="0" y="134"/>
                    <a:pt x="0" y="302"/>
                  </a:cubicBezTo>
                  <a:cubicBezTo>
                    <a:pt x="0" y="468"/>
                    <a:pt x="136" y="604"/>
                    <a:pt x="302" y="604"/>
                  </a:cubicBezTo>
                  <a:lnTo>
                    <a:pt x="626" y="604"/>
                  </a:lnTo>
                  <a:cubicBezTo>
                    <a:pt x="794" y="604"/>
                    <a:pt x="927" y="468"/>
                    <a:pt x="927" y="302"/>
                  </a:cubicBezTo>
                  <a:cubicBezTo>
                    <a:pt x="927" y="138"/>
                    <a:pt x="794" y="1"/>
                    <a:pt x="6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21"/>
            <p:cNvSpPr/>
            <p:nvPr/>
          </p:nvSpPr>
          <p:spPr>
            <a:xfrm>
              <a:off x="1186150" y="1724825"/>
              <a:ext cx="23200" cy="15100"/>
            </a:xfrm>
            <a:custGeom>
              <a:rect b="b" l="l" r="r" t="t"/>
              <a:pathLst>
                <a:path extrusionOk="0" h="604" w="928">
                  <a:moveTo>
                    <a:pt x="302" y="1"/>
                  </a:moveTo>
                  <a:cubicBezTo>
                    <a:pt x="136" y="1"/>
                    <a:pt x="1" y="134"/>
                    <a:pt x="1" y="302"/>
                  </a:cubicBezTo>
                  <a:cubicBezTo>
                    <a:pt x="1" y="468"/>
                    <a:pt x="136" y="604"/>
                    <a:pt x="302" y="604"/>
                  </a:cubicBezTo>
                  <a:lnTo>
                    <a:pt x="626" y="604"/>
                  </a:lnTo>
                  <a:cubicBezTo>
                    <a:pt x="792" y="604"/>
                    <a:pt x="928" y="468"/>
                    <a:pt x="928" y="302"/>
                  </a:cubicBezTo>
                  <a:cubicBezTo>
                    <a:pt x="928" y="138"/>
                    <a:pt x="792" y="1"/>
                    <a:pt x="6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21"/>
            <p:cNvSpPr/>
            <p:nvPr/>
          </p:nvSpPr>
          <p:spPr>
            <a:xfrm>
              <a:off x="1218450" y="1724825"/>
              <a:ext cx="23225" cy="15100"/>
            </a:xfrm>
            <a:custGeom>
              <a:rect b="b" l="l" r="r" t="t"/>
              <a:pathLst>
                <a:path extrusionOk="0" h="604" w="929">
                  <a:moveTo>
                    <a:pt x="302" y="1"/>
                  </a:moveTo>
                  <a:cubicBezTo>
                    <a:pt x="134" y="1"/>
                    <a:pt x="1" y="134"/>
                    <a:pt x="1" y="302"/>
                  </a:cubicBezTo>
                  <a:cubicBezTo>
                    <a:pt x="1" y="468"/>
                    <a:pt x="134" y="604"/>
                    <a:pt x="302" y="604"/>
                  </a:cubicBezTo>
                  <a:lnTo>
                    <a:pt x="626" y="604"/>
                  </a:lnTo>
                  <a:cubicBezTo>
                    <a:pt x="792" y="604"/>
                    <a:pt x="927" y="468"/>
                    <a:pt x="927" y="302"/>
                  </a:cubicBezTo>
                  <a:cubicBezTo>
                    <a:pt x="929" y="138"/>
                    <a:pt x="794" y="1"/>
                    <a:pt x="6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21"/>
            <p:cNvSpPr/>
            <p:nvPr/>
          </p:nvSpPr>
          <p:spPr>
            <a:xfrm>
              <a:off x="1250775" y="1724825"/>
              <a:ext cx="23200" cy="15100"/>
            </a:xfrm>
            <a:custGeom>
              <a:rect b="b" l="l" r="r" t="t"/>
              <a:pathLst>
                <a:path extrusionOk="0" h="604" w="928">
                  <a:moveTo>
                    <a:pt x="302" y="1"/>
                  </a:moveTo>
                  <a:cubicBezTo>
                    <a:pt x="134" y="1"/>
                    <a:pt x="1" y="134"/>
                    <a:pt x="1" y="302"/>
                  </a:cubicBezTo>
                  <a:cubicBezTo>
                    <a:pt x="1" y="468"/>
                    <a:pt x="134" y="604"/>
                    <a:pt x="302" y="604"/>
                  </a:cubicBezTo>
                  <a:lnTo>
                    <a:pt x="626" y="604"/>
                  </a:lnTo>
                  <a:cubicBezTo>
                    <a:pt x="792" y="604"/>
                    <a:pt x="927" y="468"/>
                    <a:pt x="927" y="302"/>
                  </a:cubicBezTo>
                  <a:cubicBezTo>
                    <a:pt x="927" y="138"/>
                    <a:pt x="792" y="1"/>
                    <a:pt x="6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21"/>
            <p:cNvSpPr/>
            <p:nvPr/>
          </p:nvSpPr>
          <p:spPr>
            <a:xfrm>
              <a:off x="1283025" y="1724825"/>
              <a:ext cx="23275" cy="15100"/>
            </a:xfrm>
            <a:custGeom>
              <a:rect b="b" l="l" r="r" t="t"/>
              <a:pathLst>
                <a:path extrusionOk="0" h="604" w="931">
                  <a:moveTo>
                    <a:pt x="304" y="1"/>
                  </a:moveTo>
                  <a:cubicBezTo>
                    <a:pt x="136" y="1"/>
                    <a:pt x="1" y="134"/>
                    <a:pt x="1" y="302"/>
                  </a:cubicBezTo>
                  <a:cubicBezTo>
                    <a:pt x="1" y="468"/>
                    <a:pt x="136" y="604"/>
                    <a:pt x="304" y="604"/>
                  </a:cubicBezTo>
                  <a:lnTo>
                    <a:pt x="626" y="604"/>
                  </a:lnTo>
                  <a:cubicBezTo>
                    <a:pt x="794" y="604"/>
                    <a:pt x="929" y="468"/>
                    <a:pt x="929" y="302"/>
                  </a:cubicBezTo>
                  <a:cubicBezTo>
                    <a:pt x="931" y="138"/>
                    <a:pt x="794" y="1"/>
                    <a:pt x="6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21"/>
            <p:cNvSpPr/>
            <p:nvPr/>
          </p:nvSpPr>
          <p:spPr>
            <a:xfrm>
              <a:off x="1307300" y="1724825"/>
              <a:ext cx="23200" cy="15100"/>
            </a:xfrm>
            <a:custGeom>
              <a:rect b="b" l="l" r="r" t="t"/>
              <a:pathLst>
                <a:path extrusionOk="0" h="604" w="928">
                  <a:moveTo>
                    <a:pt x="302" y="1"/>
                  </a:moveTo>
                  <a:cubicBezTo>
                    <a:pt x="134" y="1"/>
                    <a:pt x="1" y="134"/>
                    <a:pt x="1" y="302"/>
                  </a:cubicBezTo>
                  <a:cubicBezTo>
                    <a:pt x="1" y="468"/>
                    <a:pt x="134" y="604"/>
                    <a:pt x="302" y="604"/>
                  </a:cubicBezTo>
                  <a:lnTo>
                    <a:pt x="626" y="604"/>
                  </a:lnTo>
                  <a:cubicBezTo>
                    <a:pt x="792" y="604"/>
                    <a:pt x="927" y="468"/>
                    <a:pt x="927" y="302"/>
                  </a:cubicBezTo>
                  <a:cubicBezTo>
                    <a:pt x="927" y="138"/>
                    <a:pt x="792" y="1"/>
                    <a:pt x="6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21"/>
            <p:cNvSpPr/>
            <p:nvPr/>
          </p:nvSpPr>
          <p:spPr>
            <a:xfrm>
              <a:off x="1153875" y="1765225"/>
              <a:ext cx="112000" cy="79700"/>
            </a:xfrm>
            <a:custGeom>
              <a:rect b="b" l="l" r="r" t="t"/>
              <a:pathLst>
                <a:path extrusionOk="0" h="3188" w="4480">
                  <a:moveTo>
                    <a:pt x="3341" y="606"/>
                  </a:moveTo>
                  <a:lnTo>
                    <a:pt x="2241" y="1525"/>
                  </a:lnTo>
                  <a:lnTo>
                    <a:pt x="1140" y="606"/>
                  </a:lnTo>
                  <a:close/>
                  <a:moveTo>
                    <a:pt x="3873" y="949"/>
                  </a:moveTo>
                  <a:lnTo>
                    <a:pt x="3873" y="2583"/>
                  </a:lnTo>
                  <a:lnTo>
                    <a:pt x="605" y="2583"/>
                  </a:lnTo>
                  <a:lnTo>
                    <a:pt x="605" y="949"/>
                  </a:lnTo>
                  <a:lnTo>
                    <a:pt x="2046" y="2150"/>
                  </a:lnTo>
                  <a:cubicBezTo>
                    <a:pt x="2101" y="2196"/>
                    <a:pt x="2170" y="2219"/>
                    <a:pt x="2239" y="2219"/>
                  </a:cubicBezTo>
                  <a:cubicBezTo>
                    <a:pt x="2308" y="2219"/>
                    <a:pt x="2377" y="2196"/>
                    <a:pt x="2433" y="2150"/>
                  </a:cubicBezTo>
                  <a:lnTo>
                    <a:pt x="3873" y="949"/>
                  </a:lnTo>
                  <a:close/>
                  <a:moveTo>
                    <a:pt x="302" y="0"/>
                  </a:moveTo>
                  <a:cubicBezTo>
                    <a:pt x="137" y="0"/>
                    <a:pt x="0" y="140"/>
                    <a:pt x="0" y="301"/>
                  </a:cubicBezTo>
                  <a:lnTo>
                    <a:pt x="0" y="2886"/>
                  </a:lnTo>
                  <a:cubicBezTo>
                    <a:pt x="0" y="3054"/>
                    <a:pt x="136" y="3188"/>
                    <a:pt x="302" y="3188"/>
                  </a:cubicBezTo>
                  <a:lnTo>
                    <a:pt x="4178" y="3188"/>
                  </a:lnTo>
                  <a:cubicBezTo>
                    <a:pt x="4344" y="3188"/>
                    <a:pt x="4480" y="3054"/>
                    <a:pt x="4480" y="2886"/>
                  </a:cubicBezTo>
                  <a:lnTo>
                    <a:pt x="4480" y="301"/>
                  </a:lnTo>
                  <a:lnTo>
                    <a:pt x="4480" y="272"/>
                  </a:lnTo>
                  <a:cubicBezTo>
                    <a:pt x="4464" y="118"/>
                    <a:pt x="4331" y="0"/>
                    <a:pt x="41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21"/>
            <p:cNvSpPr/>
            <p:nvPr/>
          </p:nvSpPr>
          <p:spPr>
            <a:xfrm>
              <a:off x="1283025" y="1765225"/>
              <a:ext cx="39375" cy="15125"/>
            </a:xfrm>
            <a:custGeom>
              <a:rect b="b" l="l" r="r" t="t"/>
              <a:pathLst>
                <a:path extrusionOk="0" h="605" w="1575">
                  <a:moveTo>
                    <a:pt x="304" y="0"/>
                  </a:moveTo>
                  <a:cubicBezTo>
                    <a:pt x="136" y="0"/>
                    <a:pt x="1" y="135"/>
                    <a:pt x="1" y="301"/>
                  </a:cubicBezTo>
                  <a:cubicBezTo>
                    <a:pt x="1" y="469"/>
                    <a:pt x="136" y="605"/>
                    <a:pt x="304" y="605"/>
                  </a:cubicBezTo>
                  <a:lnTo>
                    <a:pt x="1273" y="605"/>
                  </a:lnTo>
                  <a:cubicBezTo>
                    <a:pt x="1439" y="605"/>
                    <a:pt x="1575" y="469"/>
                    <a:pt x="1575" y="301"/>
                  </a:cubicBezTo>
                  <a:cubicBezTo>
                    <a:pt x="1575" y="135"/>
                    <a:pt x="1439" y="0"/>
                    <a:pt x="12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21"/>
            <p:cNvSpPr/>
            <p:nvPr/>
          </p:nvSpPr>
          <p:spPr>
            <a:xfrm>
              <a:off x="1283025" y="1797500"/>
              <a:ext cx="39375" cy="15150"/>
            </a:xfrm>
            <a:custGeom>
              <a:rect b="b" l="l" r="r" t="t"/>
              <a:pathLst>
                <a:path extrusionOk="0" h="606" w="1575">
                  <a:moveTo>
                    <a:pt x="304" y="1"/>
                  </a:moveTo>
                  <a:cubicBezTo>
                    <a:pt x="136" y="1"/>
                    <a:pt x="1" y="136"/>
                    <a:pt x="1" y="302"/>
                  </a:cubicBezTo>
                  <a:cubicBezTo>
                    <a:pt x="1" y="470"/>
                    <a:pt x="136" y="605"/>
                    <a:pt x="304" y="605"/>
                  </a:cubicBezTo>
                  <a:lnTo>
                    <a:pt x="1273" y="605"/>
                  </a:lnTo>
                  <a:cubicBezTo>
                    <a:pt x="1439" y="605"/>
                    <a:pt x="1575" y="470"/>
                    <a:pt x="1575" y="302"/>
                  </a:cubicBezTo>
                  <a:cubicBezTo>
                    <a:pt x="1575" y="136"/>
                    <a:pt x="1439" y="1"/>
                    <a:pt x="12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21"/>
            <p:cNvSpPr/>
            <p:nvPr/>
          </p:nvSpPr>
          <p:spPr>
            <a:xfrm>
              <a:off x="1283025" y="1829800"/>
              <a:ext cx="39375" cy="15100"/>
            </a:xfrm>
            <a:custGeom>
              <a:rect b="b" l="l" r="r" t="t"/>
              <a:pathLst>
                <a:path extrusionOk="0" h="604" w="1575">
                  <a:moveTo>
                    <a:pt x="304" y="0"/>
                  </a:moveTo>
                  <a:cubicBezTo>
                    <a:pt x="136" y="0"/>
                    <a:pt x="1" y="135"/>
                    <a:pt x="1" y="302"/>
                  </a:cubicBezTo>
                  <a:cubicBezTo>
                    <a:pt x="1" y="469"/>
                    <a:pt x="136" y="603"/>
                    <a:pt x="304" y="603"/>
                  </a:cubicBezTo>
                  <a:lnTo>
                    <a:pt x="1273" y="603"/>
                  </a:lnTo>
                  <a:cubicBezTo>
                    <a:pt x="1439" y="603"/>
                    <a:pt x="1575" y="469"/>
                    <a:pt x="1575" y="302"/>
                  </a:cubicBezTo>
                  <a:cubicBezTo>
                    <a:pt x="1575" y="137"/>
                    <a:pt x="1439" y="0"/>
                    <a:pt x="12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18" name="Google Shape;6518;p21"/>
          <p:cNvSpPr/>
          <p:nvPr/>
        </p:nvSpPr>
        <p:spPr>
          <a:xfrm>
            <a:off x="6271633" y="1308499"/>
            <a:ext cx="126680" cy="260286"/>
          </a:xfrm>
          <a:custGeom>
            <a:rect b="b" l="l" r="r" t="t"/>
            <a:pathLst>
              <a:path extrusionOk="0" h="20629" w="10040">
                <a:moveTo>
                  <a:pt x="5021" y="2535"/>
                </a:moveTo>
                <a:cubicBezTo>
                  <a:pt x="6436" y="2535"/>
                  <a:pt x="7227" y="4180"/>
                  <a:pt x="6345" y="5286"/>
                </a:cubicBezTo>
                <a:lnTo>
                  <a:pt x="3695" y="5286"/>
                </a:lnTo>
                <a:cubicBezTo>
                  <a:pt x="2813" y="4180"/>
                  <a:pt x="3604" y="2535"/>
                  <a:pt x="5021" y="2535"/>
                </a:cubicBezTo>
                <a:close/>
                <a:moveTo>
                  <a:pt x="7095" y="5891"/>
                </a:moveTo>
                <a:cubicBezTo>
                  <a:pt x="7147" y="5891"/>
                  <a:pt x="7188" y="5932"/>
                  <a:pt x="7188" y="5983"/>
                </a:cubicBezTo>
                <a:lnTo>
                  <a:pt x="7188" y="6417"/>
                </a:lnTo>
                <a:cubicBezTo>
                  <a:pt x="7188" y="6468"/>
                  <a:pt x="7147" y="6509"/>
                  <a:pt x="7095" y="6509"/>
                </a:cubicBezTo>
                <a:lnTo>
                  <a:pt x="2948" y="6509"/>
                </a:lnTo>
                <a:cubicBezTo>
                  <a:pt x="2897" y="6509"/>
                  <a:pt x="2856" y="6468"/>
                  <a:pt x="2856" y="6417"/>
                </a:cubicBezTo>
                <a:lnTo>
                  <a:pt x="2856" y="5983"/>
                </a:lnTo>
                <a:cubicBezTo>
                  <a:pt x="2856" y="5932"/>
                  <a:pt x="2897" y="5891"/>
                  <a:pt x="2948" y="5891"/>
                </a:cubicBezTo>
                <a:close/>
                <a:moveTo>
                  <a:pt x="6605" y="7114"/>
                </a:moveTo>
                <a:lnTo>
                  <a:pt x="6605" y="7427"/>
                </a:lnTo>
                <a:cubicBezTo>
                  <a:pt x="6605" y="7568"/>
                  <a:pt x="6491" y="7679"/>
                  <a:pt x="6354" y="7679"/>
                </a:cubicBezTo>
                <a:lnTo>
                  <a:pt x="3688" y="7679"/>
                </a:lnTo>
                <a:cubicBezTo>
                  <a:pt x="3550" y="7679"/>
                  <a:pt x="3438" y="7564"/>
                  <a:pt x="3438" y="7427"/>
                </a:cubicBezTo>
                <a:lnTo>
                  <a:pt x="3438" y="7114"/>
                </a:lnTo>
                <a:close/>
                <a:moveTo>
                  <a:pt x="5982" y="13304"/>
                </a:moveTo>
                <a:cubicBezTo>
                  <a:pt x="6319" y="14147"/>
                  <a:pt x="7099" y="14688"/>
                  <a:pt x="7613" y="14967"/>
                </a:cubicBezTo>
                <a:cubicBezTo>
                  <a:pt x="7878" y="15110"/>
                  <a:pt x="8044" y="15387"/>
                  <a:pt x="8044" y="15683"/>
                </a:cubicBezTo>
                <a:lnTo>
                  <a:pt x="8044" y="15889"/>
                </a:lnTo>
                <a:lnTo>
                  <a:pt x="1996" y="15889"/>
                </a:lnTo>
                <a:lnTo>
                  <a:pt x="1996" y="15683"/>
                </a:lnTo>
                <a:lnTo>
                  <a:pt x="1998" y="15683"/>
                </a:lnTo>
                <a:cubicBezTo>
                  <a:pt x="1998" y="15384"/>
                  <a:pt x="2162" y="15110"/>
                  <a:pt x="2428" y="14967"/>
                </a:cubicBezTo>
                <a:cubicBezTo>
                  <a:pt x="2941" y="14688"/>
                  <a:pt x="3721" y="14147"/>
                  <a:pt x="4058" y="13304"/>
                </a:cubicBezTo>
                <a:close/>
                <a:moveTo>
                  <a:pt x="8397" y="16495"/>
                </a:moveTo>
                <a:cubicBezTo>
                  <a:pt x="8448" y="16495"/>
                  <a:pt x="8490" y="16536"/>
                  <a:pt x="8490" y="16588"/>
                </a:cubicBezTo>
                <a:lnTo>
                  <a:pt x="8490" y="17114"/>
                </a:lnTo>
                <a:lnTo>
                  <a:pt x="1554" y="17114"/>
                </a:lnTo>
                <a:lnTo>
                  <a:pt x="1554" y="16588"/>
                </a:lnTo>
                <a:cubicBezTo>
                  <a:pt x="1554" y="16536"/>
                  <a:pt x="1595" y="16495"/>
                  <a:pt x="1646" y="16495"/>
                </a:cubicBezTo>
                <a:close/>
                <a:moveTo>
                  <a:pt x="8836" y="17718"/>
                </a:moveTo>
                <a:cubicBezTo>
                  <a:pt x="8914" y="17718"/>
                  <a:pt x="8979" y="17782"/>
                  <a:pt x="8979" y="17862"/>
                </a:cubicBezTo>
                <a:lnTo>
                  <a:pt x="8979" y="18799"/>
                </a:lnTo>
                <a:lnTo>
                  <a:pt x="1061" y="18799"/>
                </a:lnTo>
                <a:lnTo>
                  <a:pt x="1061" y="17862"/>
                </a:lnTo>
                <a:cubicBezTo>
                  <a:pt x="1061" y="17782"/>
                  <a:pt x="1126" y="17718"/>
                  <a:pt x="1205" y="17718"/>
                </a:cubicBezTo>
                <a:close/>
                <a:moveTo>
                  <a:pt x="5024" y="0"/>
                </a:moveTo>
                <a:cubicBezTo>
                  <a:pt x="4856" y="0"/>
                  <a:pt x="4723" y="135"/>
                  <a:pt x="4723" y="302"/>
                </a:cubicBezTo>
                <a:lnTo>
                  <a:pt x="4723" y="625"/>
                </a:lnTo>
                <a:lnTo>
                  <a:pt x="4468" y="625"/>
                </a:lnTo>
                <a:cubicBezTo>
                  <a:pt x="4300" y="625"/>
                  <a:pt x="4166" y="761"/>
                  <a:pt x="4166" y="927"/>
                </a:cubicBezTo>
                <a:cubicBezTo>
                  <a:pt x="4166" y="1095"/>
                  <a:pt x="4300" y="1228"/>
                  <a:pt x="4468" y="1228"/>
                </a:cubicBezTo>
                <a:lnTo>
                  <a:pt x="4723" y="1228"/>
                </a:lnTo>
                <a:lnTo>
                  <a:pt x="4723" y="1953"/>
                </a:lnTo>
                <a:cubicBezTo>
                  <a:pt x="3156" y="2160"/>
                  <a:pt x="2248" y="3869"/>
                  <a:pt x="2981" y="5286"/>
                </a:cubicBezTo>
                <a:lnTo>
                  <a:pt x="2950" y="5286"/>
                </a:lnTo>
                <a:cubicBezTo>
                  <a:pt x="2566" y="5286"/>
                  <a:pt x="2253" y="5600"/>
                  <a:pt x="2253" y="5982"/>
                </a:cubicBezTo>
                <a:lnTo>
                  <a:pt x="2253" y="6417"/>
                </a:lnTo>
                <a:cubicBezTo>
                  <a:pt x="2253" y="6763"/>
                  <a:pt x="2506" y="7049"/>
                  <a:pt x="2835" y="7102"/>
                </a:cubicBezTo>
                <a:lnTo>
                  <a:pt x="2835" y="7425"/>
                </a:lnTo>
                <a:cubicBezTo>
                  <a:pt x="2835" y="7809"/>
                  <a:pt x="3090" y="8135"/>
                  <a:pt x="3438" y="8244"/>
                </a:cubicBezTo>
                <a:cubicBezTo>
                  <a:pt x="3562" y="8845"/>
                  <a:pt x="3623" y="9460"/>
                  <a:pt x="3623" y="10072"/>
                </a:cubicBezTo>
                <a:lnTo>
                  <a:pt x="3623" y="12437"/>
                </a:lnTo>
                <a:cubicBezTo>
                  <a:pt x="3623" y="12520"/>
                  <a:pt x="3618" y="12607"/>
                  <a:pt x="3604" y="12698"/>
                </a:cubicBezTo>
                <a:lnTo>
                  <a:pt x="3466" y="12698"/>
                </a:lnTo>
                <a:cubicBezTo>
                  <a:pt x="3298" y="12698"/>
                  <a:pt x="3164" y="12831"/>
                  <a:pt x="3164" y="12999"/>
                </a:cubicBezTo>
                <a:cubicBezTo>
                  <a:pt x="3164" y="13143"/>
                  <a:pt x="3263" y="13263"/>
                  <a:pt x="3399" y="13294"/>
                </a:cubicBezTo>
                <a:cubicBezTo>
                  <a:pt x="3192" y="13671"/>
                  <a:pt x="2810" y="14070"/>
                  <a:pt x="2142" y="14433"/>
                </a:cubicBezTo>
                <a:cubicBezTo>
                  <a:pt x="1682" y="14685"/>
                  <a:pt x="1396" y="15161"/>
                  <a:pt x="1396" y="15682"/>
                </a:cubicBezTo>
                <a:lnTo>
                  <a:pt x="1396" y="15937"/>
                </a:lnTo>
                <a:cubicBezTo>
                  <a:pt x="1138" y="16038"/>
                  <a:pt x="954" y="16290"/>
                  <a:pt x="954" y="16586"/>
                </a:cubicBezTo>
                <a:lnTo>
                  <a:pt x="954" y="17160"/>
                </a:lnTo>
                <a:cubicBezTo>
                  <a:pt x="667" y="17264"/>
                  <a:pt x="461" y="17538"/>
                  <a:pt x="461" y="17862"/>
                </a:cubicBezTo>
                <a:lnTo>
                  <a:pt x="461" y="18842"/>
                </a:lnTo>
                <a:cubicBezTo>
                  <a:pt x="196" y="18941"/>
                  <a:pt x="6" y="19195"/>
                  <a:pt x="6" y="19495"/>
                </a:cubicBezTo>
                <a:lnTo>
                  <a:pt x="6" y="19930"/>
                </a:lnTo>
                <a:cubicBezTo>
                  <a:pt x="0" y="20315"/>
                  <a:pt x="314" y="20629"/>
                  <a:pt x="698" y="20629"/>
                </a:cubicBezTo>
                <a:lnTo>
                  <a:pt x="4315" y="20629"/>
                </a:lnTo>
                <a:cubicBezTo>
                  <a:pt x="4483" y="20629"/>
                  <a:pt x="4618" y="20493"/>
                  <a:pt x="4618" y="20325"/>
                </a:cubicBezTo>
                <a:cubicBezTo>
                  <a:pt x="4618" y="20159"/>
                  <a:pt x="4483" y="20024"/>
                  <a:pt x="4315" y="20024"/>
                </a:cubicBezTo>
                <a:lnTo>
                  <a:pt x="698" y="20024"/>
                </a:lnTo>
                <a:cubicBezTo>
                  <a:pt x="646" y="20024"/>
                  <a:pt x="605" y="19983"/>
                  <a:pt x="605" y="19931"/>
                </a:cubicBezTo>
                <a:lnTo>
                  <a:pt x="605" y="19496"/>
                </a:lnTo>
                <a:cubicBezTo>
                  <a:pt x="605" y="19447"/>
                  <a:pt x="646" y="19406"/>
                  <a:pt x="698" y="19406"/>
                </a:cubicBezTo>
                <a:lnTo>
                  <a:pt x="9343" y="19406"/>
                </a:lnTo>
                <a:cubicBezTo>
                  <a:pt x="9394" y="19406"/>
                  <a:pt x="9435" y="19445"/>
                  <a:pt x="9435" y="19496"/>
                </a:cubicBezTo>
                <a:lnTo>
                  <a:pt x="9435" y="19931"/>
                </a:lnTo>
                <a:cubicBezTo>
                  <a:pt x="9435" y="19983"/>
                  <a:pt x="9394" y="20024"/>
                  <a:pt x="9343" y="20024"/>
                </a:cubicBezTo>
                <a:lnTo>
                  <a:pt x="5725" y="20024"/>
                </a:lnTo>
                <a:cubicBezTo>
                  <a:pt x="5557" y="20024"/>
                  <a:pt x="5423" y="20159"/>
                  <a:pt x="5423" y="20325"/>
                </a:cubicBezTo>
                <a:cubicBezTo>
                  <a:pt x="5423" y="20493"/>
                  <a:pt x="5557" y="20629"/>
                  <a:pt x="5725" y="20629"/>
                </a:cubicBezTo>
                <a:lnTo>
                  <a:pt x="9343" y="20629"/>
                </a:lnTo>
                <a:cubicBezTo>
                  <a:pt x="9726" y="20629"/>
                  <a:pt x="10040" y="20315"/>
                  <a:pt x="10040" y="19931"/>
                </a:cubicBezTo>
                <a:lnTo>
                  <a:pt x="10040" y="19498"/>
                </a:lnTo>
                <a:cubicBezTo>
                  <a:pt x="10040" y="19198"/>
                  <a:pt x="9848" y="18943"/>
                  <a:pt x="9582" y="18844"/>
                </a:cubicBezTo>
                <a:lnTo>
                  <a:pt x="9582" y="17864"/>
                </a:lnTo>
                <a:cubicBezTo>
                  <a:pt x="9582" y="17540"/>
                  <a:pt x="9377" y="17266"/>
                  <a:pt x="9091" y="17162"/>
                </a:cubicBezTo>
                <a:lnTo>
                  <a:pt x="9091" y="16588"/>
                </a:lnTo>
                <a:cubicBezTo>
                  <a:pt x="9091" y="16291"/>
                  <a:pt x="8906" y="16041"/>
                  <a:pt x="8647" y="15939"/>
                </a:cubicBezTo>
                <a:lnTo>
                  <a:pt x="8647" y="15683"/>
                </a:lnTo>
                <a:cubicBezTo>
                  <a:pt x="8647" y="15164"/>
                  <a:pt x="8361" y="14685"/>
                  <a:pt x="7902" y="14436"/>
                </a:cubicBezTo>
                <a:cubicBezTo>
                  <a:pt x="7232" y="14072"/>
                  <a:pt x="6854" y="13672"/>
                  <a:pt x="6645" y="13297"/>
                </a:cubicBezTo>
                <a:cubicBezTo>
                  <a:pt x="6780" y="13266"/>
                  <a:pt x="6881" y="13147"/>
                  <a:pt x="6881" y="13001"/>
                </a:cubicBezTo>
                <a:cubicBezTo>
                  <a:pt x="6881" y="12833"/>
                  <a:pt x="6746" y="12700"/>
                  <a:pt x="6580" y="12700"/>
                </a:cubicBezTo>
                <a:lnTo>
                  <a:pt x="6439" y="12700"/>
                </a:lnTo>
                <a:cubicBezTo>
                  <a:pt x="6425" y="12607"/>
                  <a:pt x="6420" y="12521"/>
                  <a:pt x="6420" y="12439"/>
                </a:cubicBezTo>
                <a:lnTo>
                  <a:pt x="6420" y="11218"/>
                </a:lnTo>
                <a:cubicBezTo>
                  <a:pt x="6420" y="11050"/>
                  <a:pt x="6285" y="10915"/>
                  <a:pt x="6119" y="10915"/>
                </a:cubicBezTo>
                <a:cubicBezTo>
                  <a:pt x="5951" y="10915"/>
                  <a:pt x="5817" y="11050"/>
                  <a:pt x="5817" y="11218"/>
                </a:cubicBezTo>
                <a:lnTo>
                  <a:pt x="5817" y="12439"/>
                </a:lnTo>
                <a:cubicBezTo>
                  <a:pt x="5817" y="12530"/>
                  <a:pt x="5821" y="12616"/>
                  <a:pt x="5831" y="12700"/>
                </a:cubicBezTo>
                <a:lnTo>
                  <a:pt x="4216" y="12700"/>
                </a:lnTo>
                <a:cubicBezTo>
                  <a:pt x="4224" y="12616"/>
                  <a:pt x="4230" y="12528"/>
                  <a:pt x="4230" y="12439"/>
                </a:cubicBezTo>
                <a:lnTo>
                  <a:pt x="4230" y="10074"/>
                </a:lnTo>
                <a:cubicBezTo>
                  <a:pt x="4230" y="9474"/>
                  <a:pt x="4175" y="8873"/>
                  <a:pt x="4063" y="8282"/>
                </a:cubicBezTo>
                <a:lnTo>
                  <a:pt x="5985" y="8282"/>
                </a:lnTo>
                <a:cubicBezTo>
                  <a:pt x="5891" y="8780"/>
                  <a:pt x="5836" y="9291"/>
                  <a:pt x="5823" y="9798"/>
                </a:cubicBezTo>
                <a:cubicBezTo>
                  <a:pt x="5819" y="9964"/>
                  <a:pt x="5949" y="10104"/>
                  <a:pt x="6117" y="10108"/>
                </a:cubicBezTo>
                <a:cubicBezTo>
                  <a:pt x="6120" y="10108"/>
                  <a:pt x="6124" y="10108"/>
                  <a:pt x="6127" y="10108"/>
                </a:cubicBezTo>
                <a:cubicBezTo>
                  <a:pt x="6289" y="10108"/>
                  <a:pt x="6422" y="9980"/>
                  <a:pt x="6427" y="9815"/>
                </a:cubicBezTo>
                <a:cubicBezTo>
                  <a:pt x="6441" y="9287"/>
                  <a:pt x="6504" y="8762"/>
                  <a:pt x="6609" y="8244"/>
                </a:cubicBezTo>
                <a:cubicBezTo>
                  <a:pt x="6958" y="8136"/>
                  <a:pt x="7212" y="7811"/>
                  <a:pt x="7212" y="7425"/>
                </a:cubicBezTo>
                <a:lnTo>
                  <a:pt x="7212" y="7102"/>
                </a:lnTo>
                <a:cubicBezTo>
                  <a:pt x="7542" y="7047"/>
                  <a:pt x="7794" y="6763"/>
                  <a:pt x="7794" y="6417"/>
                </a:cubicBezTo>
                <a:lnTo>
                  <a:pt x="7794" y="5982"/>
                </a:lnTo>
                <a:cubicBezTo>
                  <a:pt x="7794" y="5600"/>
                  <a:pt x="7482" y="5286"/>
                  <a:pt x="7099" y="5286"/>
                </a:cubicBezTo>
                <a:lnTo>
                  <a:pt x="7066" y="5286"/>
                </a:lnTo>
                <a:cubicBezTo>
                  <a:pt x="7801" y="3869"/>
                  <a:pt x="6895" y="2158"/>
                  <a:pt x="5326" y="1953"/>
                </a:cubicBezTo>
                <a:lnTo>
                  <a:pt x="5326" y="1228"/>
                </a:lnTo>
                <a:lnTo>
                  <a:pt x="5581" y="1228"/>
                </a:lnTo>
                <a:cubicBezTo>
                  <a:pt x="5747" y="1228"/>
                  <a:pt x="5883" y="1095"/>
                  <a:pt x="5883" y="927"/>
                </a:cubicBezTo>
                <a:cubicBezTo>
                  <a:pt x="5883" y="761"/>
                  <a:pt x="5747" y="625"/>
                  <a:pt x="5581" y="625"/>
                </a:cubicBezTo>
                <a:lnTo>
                  <a:pt x="5326" y="625"/>
                </a:lnTo>
                <a:lnTo>
                  <a:pt x="5326" y="302"/>
                </a:lnTo>
                <a:cubicBezTo>
                  <a:pt x="5326" y="135"/>
                  <a:pt x="5190" y="0"/>
                  <a:pt x="50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519" name="Google Shape;6519;p21"/>
          <p:cNvGrpSpPr/>
          <p:nvPr/>
        </p:nvGrpSpPr>
        <p:grpSpPr>
          <a:xfrm>
            <a:off x="3614193" y="3066053"/>
            <a:ext cx="270721" cy="207268"/>
            <a:chOff x="990475" y="4296250"/>
            <a:chExt cx="536400" cy="410675"/>
          </a:xfrm>
        </p:grpSpPr>
        <p:sp>
          <p:nvSpPr>
            <p:cNvPr id="6520" name="Google Shape;6520;p21"/>
            <p:cNvSpPr/>
            <p:nvPr/>
          </p:nvSpPr>
          <p:spPr>
            <a:xfrm>
              <a:off x="1243750" y="4542250"/>
              <a:ext cx="29850" cy="15150"/>
            </a:xfrm>
            <a:custGeom>
              <a:rect b="b" l="l" r="r" t="t"/>
              <a:pathLst>
                <a:path extrusionOk="0" h="606" w="1194">
                  <a:moveTo>
                    <a:pt x="302" y="1"/>
                  </a:moveTo>
                  <a:cubicBezTo>
                    <a:pt x="136" y="1"/>
                    <a:pt x="1" y="136"/>
                    <a:pt x="1" y="304"/>
                  </a:cubicBezTo>
                  <a:cubicBezTo>
                    <a:pt x="1" y="470"/>
                    <a:pt x="136" y="605"/>
                    <a:pt x="302" y="605"/>
                  </a:cubicBezTo>
                  <a:lnTo>
                    <a:pt x="892" y="605"/>
                  </a:lnTo>
                  <a:cubicBezTo>
                    <a:pt x="1058" y="605"/>
                    <a:pt x="1193" y="470"/>
                    <a:pt x="1193" y="304"/>
                  </a:cubicBezTo>
                  <a:cubicBezTo>
                    <a:pt x="1193" y="136"/>
                    <a:pt x="1058" y="1"/>
                    <a:pt x="8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21"/>
            <p:cNvSpPr/>
            <p:nvPr/>
          </p:nvSpPr>
          <p:spPr>
            <a:xfrm>
              <a:off x="1217425" y="4490225"/>
              <a:ext cx="21850" cy="15150"/>
            </a:xfrm>
            <a:custGeom>
              <a:rect b="b" l="l" r="r" t="t"/>
              <a:pathLst>
                <a:path extrusionOk="0" h="606" w="874">
                  <a:moveTo>
                    <a:pt x="302" y="1"/>
                  </a:moveTo>
                  <a:cubicBezTo>
                    <a:pt x="136" y="1"/>
                    <a:pt x="0" y="136"/>
                    <a:pt x="0" y="304"/>
                  </a:cubicBezTo>
                  <a:cubicBezTo>
                    <a:pt x="0" y="470"/>
                    <a:pt x="136" y="605"/>
                    <a:pt x="302" y="605"/>
                  </a:cubicBezTo>
                  <a:lnTo>
                    <a:pt x="571" y="605"/>
                  </a:lnTo>
                  <a:cubicBezTo>
                    <a:pt x="739" y="605"/>
                    <a:pt x="874" y="470"/>
                    <a:pt x="874" y="304"/>
                  </a:cubicBezTo>
                  <a:cubicBezTo>
                    <a:pt x="874" y="136"/>
                    <a:pt x="739"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21"/>
            <p:cNvSpPr/>
            <p:nvPr/>
          </p:nvSpPr>
          <p:spPr>
            <a:xfrm>
              <a:off x="1278025" y="4490225"/>
              <a:ext cx="21850" cy="15150"/>
            </a:xfrm>
            <a:custGeom>
              <a:rect b="b" l="l" r="r" t="t"/>
              <a:pathLst>
                <a:path extrusionOk="0" h="606" w="874">
                  <a:moveTo>
                    <a:pt x="302" y="1"/>
                  </a:moveTo>
                  <a:cubicBezTo>
                    <a:pt x="135" y="1"/>
                    <a:pt x="0" y="136"/>
                    <a:pt x="0" y="304"/>
                  </a:cubicBezTo>
                  <a:cubicBezTo>
                    <a:pt x="0" y="470"/>
                    <a:pt x="135" y="605"/>
                    <a:pt x="302" y="605"/>
                  </a:cubicBezTo>
                  <a:lnTo>
                    <a:pt x="572" y="605"/>
                  </a:lnTo>
                  <a:cubicBezTo>
                    <a:pt x="738" y="605"/>
                    <a:pt x="874" y="470"/>
                    <a:pt x="874" y="304"/>
                  </a:cubicBezTo>
                  <a:cubicBezTo>
                    <a:pt x="874" y="136"/>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21"/>
            <p:cNvSpPr/>
            <p:nvPr/>
          </p:nvSpPr>
          <p:spPr>
            <a:xfrm>
              <a:off x="1333550" y="4426200"/>
              <a:ext cx="110850" cy="110850"/>
            </a:xfrm>
            <a:custGeom>
              <a:rect b="b" l="l" r="r" t="t"/>
              <a:pathLst>
                <a:path extrusionOk="0" h="4434" w="4434">
                  <a:moveTo>
                    <a:pt x="2217" y="607"/>
                  </a:moveTo>
                  <a:cubicBezTo>
                    <a:pt x="2407" y="607"/>
                    <a:pt x="2563" y="763"/>
                    <a:pt x="2563" y="955"/>
                  </a:cubicBezTo>
                  <a:cubicBezTo>
                    <a:pt x="2563" y="1145"/>
                    <a:pt x="2407" y="1301"/>
                    <a:pt x="2217" y="1301"/>
                  </a:cubicBezTo>
                  <a:cubicBezTo>
                    <a:pt x="2027" y="1301"/>
                    <a:pt x="1871" y="1145"/>
                    <a:pt x="1871" y="955"/>
                  </a:cubicBezTo>
                  <a:cubicBezTo>
                    <a:pt x="1871" y="761"/>
                    <a:pt x="2027" y="607"/>
                    <a:pt x="2217" y="607"/>
                  </a:cubicBezTo>
                  <a:close/>
                  <a:moveTo>
                    <a:pt x="951" y="1871"/>
                  </a:moveTo>
                  <a:cubicBezTo>
                    <a:pt x="1142" y="1871"/>
                    <a:pt x="1299" y="2027"/>
                    <a:pt x="1299" y="2217"/>
                  </a:cubicBezTo>
                  <a:cubicBezTo>
                    <a:pt x="1299" y="2407"/>
                    <a:pt x="1142" y="2565"/>
                    <a:pt x="951" y="2565"/>
                  </a:cubicBezTo>
                  <a:cubicBezTo>
                    <a:pt x="761" y="2565"/>
                    <a:pt x="605" y="2407"/>
                    <a:pt x="605" y="2217"/>
                  </a:cubicBezTo>
                  <a:cubicBezTo>
                    <a:pt x="605" y="2027"/>
                    <a:pt x="761" y="1871"/>
                    <a:pt x="951" y="1871"/>
                  </a:cubicBezTo>
                  <a:close/>
                  <a:moveTo>
                    <a:pt x="3483" y="1871"/>
                  </a:moveTo>
                  <a:cubicBezTo>
                    <a:pt x="3673" y="1871"/>
                    <a:pt x="3829" y="2027"/>
                    <a:pt x="3829" y="2217"/>
                  </a:cubicBezTo>
                  <a:cubicBezTo>
                    <a:pt x="3829" y="2407"/>
                    <a:pt x="3673" y="2565"/>
                    <a:pt x="3483" y="2565"/>
                  </a:cubicBezTo>
                  <a:cubicBezTo>
                    <a:pt x="3291" y="2565"/>
                    <a:pt x="3135" y="2407"/>
                    <a:pt x="3135" y="2217"/>
                  </a:cubicBezTo>
                  <a:cubicBezTo>
                    <a:pt x="3135" y="2027"/>
                    <a:pt x="3291" y="1871"/>
                    <a:pt x="3483" y="1871"/>
                  </a:cubicBezTo>
                  <a:close/>
                  <a:moveTo>
                    <a:pt x="1813" y="1813"/>
                  </a:moveTo>
                  <a:lnTo>
                    <a:pt x="1813" y="1813"/>
                  </a:lnTo>
                  <a:cubicBezTo>
                    <a:pt x="1935" y="1871"/>
                    <a:pt x="2072" y="1902"/>
                    <a:pt x="2217" y="1902"/>
                  </a:cubicBezTo>
                  <a:cubicBezTo>
                    <a:pt x="2363" y="1902"/>
                    <a:pt x="2500" y="1871"/>
                    <a:pt x="2622" y="1813"/>
                  </a:cubicBezTo>
                  <a:lnTo>
                    <a:pt x="2622" y="1813"/>
                  </a:lnTo>
                  <a:cubicBezTo>
                    <a:pt x="2565" y="1935"/>
                    <a:pt x="2532" y="2073"/>
                    <a:pt x="2532" y="2217"/>
                  </a:cubicBezTo>
                  <a:cubicBezTo>
                    <a:pt x="2532" y="2363"/>
                    <a:pt x="2565" y="2500"/>
                    <a:pt x="2622" y="2621"/>
                  </a:cubicBezTo>
                  <a:cubicBezTo>
                    <a:pt x="2500" y="2565"/>
                    <a:pt x="2361" y="2532"/>
                    <a:pt x="2217" y="2532"/>
                  </a:cubicBezTo>
                  <a:cubicBezTo>
                    <a:pt x="2072" y="2532"/>
                    <a:pt x="1935" y="2565"/>
                    <a:pt x="1813" y="2621"/>
                  </a:cubicBezTo>
                  <a:cubicBezTo>
                    <a:pt x="1870" y="2500"/>
                    <a:pt x="1902" y="2363"/>
                    <a:pt x="1902" y="2217"/>
                  </a:cubicBezTo>
                  <a:cubicBezTo>
                    <a:pt x="1902" y="2072"/>
                    <a:pt x="1870" y="1935"/>
                    <a:pt x="1813" y="1813"/>
                  </a:cubicBezTo>
                  <a:close/>
                  <a:moveTo>
                    <a:pt x="2217" y="3135"/>
                  </a:moveTo>
                  <a:cubicBezTo>
                    <a:pt x="2407" y="3135"/>
                    <a:pt x="2563" y="3293"/>
                    <a:pt x="2563" y="3483"/>
                  </a:cubicBezTo>
                  <a:cubicBezTo>
                    <a:pt x="2563" y="3673"/>
                    <a:pt x="2407" y="3829"/>
                    <a:pt x="2217" y="3829"/>
                  </a:cubicBezTo>
                  <a:cubicBezTo>
                    <a:pt x="2027" y="3829"/>
                    <a:pt x="1871" y="3673"/>
                    <a:pt x="1871" y="3483"/>
                  </a:cubicBezTo>
                  <a:cubicBezTo>
                    <a:pt x="1871" y="3293"/>
                    <a:pt x="2027" y="3135"/>
                    <a:pt x="2217" y="3135"/>
                  </a:cubicBezTo>
                  <a:close/>
                  <a:moveTo>
                    <a:pt x="2217" y="1"/>
                  </a:moveTo>
                  <a:cubicBezTo>
                    <a:pt x="1693" y="1"/>
                    <a:pt x="1267" y="427"/>
                    <a:pt x="1267" y="951"/>
                  </a:cubicBezTo>
                  <a:cubicBezTo>
                    <a:pt x="1267" y="1097"/>
                    <a:pt x="1299" y="1234"/>
                    <a:pt x="1357" y="1357"/>
                  </a:cubicBezTo>
                  <a:cubicBezTo>
                    <a:pt x="1234" y="1299"/>
                    <a:pt x="1095" y="1267"/>
                    <a:pt x="951" y="1267"/>
                  </a:cubicBezTo>
                  <a:cubicBezTo>
                    <a:pt x="429" y="1267"/>
                    <a:pt x="1" y="1693"/>
                    <a:pt x="1" y="2217"/>
                  </a:cubicBezTo>
                  <a:cubicBezTo>
                    <a:pt x="1" y="2741"/>
                    <a:pt x="427" y="3168"/>
                    <a:pt x="951" y="3168"/>
                  </a:cubicBezTo>
                  <a:cubicBezTo>
                    <a:pt x="1097" y="3168"/>
                    <a:pt x="1234" y="3135"/>
                    <a:pt x="1357" y="3079"/>
                  </a:cubicBezTo>
                  <a:lnTo>
                    <a:pt x="1357" y="3079"/>
                  </a:lnTo>
                  <a:cubicBezTo>
                    <a:pt x="1299" y="3200"/>
                    <a:pt x="1267" y="3337"/>
                    <a:pt x="1267" y="3483"/>
                  </a:cubicBezTo>
                  <a:cubicBezTo>
                    <a:pt x="1267" y="4007"/>
                    <a:pt x="1693" y="4434"/>
                    <a:pt x="2217" y="4434"/>
                  </a:cubicBezTo>
                  <a:cubicBezTo>
                    <a:pt x="2741" y="4434"/>
                    <a:pt x="3168" y="4007"/>
                    <a:pt x="3168" y="3483"/>
                  </a:cubicBezTo>
                  <a:cubicBezTo>
                    <a:pt x="3168" y="3337"/>
                    <a:pt x="3135" y="3200"/>
                    <a:pt x="3079" y="3079"/>
                  </a:cubicBezTo>
                  <a:lnTo>
                    <a:pt x="3079" y="3079"/>
                  </a:lnTo>
                  <a:cubicBezTo>
                    <a:pt x="3200" y="3135"/>
                    <a:pt x="3338" y="3168"/>
                    <a:pt x="3483" y="3168"/>
                  </a:cubicBezTo>
                  <a:cubicBezTo>
                    <a:pt x="4007" y="3168"/>
                    <a:pt x="4434" y="2741"/>
                    <a:pt x="4434" y="2217"/>
                  </a:cubicBezTo>
                  <a:cubicBezTo>
                    <a:pt x="4434" y="1693"/>
                    <a:pt x="4007" y="1267"/>
                    <a:pt x="3483" y="1267"/>
                  </a:cubicBezTo>
                  <a:cubicBezTo>
                    <a:pt x="3338" y="1267"/>
                    <a:pt x="3200" y="1299"/>
                    <a:pt x="3079" y="1357"/>
                  </a:cubicBezTo>
                  <a:cubicBezTo>
                    <a:pt x="3135" y="1234"/>
                    <a:pt x="3168" y="1097"/>
                    <a:pt x="3168" y="951"/>
                  </a:cubicBezTo>
                  <a:cubicBezTo>
                    <a:pt x="3168" y="427"/>
                    <a:pt x="2741" y="1"/>
                    <a:pt x="22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21"/>
            <p:cNvSpPr/>
            <p:nvPr/>
          </p:nvSpPr>
          <p:spPr>
            <a:xfrm>
              <a:off x="1075025" y="4428900"/>
              <a:ext cx="105475" cy="105450"/>
            </a:xfrm>
            <a:custGeom>
              <a:rect b="b" l="l" r="r" t="t"/>
              <a:pathLst>
                <a:path extrusionOk="0" h="4218" w="4219">
                  <a:moveTo>
                    <a:pt x="2110" y="604"/>
                  </a:moveTo>
                  <a:cubicBezTo>
                    <a:pt x="2260" y="604"/>
                    <a:pt x="2382" y="727"/>
                    <a:pt x="2382" y="876"/>
                  </a:cubicBezTo>
                  <a:lnTo>
                    <a:pt x="2382" y="1251"/>
                  </a:lnTo>
                  <a:cubicBezTo>
                    <a:pt x="2382" y="1575"/>
                    <a:pt x="2646" y="1837"/>
                    <a:pt x="2968" y="1837"/>
                  </a:cubicBezTo>
                  <a:lnTo>
                    <a:pt x="3343" y="1837"/>
                  </a:lnTo>
                  <a:cubicBezTo>
                    <a:pt x="3494" y="1837"/>
                    <a:pt x="3615" y="1960"/>
                    <a:pt x="3615" y="2109"/>
                  </a:cubicBezTo>
                  <a:cubicBezTo>
                    <a:pt x="3615" y="2260"/>
                    <a:pt x="3494" y="2382"/>
                    <a:pt x="3343" y="2382"/>
                  </a:cubicBezTo>
                  <a:lnTo>
                    <a:pt x="2968" y="2382"/>
                  </a:lnTo>
                  <a:cubicBezTo>
                    <a:pt x="2646" y="2382"/>
                    <a:pt x="2382" y="2645"/>
                    <a:pt x="2382" y="2967"/>
                  </a:cubicBezTo>
                  <a:lnTo>
                    <a:pt x="2382" y="3343"/>
                  </a:lnTo>
                  <a:cubicBezTo>
                    <a:pt x="2382" y="3493"/>
                    <a:pt x="2260" y="3615"/>
                    <a:pt x="2110" y="3615"/>
                  </a:cubicBezTo>
                  <a:cubicBezTo>
                    <a:pt x="1961" y="3615"/>
                    <a:pt x="1837" y="3493"/>
                    <a:pt x="1837" y="3343"/>
                  </a:cubicBezTo>
                  <a:lnTo>
                    <a:pt x="1837" y="2967"/>
                  </a:lnTo>
                  <a:cubicBezTo>
                    <a:pt x="1837" y="2644"/>
                    <a:pt x="1575" y="2382"/>
                    <a:pt x="1251" y="2382"/>
                  </a:cubicBezTo>
                  <a:lnTo>
                    <a:pt x="876" y="2382"/>
                  </a:lnTo>
                  <a:cubicBezTo>
                    <a:pt x="727" y="2382"/>
                    <a:pt x="604" y="2260"/>
                    <a:pt x="604" y="2109"/>
                  </a:cubicBezTo>
                  <a:cubicBezTo>
                    <a:pt x="604" y="1960"/>
                    <a:pt x="727" y="1837"/>
                    <a:pt x="876" y="1837"/>
                  </a:cubicBezTo>
                  <a:lnTo>
                    <a:pt x="1251" y="1837"/>
                  </a:lnTo>
                  <a:cubicBezTo>
                    <a:pt x="1575" y="1837"/>
                    <a:pt x="1837" y="1575"/>
                    <a:pt x="1837" y="1251"/>
                  </a:cubicBezTo>
                  <a:lnTo>
                    <a:pt x="1837" y="876"/>
                  </a:lnTo>
                  <a:cubicBezTo>
                    <a:pt x="1837" y="727"/>
                    <a:pt x="1961" y="604"/>
                    <a:pt x="2110" y="604"/>
                  </a:cubicBezTo>
                  <a:close/>
                  <a:moveTo>
                    <a:pt x="2110" y="1"/>
                  </a:moveTo>
                  <a:cubicBezTo>
                    <a:pt x="1627" y="1"/>
                    <a:pt x="1234" y="393"/>
                    <a:pt x="1234" y="876"/>
                  </a:cubicBezTo>
                  <a:lnTo>
                    <a:pt x="1234" y="1234"/>
                  </a:lnTo>
                  <a:lnTo>
                    <a:pt x="876" y="1234"/>
                  </a:lnTo>
                  <a:cubicBezTo>
                    <a:pt x="395" y="1234"/>
                    <a:pt x="1" y="1626"/>
                    <a:pt x="1" y="2109"/>
                  </a:cubicBezTo>
                  <a:cubicBezTo>
                    <a:pt x="1" y="2594"/>
                    <a:pt x="395" y="2985"/>
                    <a:pt x="876" y="2985"/>
                  </a:cubicBezTo>
                  <a:lnTo>
                    <a:pt x="1234" y="2985"/>
                  </a:lnTo>
                  <a:lnTo>
                    <a:pt x="1234" y="3343"/>
                  </a:lnTo>
                  <a:cubicBezTo>
                    <a:pt x="1234" y="3827"/>
                    <a:pt x="1627" y="4218"/>
                    <a:pt x="2110" y="4218"/>
                  </a:cubicBezTo>
                  <a:cubicBezTo>
                    <a:pt x="2591" y="4218"/>
                    <a:pt x="2985" y="3826"/>
                    <a:pt x="2985" y="3343"/>
                  </a:cubicBezTo>
                  <a:lnTo>
                    <a:pt x="2985" y="2985"/>
                  </a:lnTo>
                  <a:lnTo>
                    <a:pt x="3343" y="2985"/>
                  </a:lnTo>
                  <a:cubicBezTo>
                    <a:pt x="3824" y="2985"/>
                    <a:pt x="4218" y="2594"/>
                    <a:pt x="4218" y="2109"/>
                  </a:cubicBezTo>
                  <a:cubicBezTo>
                    <a:pt x="4218" y="1628"/>
                    <a:pt x="3828" y="1234"/>
                    <a:pt x="3343" y="1234"/>
                  </a:cubicBezTo>
                  <a:lnTo>
                    <a:pt x="2985" y="1234"/>
                  </a:lnTo>
                  <a:lnTo>
                    <a:pt x="2985" y="876"/>
                  </a:lnTo>
                  <a:cubicBezTo>
                    <a:pt x="2985" y="393"/>
                    <a:pt x="2594" y="1"/>
                    <a:pt x="21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21"/>
            <p:cNvSpPr/>
            <p:nvPr/>
          </p:nvSpPr>
          <p:spPr>
            <a:xfrm>
              <a:off x="990475" y="4296250"/>
              <a:ext cx="536400" cy="410675"/>
            </a:xfrm>
            <a:custGeom>
              <a:rect b="b" l="l" r="r" t="t"/>
              <a:pathLst>
                <a:path extrusionOk="0" h="16427" w="21456">
                  <a:moveTo>
                    <a:pt x="11067" y="5324"/>
                  </a:moveTo>
                  <a:cubicBezTo>
                    <a:pt x="11129" y="5324"/>
                    <a:pt x="11178" y="5373"/>
                    <a:pt x="11178" y="5435"/>
                  </a:cubicBezTo>
                  <a:lnTo>
                    <a:pt x="11178" y="5755"/>
                  </a:lnTo>
                  <a:lnTo>
                    <a:pt x="10276" y="5755"/>
                  </a:lnTo>
                  <a:lnTo>
                    <a:pt x="10276" y="5435"/>
                  </a:lnTo>
                  <a:cubicBezTo>
                    <a:pt x="10276" y="5373"/>
                    <a:pt x="10324" y="5324"/>
                    <a:pt x="10387" y="5324"/>
                  </a:cubicBezTo>
                  <a:close/>
                  <a:moveTo>
                    <a:pt x="5492" y="5009"/>
                  </a:moveTo>
                  <a:cubicBezTo>
                    <a:pt x="6817" y="5009"/>
                    <a:pt x="7898" y="6086"/>
                    <a:pt x="7898" y="7415"/>
                  </a:cubicBezTo>
                  <a:cubicBezTo>
                    <a:pt x="7898" y="8743"/>
                    <a:pt x="6819" y="9822"/>
                    <a:pt x="5492" y="9822"/>
                  </a:cubicBezTo>
                  <a:cubicBezTo>
                    <a:pt x="4156" y="9822"/>
                    <a:pt x="3085" y="8734"/>
                    <a:pt x="3085" y="7415"/>
                  </a:cubicBezTo>
                  <a:cubicBezTo>
                    <a:pt x="3087" y="6088"/>
                    <a:pt x="4166" y="5009"/>
                    <a:pt x="5492" y="5009"/>
                  </a:cubicBezTo>
                  <a:close/>
                  <a:moveTo>
                    <a:pt x="15963" y="5009"/>
                  </a:moveTo>
                  <a:cubicBezTo>
                    <a:pt x="17290" y="5009"/>
                    <a:pt x="18369" y="6088"/>
                    <a:pt x="18369" y="7415"/>
                  </a:cubicBezTo>
                  <a:cubicBezTo>
                    <a:pt x="18369" y="8736"/>
                    <a:pt x="17295" y="9822"/>
                    <a:pt x="15963" y="9822"/>
                  </a:cubicBezTo>
                  <a:cubicBezTo>
                    <a:pt x="14635" y="9822"/>
                    <a:pt x="13556" y="8743"/>
                    <a:pt x="13556" y="7415"/>
                  </a:cubicBezTo>
                  <a:cubicBezTo>
                    <a:pt x="13556" y="6096"/>
                    <a:pt x="14628" y="5009"/>
                    <a:pt x="15963" y="5009"/>
                  </a:cubicBezTo>
                  <a:close/>
                  <a:moveTo>
                    <a:pt x="13419" y="10778"/>
                  </a:moveTo>
                  <a:cubicBezTo>
                    <a:pt x="13993" y="10778"/>
                    <a:pt x="14459" y="11244"/>
                    <a:pt x="14459" y="11817"/>
                  </a:cubicBezTo>
                  <a:cubicBezTo>
                    <a:pt x="14459" y="12391"/>
                    <a:pt x="13993" y="12861"/>
                    <a:pt x="13419" y="12861"/>
                  </a:cubicBezTo>
                  <a:cubicBezTo>
                    <a:pt x="12819" y="12861"/>
                    <a:pt x="12341" y="12350"/>
                    <a:pt x="12379" y="11756"/>
                  </a:cubicBezTo>
                  <a:lnTo>
                    <a:pt x="12379" y="11751"/>
                  </a:lnTo>
                  <a:cubicBezTo>
                    <a:pt x="12419" y="11199"/>
                    <a:pt x="12872" y="10778"/>
                    <a:pt x="13419" y="10778"/>
                  </a:cubicBezTo>
                  <a:close/>
                  <a:moveTo>
                    <a:pt x="8037" y="10779"/>
                  </a:moveTo>
                  <a:cubicBezTo>
                    <a:pt x="8566" y="10779"/>
                    <a:pt x="9037" y="11185"/>
                    <a:pt x="9077" y="11754"/>
                  </a:cubicBezTo>
                  <a:lnTo>
                    <a:pt x="9077" y="11757"/>
                  </a:lnTo>
                  <a:cubicBezTo>
                    <a:pt x="9114" y="12348"/>
                    <a:pt x="8638" y="12862"/>
                    <a:pt x="8037" y="12862"/>
                  </a:cubicBezTo>
                  <a:cubicBezTo>
                    <a:pt x="7467" y="12861"/>
                    <a:pt x="6997" y="12393"/>
                    <a:pt x="6997" y="11819"/>
                  </a:cubicBezTo>
                  <a:cubicBezTo>
                    <a:pt x="6997" y="11245"/>
                    <a:pt x="7463" y="10779"/>
                    <a:pt x="8037" y="10779"/>
                  </a:cubicBezTo>
                  <a:close/>
                  <a:moveTo>
                    <a:pt x="10754" y="0"/>
                  </a:moveTo>
                  <a:cubicBezTo>
                    <a:pt x="10587" y="0"/>
                    <a:pt x="10452" y="135"/>
                    <a:pt x="10452" y="303"/>
                  </a:cubicBezTo>
                  <a:lnTo>
                    <a:pt x="10452" y="4719"/>
                  </a:lnTo>
                  <a:lnTo>
                    <a:pt x="10390" y="4719"/>
                  </a:lnTo>
                  <a:cubicBezTo>
                    <a:pt x="9997" y="4719"/>
                    <a:pt x="9674" y="5041"/>
                    <a:pt x="9674" y="5435"/>
                  </a:cubicBezTo>
                  <a:lnTo>
                    <a:pt x="9674" y="5755"/>
                  </a:lnTo>
                  <a:lnTo>
                    <a:pt x="9553" y="5755"/>
                  </a:lnTo>
                  <a:cubicBezTo>
                    <a:pt x="8929" y="5755"/>
                    <a:pt x="8311" y="5630"/>
                    <a:pt x="7710" y="5379"/>
                  </a:cubicBezTo>
                  <a:cubicBezTo>
                    <a:pt x="7160" y="4781"/>
                    <a:pt x="6372" y="4407"/>
                    <a:pt x="5495" y="4407"/>
                  </a:cubicBezTo>
                  <a:cubicBezTo>
                    <a:pt x="3837" y="4407"/>
                    <a:pt x="2485" y="5759"/>
                    <a:pt x="2485" y="7417"/>
                  </a:cubicBezTo>
                  <a:cubicBezTo>
                    <a:pt x="2485" y="7725"/>
                    <a:pt x="2532" y="8023"/>
                    <a:pt x="2617" y="8304"/>
                  </a:cubicBezTo>
                  <a:lnTo>
                    <a:pt x="713" y="12194"/>
                  </a:lnTo>
                  <a:cubicBezTo>
                    <a:pt x="0" y="13648"/>
                    <a:pt x="605" y="15414"/>
                    <a:pt x="2059" y="16127"/>
                  </a:cubicBezTo>
                  <a:cubicBezTo>
                    <a:pt x="2473" y="16330"/>
                    <a:pt x="2913" y="16426"/>
                    <a:pt x="3346" y="16426"/>
                  </a:cubicBezTo>
                  <a:cubicBezTo>
                    <a:pt x="4434" y="16426"/>
                    <a:pt x="5482" y="15821"/>
                    <a:pt x="5992" y="14781"/>
                  </a:cubicBezTo>
                  <a:lnTo>
                    <a:pt x="6872" y="12982"/>
                  </a:lnTo>
                  <a:cubicBezTo>
                    <a:pt x="7170" y="13282"/>
                    <a:pt x="7583" y="13467"/>
                    <a:pt x="8037" y="13467"/>
                  </a:cubicBezTo>
                  <a:cubicBezTo>
                    <a:pt x="8453" y="13467"/>
                    <a:pt x="8832" y="13313"/>
                    <a:pt x="9121" y="13058"/>
                  </a:cubicBezTo>
                  <a:lnTo>
                    <a:pt x="10022" y="13058"/>
                  </a:lnTo>
                  <a:cubicBezTo>
                    <a:pt x="10188" y="13058"/>
                    <a:pt x="10324" y="12922"/>
                    <a:pt x="10324" y="12754"/>
                  </a:cubicBezTo>
                  <a:cubicBezTo>
                    <a:pt x="10324" y="12588"/>
                    <a:pt x="10188" y="12453"/>
                    <a:pt x="10022" y="12453"/>
                  </a:cubicBezTo>
                  <a:lnTo>
                    <a:pt x="9558" y="12453"/>
                  </a:lnTo>
                  <a:cubicBezTo>
                    <a:pt x="9627" y="12290"/>
                    <a:pt x="9664" y="12117"/>
                    <a:pt x="9678" y="11953"/>
                  </a:cubicBezTo>
                  <a:lnTo>
                    <a:pt x="11778" y="11953"/>
                  </a:lnTo>
                  <a:cubicBezTo>
                    <a:pt x="11790" y="12121"/>
                    <a:pt x="11833" y="12297"/>
                    <a:pt x="11898" y="12453"/>
                  </a:cubicBezTo>
                  <a:lnTo>
                    <a:pt x="11434" y="12453"/>
                  </a:lnTo>
                  <a:cubicBezTo>
                    <a:pt x="11266" y="12453"/>
                    <a:pt x="11130" y="12588"/>
                    <a:pt x="11130" y="12754"/>
                  </a:cubicBezTo>
                  <a:cubicBezTo>
                    <a:pt x="11130" y="12922"/>
                    <a:pt x="11266" y="13058"/>
                    <a:pt x="11434" y="13058"/>
                  </a:cubicBezTo>
                  <a:lnTo>
                    <a:pt x="12335" y="13058"/>
                  </a:lnTo>
                  <a:cubicBezTo>
                    <a:pt x="12624" y="13311"/>
                    <a:pt x="13003" y="13467"/>
                    <a:pt x="13417" y="13467"/>
                  </a:cubicBezTo>
                  <a:cubicBezTo>
                    <a:pt x="13871" y="13467"/>
                    <a:pt x="14286" y="13280"/>
                    <a:pt x="14582" y="12982"/>
                  </a:cubicBezTo>
                  <a:lnTo>
                    <a:pt x="15462" y="14781"/>
                  </a:lnTo>
                  <a:cubicBezTo>
                    <a:pt x="15972" y="15821"/>
                    <a:pt x="17021" y="16426"/>
                    <a:pt x="18109" y="16426"/>
                  </a:cubicBezTo>
                  <a:cubicBezTo>
                    <a:pt x="18542" y="16426"/>
                    <a:pt x="18981" y="16330"/>
                    <a:pt x="19395" y="16127"/>
                  </a:cubicBezTo>
                  <a:cubicBezTo>
                    <a:pt x="20851" y="15414"/>
                    <a:pt x="21456" y="13650"/>
                    <a:pt x="20743" y="12194"/>
                  </a:cubicBezTo>
                  <a:lnTo>
                    <a:pt x="20366" y="11423"/>
                  </a:lnTo>
                  <a:cubicBezTo>
                    <a:pt x="20314" y="11317"/>
                    <a:pt x="20206" y="11254"/>
                    <a:pt x="20093" y="11254"/>
                  </a:cubicBezTo>
                  <a:cubicBezTo>
                    <a:pt x="20049" y="11254"/>
                    <a:pt x="20003" y="11264"/>
                    <a:pt x="19960" y="11285"/>
                  </a:cubicBezTo>
                  <a:cubicBezTo>
                    <a:pt x="19811" y="11357"/>
                    <a:pt x="19750" y="11540"/>
                    <a:pt x="19822" y="11689"/>
                  </a:cubicBezTo>
                  <a:lnTo>
                    <a:pt x="20199" y="12458"/>
                  </a:lnTo>
                  <a:cubicBezTo>
                    <a:pt x="20764" y="13614"/>
                    <a:pt x="20284" y="15015"/>
                    <a:pt x="19128" y="15581"/>
                  </a:cubicBezTo>
                  <a:cubicBezTo>
                    <a:pt x="18800" y="15741"/>
                    <a:pt x="18451" y="15818"/>
                    <a:pt x="18107" y="15818"/>
                  </a:cubicBezTo>
                  <a:cubicBezTo>
                    <a:pt x="17242" y="15818"/>
                    <a:pt x="16408" y="15336"/>
                    <a:pt x="16004" y="14510"/>
                  </a:cubicBezTo>
                  <a:lnTo>
                    <a:pt x="14962" y="12383"/>
                  </a:lnTo>
                  <a:cubicBezTo>
                    <a:pt x="15027" y="12203"/>
                    <a:pt x="15062" y="12006"/>
                    <a:pt x="15062" y="11817"/>
                  </a:cubicBezTo>
                  <a:cubicBezTo>
                    <a:pt x="15062" y="10910"/>
                    <a:pt x="14323" y="10171"/>
                    <a:pt x="13415" y="10171"/>
                  </a:cubicBezTo>
                  <a:cubicBezTo>
                    <a:pt x="12672" y="10171"/>
                    <a:pt x="12038" y="10670"/>
                    <a:pt x="11840" y="11345"/>
                  </a:cubicBezTo>
                  <a:lnTo>
                    <a:pt x="9611" y="11345"/>
                  </a:lnTo>
                  <a:cubicBezTo>
                    <a:pt x="9406" y="10653"/>
                    <a:pt x="8762" y="10171"/>
                    <a:pt x="8035" y="10171"/>
                  </a:cubicBezTo>
                  <a:cubicBezTo>
                    <a:pt x="7127" y="10171"/>
                    <a:pt x="6389" y="10910"/>
                    <a:pt x="6389" y="11817"/>
                  </a:cubicBezTo>
                  <a:cubicBezTo>
                    <a:pt x="6389" y="12006"/>
                    <a:pt x="6423" y="12203"/>
                    <a:pt x="6488" y="12383"/>
                  </a:cubicBezTo>
                  <a:lnTo>
                    <a:pt x="5447" y="14510"/>
                  </a:lnTo>
                  <a:cubicBezTo>
                    <a:pt x="5043" y="15336"/>
                    <a:pt x="4208" y="15818"/>
                    <a:pt x="3344" y="15818"/>
                  </a:cubicBezTo>
                  <a:cubicBezTo>
                    <a:pt x="3000" y="15818"/>
                    <a:pt x="2651" y="15741"/>
                    <a:pt x="2323" y="15581"/>
                  </a:cubicBezTo>
                  <a:cubicBezTo>
                    <a:pt x="1168" y="15015"/>
                    <a:pt x="687" y="13611"/>
                    <a:pt x="1252" y="12458"/>
                  </a:cubicBezTo>
                  <a:lnTo>
                    <a:pt x="2939" y="9013"/>
                  </a:lnTo>
                  <a:cubicBezTo>
                    <a:pt x="3489" y="9889"/>
                    <a:pt x="4455" y="10426"/>
                    <a:pt x="5492" y="10426"/>
                  </a:cubicBezTo>
                  <a:cubicBezTo>
                    <a:pt x="7151" y="10426"/>
                    <a:pt x="8501" y="9075"/>
                    <a:pt x="8501" y="7415"/>
                  </a:cubicBezTo>
                  <a:cubicBezTo>
                    <a:pt x="8501" y="7008"/>
                    <a:pt x="8419" y="6591"/>
                    <a:pt x="8242" y="6194"/>
                  </a:cubicBezTo>
                  <a:lnTo>
                    <a:pt x="8242" y="6194"/>
                  </a:lnTo>
                  <a:cubicBezTo>
                    <a:pt x="8672" y="6304"/>
                    <a:pt x="9109" y="6360"/>
                    <a:pt x="9549" y="6360"/>
                  </a:cubicBezTo>
                  <a:lnTo>
                    <a:pt x="11906" y="6360"/>
                  </a:lnTo>
                  <a:cubicBezTo>
                    <a:pt x="12345" y="6360"/>
                    <a:pt x="12782" y="6304"/>
                    <a:pt x="13212" y="6194"/>
                  </a:cubicBezTo>
                  <a:lnTo>
                    <a:pt x="13212" y="6194"/>
                  </a:lnTo>
                  <a:cubicBezTo>
                    <a:pt x="13047" y="6566"/>
                    <a:pt x="12953" y="6984"/>
                    <a:pt x="12953" y="7415"/>
                  </a:cubicBezTo>
                  <a:cubicBezTo>
                    <a:pt x="12953" y="9075"/>
                    <a:pt x="14304" y="10426"/>
                    <a:pt x="15964" y="10426"/>
                  </a:cubicBezTo>
                  <a:cubicBezTo>
                    <a:pt x="17028" y="10426"/>
                    <a:pt x="17982" y="9863"/>
                    <a:pt x="18516" y="9013"/>
                  </a:cubicBezTo>
                  <a:lnTo>
                    <a:pt x="19205" y="10423"/>
                  </a:lnTo>
                  <a:cubicBezTo>
                    <a:pt x="19258" y="10531"/>
                    <a:pt x="19365" y="10593"/>
                    <a:pt x="19477" y="10593"/>
                  </a:cubicBezTo>
                  <a:cubicBezTo>
                    <a:pt x="19521" y="10593"/>
                    <a:pt x="19567" y="10583"/>
                    <a:pt x="19609" y="10562"/>
                  </a:cubicBezTo>
                  <a:cubicBezTo>
                    <a:pt x="19760" y="10490"/>
                    <a:pt x="19822" y="10308"/>
                    <a:pt x="19750" y="10158"/>
                  </a:cubicBezTo>
                  <a:lnTo>
                    <a:pt x="18842" y="8304"/>
                  </a:lnTo>
                  <a:cubicBezTo>
                    <a:pt x="18928" y="8023"/>
                    <a:pt x="18974" y="7725"/>
                    <a:pt x="18974" y="7417"/>
                  </a:cubicBezTo>
                  <a:cubicBezTo>
                    <a:pt x="18974" y="5759"/>
                    <a:pt x="17622" y="4407"/>
                    <a:pt x="15964" y="4407"/>
                  </a:cubicBezTo>
                  <a:cubicBezTo>
                    <a:pt x="15091" y="4407"/>
                    <a:pt x="14299" y="4781"/>
                    <a:pt x="13749" y="5379"/>
                  </a:cubicBezTo>
                  <a:cubicBezTo>
                    <a:pt x="13150" y="5629"/>
                    <a:pt x="12530" y="5755"/>
                    <a:pt x="11906" y="5755"/>
                  </a:cubicBezTo>
                  <a:lnTo>
                    <a:pt x="11785" y="5755"/>
                  </a:lnTo>
                  <a:lnTo>
                    <a:pt x="11785" y="5435"/>
                  </a:lnTo>
                  <a:cubicBezTo>
                    <a:pt x="11785" y="5041"/>
                    <a:pt x="11463" y="4719"/>
                    <a:pt x="11069" y="4719"/>
                  </a:cubicBezTo>
                  <a:lnTo>
                    <a:pt x="11057" y="4719"/>
                  </a:lnTo>
                  <a:lnTo>
                    <a:pt x="11057" y="303"/>
                  </a:lnTo>
                  <a:cubicBezTo>
                    <a:pt x="11057" y="135"/>
                    <a:pt x="10921" y="0"/>
                    <a:pt x="107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26" name="Google Shape;6526;p21"/>
          <p:cNvSpPr/>
          <p:nvPr/>
        </p:nvSpPr>
        <p:spPr>
          <a:xfrm>
            <a:off x="982273" y="3039573"/>
            <a:ext cx="229752" cy="260324"/>
          </a:xfrm>
          <a:custGeom>
            <a:rect b="b" l="l" r="r" t="t"/>
            <a:pathLst>
              <a:path extrusionOk="0" h="20632" w="18209">
                <a:moveTo>
                  <a:pt x="1429" y="8630"/>
                </a:moveTo>
                <a:lnTo>
                  <a:pt x="1986" y="9990"/>
                </a:lnTo>
                <a:lnTo>
                  <a:pt x="742" y="10985"/>
                </a:lnTo>
                <a:lnTo>
                  <a:pt x="742" y="10985"/>
                </a:lnTo>
                <a:lnTo>
                  <a:pt x="1429" y="8630"/>
                </a:lnTo>
                <a:close/>
                <a:moveTo>
                  <a:pt x="5167" y="8019"/>
                </a:moveTo>
                <a:lnTo>
                  <a:pt x="6129" y="9211"/>
                </a:lnTo>
                <a:cubicBezTo>
                  <a:pt x="6107" y="9262"/>
                  <a:pt x="4250" y="13712"/>
                  <a:pt x="4204" y="13827"/>
                </a:cubicBezTo>
                <a:lnTo>
                  <a:pt x="1830" y="8019"/>
                </a:lnTo>
                <a:close/>
                <a:moveTo>
                  <a:pt x="8623" y="4805"/>
                </a:moveTo>
                <a:cubicBezTo>
                  <a:pt x="8747" y="5079"/>
                  <a:pt x="11196" y="10472"/>
                  <a:pt x="11321" y="10746"/>
                </a:cubicBezTo>
                <a:lnTo>
                  <a:pt x="10842" y="10984"/>
                </a:lnTo>
                <a:lnTo>
                  <a:pt x="4790" y="13990"/>
                </a:lnTo>
                <a:lnTo>
                  <a:pt x="6756" y="9279"/>
                </a:lnTo>
                <a:lnTo>
                  <a:pt x="8623" y="4805"/>
                </a:lnTo>
                <a:close/>
                <a:moveTo>
                  <a:pt x="12529" y="12644"/>
                </a:moveTo>
                <a:lnTo>
                  <a:pt x="17419" y="19947"/>
                </a:lnTo>
                <a:lnTo>
                  <a:pt x="17419" y="19947"/>
                </a:lnTo>
                <a:lnTo>
                  <a:pt x="14355" y="19077"/>
                </a:lnTo>
                <a:cubicBezTo>
                  <a:pt x="14279" y="18812"/>
                  <a:pt x="12609" y="12933"/>
                  <a:pt x="12529" y="12644"/>
                </a:cubicBezTo>
                <a:close/>
                <a:moveTo>
                  <a:pt x="15903" y="1"/>
                </a:moveTo>
                <a:cubicBezTo>
                  <a:pt x="15829" y="1"/>
                  <a:pt x="15751" y="18"/>
                  <a:pt x="15675" y="57"/>
                </a:cubicBezTo>
                <a:lnTo>
                  <a:pt x="8474" y="3779"/>
                </a:lnTo>
                <a:cubicBezTo>
                  <a:pt x="8413" y="3812"/>
                  <a:pt x="8361" y="3867"/>
                  <a:pt x="8336" y="3932"/>
                </a:cubicBezTo>
                <a:lnTo>
                  <a:pt x="6398" y="8577"/>
                </a:lnTo>
                <a:lnTo>
                  <a:pt x="5609" y="7597"/>
                </a:lnTo>
                <a:cubicBezTo>
                  <a:pt x="5515" y="7481"/>
                  <a:pt x="5374" y="7414"/>
                  <a:pt x="5225" y="7414"/>
                </a:cubicBezTo>
                <a:lnTo>
                  <a:pt x="1380" y="7414"/>
                </a:lnTo>
                <a:cubicBezTo>
                  <a:pt x="1248" y="7414"/>
                  <a:pt x="1128" y="7505"/>
                  <a:pt x="1090" y="7633"/>
                </a:cubicBezTo>
                <a:lnTo>
                  <a:pt x="61" y="11162"/>
                </a:lnTo>
                <a:cubicBezTo>
                  <a:pt x="1" y="11369"/>
                  <a:pt x="79" y="11588"/>
                  <a:pt x="259" y="11708"/>
                </a:cubicBezTo>
                <a:cubicBezTo>
                  <a:pt x="343" y="11764"/>
                  <a:pt x="438" y="11792"/>
                  <a:pt x="533" y="11792"/>
                </a:cubicBezTo>
                <a:cubicBezTo>
                  <a:pt x="642" y="11792"/>
                  <a:pt x="750" y="11756"/>
                  <a:pt x="840" y="11684"/>
                </a:cubicBezTo>
                <a:lnTo>
                  <a:pt x="2224" y="10578"/>
                </a:lnTo>
                <a:lnTo>
                  <a:pt x="3923" y="14735"/>
                </a:lnTo>
                <a:cubicBezTo>
                  <a:pt x="3956" y="14817"/>
                  <a:pt x="4028" y="14887"/>
                  <a:pt x="4125" y="14913"/>
                </a:cubicBezTo>
                <a:lnTo>
                  <a:pt x="8103" y="15987"/>
                </a:lnTo>
                <a:cubicBezTo>
                  <a:pt x="8129" y="15994"/>
                  <a:pt x="8155" y="15997"/>
                  <a:pt x="8181" y="15997"/>
                </a:cubicBezTo>
                <a:cubicBezTo>
                  <a:pt x="8315" y="15997"/>
                  <a:pt x="8437" y="15910"/>
                  <a:pt x="8473" y="15776"/>
                </a:cubicBezTo>
                <a:cubicBezTo>
                  <a:pt x="8516" y="15615"/>
                  <a:pt x="8421" y="15448"/>
                  <a:pt x="8260" y="15405"/>
                </a:cubicBezTo>
                <a:lnTo>
                  <a:pt x="5050" y="14536"/>
                </a:lnTo>
                <a:lnTo>
                  <a:pt x="11527" y="11319"/>
                </a:lnTo>
                <a:cubicBezTo>
                  <a:pt x="11604" y="11594"/>
                  <a:pt x="12986" y="16467"/>
                  <a:pt x="13053" y="16701"/>
                </a:cubicBezTo>
                <a:lnTo>
                  <a:pt x="9627" y="15776"/>
                </a:lnTo>
                <a:cubicBezTo>
                  <a:pt x="9601" y="15769"/>
                  <a:pt x="9575" y="15766"/>
                  <a:pt x="9549" y="15766"/>
                </a:cubicBezTo>
                <a:cubicBezTo>
                  <a:pt x="9415" y="15766"/>
                  <a:pt x="9293" y="15854"/>
                  <a:pt x="9257" y="15987"/>
                </a:cubicBezTo>
                <a:cubicBezTo>
                  <a:pt x="9214" y="16148"/>
                  <a:pt x="9309" y="16316"/>
                  <a:pt x="9470" y="16359"/>
                </a:cubicBezTo>
                <a:lnTo>
                  <a:pt x="13247" y="17380"/>
                </a:lnTo>
                <a:lnTo>
                  <a:pt x="13791" y="19305"/>
                </a:lnTo>
                <a:cubicBezTo>
                  <a:pt x="13839" y="19469"/>
                  <a:pt x="13966" y="19596"/>
                  <a:pt x="14130" y="19642"/>
                </a:cubicBezTo>
                <a:lnTo>
                  <a:pt x="17551" y="20612"/>
                </a:lnTo>
                <a:cubicBezTo>
                  <a:pt x="17598" y="20625"/>
                  <a:pt x="17644" y="20632"/>
                  <a:pt x="17690" y="20632"/>
                </a:cubicBezTo>
                <a:cubicBezTo>
                  <a:pt x="17844" y="20632"/>
                  <a:pt x="17989" y="20559"/>
                  <a:pt x="18082" y="20429"/>
                </a:cubicBezTo>
                <a:cubicBezTo>
                  <a:pt x="18205" y="20259"/>
                  <a:pt x="18209" y="20038"/>
                  <a:pt x="18094" y="19865"/>
                </a:cubicBezTo>
                <a:lnTo>
                  <a:pt x="12060" y="10855"/>
                </a:lnTo>
                <a:lnTo>
                  <a:pt x="13940" y="6403"/>
                </a:lnTo>
                <a:cubicBezTo>
                  <a:pt x="14004" y="6249"/>
                  <a:pt x="13933" y="6073"/>
                  <a:pt x="13779" y="6008"/>
                </a:cubicBezTo>
                <a:cubicBezTo>
                  <a:pt x="13741" y="5992"/>
                  <a:pt x="13701" y="5985"/>
                  <a:pt x="13662" y="5985"/>
                </a:cubicBezTo>
                <a:cubicBezTo>
                  <a:pt x="13544" y="5985"/>
                  <a:pt x="13431" y="6053"/>
                  <a:pt x="13384" y="6169"/>
                </a:cubicBezTo>
                <a:lnTo>
                  <a:pt x="11708" y="10134"/>
                </a:lnTo>
                <a:cubicBezTo>
                  <a:pt x="11592" y="9877"/>
                  <a:pt x="9122" y="4439"/>
                  <a:pt x="9007" y="4184"/>
                </a:cubicBezTo>
                <a:lnTo>
                  <a:pt x="15675" y="739"/>
                </a:lnTo>
                <a:lnTo>
                  <a:pt x="15675" y="739"/>
                </a:lnTo>
                <a:lnTo>
                  <a:pt x="13933" y="4867"/>
                </a:lnTo>
                <a:cubicBezTo>
                  <a:pt x="13868" y="5021"/>
                  <a:pt x="13939" y="5199"/>
                  <a:pt x="14093" y="5263"/>
                </a:cubicBezTo>
                <a:cubicBezTo>
                  <a:pt x="14131" y="5279"/>
                  <a:pt x="14171" y="5287"/>
                  <a:pt x="14211" y="5287"/>
                </a:cubicBezTo>
                <a:cubicBezTo>
                  <a:pt x="14329" y="5287"/>
                  <a:pt x="14441" y="5217"/>
                  <a:pt x="14490" y="5102"/>
                </a:cubicBezTo>
                <a:lnTo>
                  <a:pt x="16354" y="686"/>
                </a:lnTo>
                <a:cubicBezTo>
                  <a:pt x="16499" y="340"/>
                  <a:pt x="16229" y="1"/>
                  <a:pt x="1590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21"/>
          <p:cNvSpPr/>
          <p:nvPr/>
        </p:nvSpPr>
        <p:spPr>
          <a:xfrm>
            <a:off x="7892880" y="1308498"/>
            <a:ext cx="217627" cy="260337"/>
          </a:xfrm>
          <a:custGeom>
            <a:rect b="b" l="l" r="r" t="t"/>
            <a:pathLst>
              <a:path extrusionOk="0" h="20633" w="17248">
                <a:moveTo>
                  <a:pt x="8622" y="607"/>
                </a:moveTo>
                <a:cubicBezTo>
                  <a:pt x="8781" y="607"/>
                  <a:pt x="8912" y="737"/>
                  <a:pt x="8912" y="896"/>
                </a:cubicBezTo>
                <a:lnTo>
                  <a:pt x="8912" y="1273"/>
                </a:lnTo>
                <a:cubicBezTo>
                  <a:pt x="8823" y="1270"/>
                  <a:pt x="8729" y="1268"/>
                  <a:pt x="8632" y="1268"/>
                </a:cubicBezTo>
                <a:cubicBezTo>
                  <a:pt x="8535" y="1268"/>
                  <a:pt x="8435" y="1270"/>
                  <a:pt x="8331" y="1273"/>
                </a:cubicBezTo>
                <a:lnTo>
                  <a:pt x="8333" y="896"/>
                </a:lnTo>
                <a:cubicBezTo>
                  <a:pt x="8333" y="735"/>
                  <a:pt x="8465" y="607"/>
                  <a:pt x="8622" y="607"/>
                </a:cubicBezTo>
                <a:close/>
                <a:moveTo>
                  <a:pt x="8322" y="1880"/>
                </a:moveTo>
                <a:lnTo>
                  <a:pt x="8322" y="7063"/>
                </a:lnTo>
                <a:cubicBezTo>
                  <a:pt x="7824" y="6556"/>
                  <a:pt x="7130" y="6258"/>
                  <a:pt x="6397" y="6258"/>
                </a:cubicBezTo>
                <a:cubicBezTo>
                  <a:pt x="6395" y="6258"/>
                  <a:pt x="6393" y="6258"/>
                  <a:pt x="6391" y="6258"/>
                </a:cubicBezTo>
                <a:cubicBezTo>
                  <a:pt x="5682" y="6258"/>
                  <a:pt x="4996" y="6542"/>
                  <a:pt x="4496" y="7039"/>
                </a:cubicBezTo>
                <a:cubicBezTo>
                  <a:pt x="4845" y="4682"/>
                  <a:pt x="6118" y="2303"/>
                  <a:pt x="8072" y="1892"/>
                </a:cubicBezTo>
                <a:cubicBezTo>
                  <a:pt x="8144" y="1888"/>
                  <a:pt x="8235" y="1883"/>
                  <a:pt x="8322" y="1880"/>
                </a:cubicBezTo>
                <a:close/>
                <a:moveTo>
                  <a:pt x="8929" y="1880"/>
                </a:moveTo>
                <a:cubicBezTo>
                  <a:pt x="9018" y="1881"/>
                  <a:pt x="9109" y="1885"/>
                  <a:pt x="9179" y="1892"/>
                </a:cubicBezTo>
                <a:cubicBezTo>
                  <a:pt x="10933" y="2260"/>
                  <a:pt x="12351" y="4334"/>
                  <a:pt x="12752" y="7039"/>
                </a:cubicBezTo>
                <a:cubicBezTo>
                  <a:pt x="12250" y="6540"/>
                  <a:pt x="11565" y="6254"/>
                  <a:pt x="10851" y="6254"/>
                </a:cubicBezTo>
                <a:cubicBezTo>
                  <a:pt x="10135" y="6254"/>
                  <a:pt x="9453" y="6537"/>
                  <a:pt x="8949" y="7039"/>
                </a:cubicBezTo>
                <a:cubicBezTo>
                  <a:pt x="8941" y="7047"/>
                  <a:pt x="8936" y="7054"/>
                  <a:pt x="8929" y="7063"/>
                </a:cubicBezTo>
                <a:lnTo>
                  <a:pt x="8929" y="1880"/>
                </a:lnTo>
                <a:close/>
                <a:moveTo>
                  <a:pt x="6197" y="2210"/>
                </a:moveTo>
                <a:lnTo>
                  <a:pt x="6197" y="2210"/>
                </a:lnTo>
                <a:cubicBezTo>
                  <a:pt x="4847" y="3390"/>
                  <a:pt x="4122" y="5300"/>
                  <a:pt x="3879" y="7075"/>
                </a:cubicBezTo>
                <a:cubicBezTo>
                  <a:pt x="3352" y="6532"/>
                  <a:pt x="2649" y="6256"/>
                  <a:pt x="1943" y="6256"/>
                </a:cubicBezTo>
                <a:cubicBezTo>
                  <a:pt x="1576" y="6256"/>
                  <a:pt x="1208" y="6330"/>
                  <a:pt x="863" y="6480"/>
                </a:cubicBezTo>
                <a:cubicBezTo>
                  <a:pt x="1973" y="4449"/>
                  <a:pt x="3874" y="2875"/>
                  <a:pt x="6197" y="2210"/>
                </a:cubicBezTo>
                <a:close/>
                <a:moveTo>
                  <a:pt x="8913" y="14075"/>
                </a:moveTo>
                <a:lnTo>
                  <a:pt x="8913" y="15518"/>
                </a:lnTo>
                <a:lnTo>
                  <a:pt x="8333" y="15518"/>
                </a:lnTo>
                <a:lnTo>
                  <a:pt x="8333" y="14075"/>
                </a:lnTo>
                <a:close/>
                <a:moveTo>
                  <a:pt x="1930" y="12166"/>
                </a:moveTo>
                <a:cubicBezTo>
                  <a:pt x="1944" y="12166"/>
                  <a:pt x="1959" y="12167"/>
                  <a:pt x="1974" y="12169"/>
                </a:cubicBezTo>
                <a:cubicBezTo>
                  <a:pt x="2051" y="12183"/>
                  <a:pt x="2117" y="12222"/>
                  <a:pt x="2163" y="12285"/>
                </a:cubicBezTo>
                <a:lnTo>
                  <a:pt x="4496" y="15483"/>
                </a:lnTo>
                <a:cubicBezTo>
                  <a:pt x="4790" y="15886"/>
                  <a:pt x="5261" y="16126"/>
                  <a:pt x="5758" y="16126"/>
                </a:cubicBezTo>
                <a:lnTo>
                  <a:pt x="12930" y="16126"/>
                </a:lnTo>
                <a:cubicBezTo>
                  <a:pt x="13562" y="16126"/>
                  <a:pt x="14157" y="16402"/>
                  <a:pt x="14564" y="16883"/>
                </a:cubicBezTo>
                <a:lnTo>
                  <a:pt x="16459" y="19122"/>
                </a:lnTo>
                <a:cubicBezTo>
                  <a:pt x="16561" y="19243"/>
                  <a:pt x="16546" y="19425"/>
                  <a:pt x="16424" y="19529"/>
                </a:cubicBezTo>
                <a:cubicBezTo>
                  <a:pt x="16370" y="19576"/>
                  <a:pt x="16304" y="19599"/>
                  <a:pt x="16238" y="19599"/>
                </a:cubicBezTo>
                <a:cubicBezTo>
                  <a:pt x="16155" y="19599"/>
                  <a:pt x="16073" y="19563"/>
                  <a:pt x="16015" y="19495"/>
                </a:cubicBezTo>
                <a:lnTo>
                  <a:pt x="14121" y="17258"/>
                </a:lnTo>
                <a:cubicBezTo>
                  <a:pt x="13823" y="16907"/>
                  <a:pt x="13387" y="16706"/>
                  <a:pt x="12928" y="16706"/>
                </a:cubicBezTo>
                <a:lnTo>
                  <a:pt x="5755" y="16706"/>
                </a:lnTo>
                <a:cubicBezTo>
                  <a:pt x="5078" y="16706"/>
                  <a:pt x="4426" y="16376"/>
                  <a:pt x="4025" y="15826"/>
                </a:cubicBezTo>
                <a:lnTo>
                  <a:pt x="1693" y="12625"/>
                </a:lnTo>
                <a:cubicBezTo>
                  <a:pt x="1599" y="12496"/>
                  <a:pt x="1627" y="12315"/>
                  <a:pt x="1759" y="12220"/>
                </a:cubicBezTo>
                <a:cubicBezTo>
                  <a:pt x="1806" y="12184"/>
                  <a:pt x="1866" y="12166"/>
                  <a:pt x="1930" y="12166"/>
                </a:cubicBezTo>
                <a:close/>
                <a:moveTo>
                  <a:pt x="4785" y="17130"/>
                </a:moveTo>
                <a:cubicBezTo>
                  <a:pt x="4972" y="17202"/>
                  <a:pt x="5167" y="17253"/>
                  <a:pt x="5366" y="17280"/>
                </a:cubicBezTo>
                <a:lnTo>
                  <a:pt x="5366" y="20030"/>
                </a:lnTo>
                <a:lnTo>
                  <a:pt x="4785" y="20030"/>
                </a:lnTo>
                <a:lnTo>
                  <a:pt x="4785" y="17130"/>
                </a:lnTo>
                <a:close/>
                <a:moveTo>
                  <a:pt x="8913" y="17308"/>
                </a:moveTo>
                <a:lnTo>
                  <a:pt x="8913" y="20030"/>
                </a:lnTo>
                <a:lnTo>
                  <a:pt x="8333" y="20030"/>
                </a:lnTo>
                <a:lnTo>
                  <a:pt x="8333" y="17308"/>
                </a:lnTo>
                <a:close/>
                <a:moveTo>
                  <a:pt x="12461" y="17308"/>
                </a:moveTo>
                <a:lnTo>
                  <a:pt x="12461" y="20030"/>
                </a:lnTo>
                <a:lnTo>
                  <a:pt x="11880" y="20030"/>
                </a:lnTo>
                <a:lnTo>
                  <a:pt x="11880" y="17308"/>
                </a:lnTo>
                <a:close/>
                <a:moveTo>
                  <a:pt x="8627" y="1"/>
                </a:moveTo>
                <a:cubicBezTo>
                  <a:pt x="8134" y="1"/>
                  <a:pt x="7731" y="401"/>
                  <a:pt x="7731" y="896"/>
                </a:cubicBezTo>
                <a:lnTo>
                  <a:pt x="7731" y="1311"/>
                </a:lnTo>
                <a:cubicBezTo>
                  <a:pt x="4391" y="1626"/>
                  <a:pt x="1596" y="3664"/>
                  <a:pt x="183" y="6480"/>
                </a:cubicBezTo>
                <a:cubicBezTo>
                  <a:pt x="1" y="6842"/>
                  <a:pt x="289" y="7215"/>
                  <a:pt x="634" y="7215"/>
                </a:cubicBezTo>
                <a:cubicBezTo>
                  <a:pt x="718" y="7215"/>
                  <a:pt x="805" y="7193"/>
                  <a:pt x="890" y="7143"/>
                </a:cubicBezTo>
                <a:cubicBezTo>
                  <a:pt x="1216" y="6954"/>
                  <a:pt x="1580" y="6861"/>
                  <a:pt x="1942" y="6861"/>
                </a:cubicBezTo>
                <a:cubicBezTo>
                  <a:pt x="2543" y="6861"/>
                  <a:pt x="3141" y="7117"/>
                  <a:pt x="3559" y="7618"/>
                </a:cubicBezTo>
                <a:cubicBezTo>
                  <a:pt x="3719" y="7811"/>
                  <a:pt x="3946" y="7905"/>
                  <a:pt x="4171" y="7905"/>
                </a:cubicBezTo>
                <a:cubicBezTo>
                  <a:pt x="4401" y="7905"/>
                  <a:pt x="4629" y="7808"/>
                  <a:pt x="4787" y="7618"/>
                </a:cubicBezTo>
                <a:cubicBezTo>
                  <a:pt x="5172" y="7155"/>
                  <a:pt x="5755" y="6861"/>
                  <a:pt x="6400" y="6861"/>
                </a:cubicBezTo>
                <a:cubicBezTo>
                  <a:pt x="6872" y="6861"/>
                  <a:pt x="7343" y="7018"/>
                  <a:pt x="7731" y="7340"/>
                </a:cubicBezTo>
                <a:lnTo>
                  <a:pt x="7731" y="13473"/>
                </a:lnTo>
                <a:lnTo>
                  <a:pt x="6109" y="13473"/>
                </a:lnTo>
                <a:cubicBezTo>
                  <a:pt x="5941" y="13473"/>
                  <a:pt x="5806" y="13608"/>
                  <a:pt x="5806" y="13776"/>
                </a:cubicBezTo>
                <a:cubicBezTo>
                  <a:pt x="5806" y="13942"/>
                  <a:pt x="5941" y="14077"/>
                  <a:pt x="6109" y="14077"/>
                </a:cubicBezTo>
                <a:lnTo>
                  <a:pt x="7731" y="14077"/>
                </a:lnTo>
                <a:lnTo>
                  <a:pt x="7731" y="15519"/>
                </a:lnTo>
                <a:lnTo>
                  <a:pt x="5760" y="15519"/>
                </a:lnTo>
                <a:cubicBezTo>
                  <a:pt x="5455" y="15519"/>
                  <a:pt x="5167" y="15372"/>
                  <a:pt x="4987" y="15125"/>
                </a:cubicBezTo>
                <a:lnTo>
                  <a:pt x="2653" y="11927"/>
                </a:lnTo>
                <a:cubicBezTo>
                  <a:pt x="2478" y="11687"/>
                  <a:pt x="2205" y="11560"/>
                  <a:pt x="1929" y="11560"/>
                </a:cubicBezTo>
                <a:cubicBezTo>
                  <a:pt x="1746" y="11560"/>
                  <a:pt x="1561" y="11616"/>
                  <a:pt x="1402" y="11732"/>
                </a:cubicBezTo>
                <a:cubicBezTo>
                  <a:pt x="1210" y="11874"/>
                  <a:pt x="1084" y="12082"/>
                  <a:pt x="1048" y="12316"/>
                </a:cubicBezTo>
                <a:cubicBezTo>
                  <a:pt x="1010" y="12553"/>
                  <a:pt x="1068" y="12791"/>
                  <a:pt x="1207" y="12983"/>
                </a:cubicBezTo>
                <a:lnTo>
                  <a:pt x="3542" y="16182"/>
                </a:lnTo>
                <a:cubicBezTo>
                  <a:pt x="3722" y="16427"/>
                  <a:pt x="3939" y="16640"/>
                  <a:pt x="4186" y="16811"/>
                </a:cubicBezTo>
                <a:lnTo>
                  <a:pt x="4186" y="20107"/>
                </a:lnTo>
                <a:cubicBezTo>
                  <a:pt x="4186" y="20398"/>
                  <a:pt x="4422" y="20632"/>
                  <a:pt x="4713" y="20632"/>
                </a:cubicBezTo>
                <a:lnTo>
                  <a:pt x="5446" y="20632"/>
                </a:lnTo>
                <a:cubicBezTo>
                  <a:pt x="5738" y="20632"/>
                  <a:pt x="5974" y="20398"/>
                  <a:pt x="5974" y="20107"/>
                </a:cubicBezTo>
                <a:lnTo>
                  <a:pt x="5974" y="17308"/>
                </a:lnTo>
                <a:lnTo>
                  <a:pt x="7731" y="17308"/>
                </a:lnTo>
                <a:lnTo>
                  <a:pt x="7731" y="20107"/>
                </a:lnTo>
                <a:cubicBezTo>
                  <a:pt x="7731" y="20398"/>
                  <a:pt x="7968" y="20632"/>
                  <a:pt x="8259" y="20632"/>
                </a:cubicBezTo>
                <a:lnTo>
                  <a:pt x="8992" y="20632"/>
                </a:lnTo>
                <a:cubicBezTo>
                  <a:pt x="9283" y="20632"/>
                  <a:pt x="9520" y="20398"/>
                  <a:pt x="9520" y="20107"/>
                </a:cubicBezTo>
                <a:lnTo>
                  <a:pt x="9520" y="17308"/>
                </a:lnTo>
                <a:lnTo>
                  <a:pt x="11277" y="17308"/>
                </a:lnTo>
                <a:lnTo>
                  <a:pt x="11277" y="20107"/>
                </a:lnTo>
                <a:cubicBezTo>
                  <a:pt x="11277" y="20396"/>
                  <a:pt x="11514" y="20632"/>
                  <a:pt x="11805" y="20632"/>
                </a:cubicBezTo>
                <a:lnTo>
                  <a:pt x="12538" y="20632"/>
                </a:lnTo>
                <a:cubicBezTo>
                  <a:pt x="12829" y="20632"/>
                  <a:pt x="13065" y="20398"/>
                  <a:pt x="13065" y="20107"/>
                </a:cubicBezTo>
                <a:lnTo>
                  <a:pt x="13065" y="17318"/>
                </a:lnTo>
                <a:cubicBezTo>
                  <a:pt x="13297" y="17351"/>
                  <a:pt x="13506" y="17467"/>
                  <a:pt x="13660" y="17647"/>
                </a:cubicBezTo>
                <a:lnTo>
                  <a:pt x="15556" y="19884"/>
                </a:lnTo>
                <a:cubicBezTo>
                  <a:pt x="15732" y="20093"/>
                  <a:pt x="15985" y="20200"/>
                  <a:pt x="16239" y="20200"/>
                </a:cubicBezTo>
                <a:cubicBezTo>
                  <a:pt x="16443" y="20200"/>
                  <a:pt x="16649" y="20130"/>
                  <a:pt x="16817" y="19988"/>
                </a:cubicBezTo>
                <a:cubicBezTo>
                  <a:pt x="17194" y="19670"/>
                  <a:pt x="17240" y="19105"/>
                  <a:pt x="16921" y="18728"/>
                </a:cubicBezTo>
                <a:lnTo>
                  <a:pt x="15027" y="16491"/>
                </a:lnTo>
                <a:cubicBezTo>
                  <a:pt x="14504" y="15874"/>
                  <a:pt x="13740" y="15519"/>
                  <a:pt x="12930" y="15519"/>
                </a:cubicBezTo>
                <a:lnTo>
                  <a:pt x="9518" y="15519"/>
                </a:lnTo>
                <a:lnTo>
                  <a:pt x="9518" y="14075"/>
                </a:lnTo>
                <a:lnTo>
                  <a:pt x="11140" y="14075"/>
                </a:lnTo>
                <a:cubicBezTo>
                  <a:pt x="11308" y="14075"/>
                  <a:pt x="11442" y="13940"/>
                  <a:pt x="11442" y="13772"/>
                </a:cubicBezTo>
                <a:cubicBezTo>
                  <a:pt x="11442" y="13606"/>
                  <a:pt x="11308" y="13471"/>
                  <a:pt x="11140" y="13471"/>
                </a:cubicBezTo>
                <a:lnTo>
                  <a:pt x="9518" y="13471"/>
                </a:lnTo>
                <a:lnTo>
                  <a:pt x="9518" y="11338"/>
                </a:lnTo>
                <a:cubicBezTo>
                  <a:pt x="9518" y="11170"/>
                  <a:pt x="9383" y="11037"/>
                  <a:pt x="9215" y="11037"/>
                </a:cubicBezTo>
                <a:cubicBezTo>
                  <a:pt x="9049" y="11037"/>
                  <a:pt x="8913" y="11170"/>
                  <a:pt x="8913" y="11338"/>
                </a:cubicBezTo>
                <a:lnTo>
                  <a:pt x="8913" y="13471"/>
                </a:lnTo>
                <a:lnTo>
                  <a:pt x="8333" y="13471"/>
                </a:lnTo>
                <a:lnTo>
                  <a:pt x="8333" y="7851"/>
                </a:lnTo>
                <a:cubicBezTo>
                  <a:pt x="8336" y="7851"/>
                  <a:pt x="8338" y="7853"/>
                  <a:pt x="8340" y="7853"/>
                </a:cubicBezTo>
                <a:cubicBezTo>
                  <a:pt x="8430" y="7887"/>
                  <a:pt x="8526" y="7904"/>
                  <a:pt x="8624" y="7904"/>
                </a:cubicBezTo>
                <a:cubicBezTo>
                  <a:pt x="8723" y="7904"/>
                  <a:pt x="8819" y="7885"/>
                  <a:pt x="8910" y="7853"/>
                </a:cubicBezTo>
                <a:cubicBezTo>
                  <a:pt x="8912" y="7853"/>
                  <a:pt x="8913" y="7851"/>
                  <a:pt x="8915" y="7851"/>
                </a:cubicBezTo>
                <a:lnTo>
                  <a:pt x="8915" y="9927"/>
                </a:lnTo>
                <a:cubicBezTo>
                  <a:pt x="8915" y="10095"/>
                  <a:pt x="9050" y="10230"/>
                  <a:pt x="9218" y="10230"/>
                </a:cubicBezTo>
                <a:cubicBezTo>
                  <a:pt x="9384" y="10230"/>
                  <a:pt x="9520" y="10095"/>
                  <a:pt x="9520" y="9927"/>
                </a:cubicBezTo>
                <a:lnTo>
                  <a:pt x="9520" y="7339"/>
                </a:lnTo>
                <a:cubicBezTo>
                  <a:pt x="9895" y="7030"/>
                  <a:pt x="10362" y="6859"/>
                  <a:pt x="10851" y="6859"/>
                </a:cubicBezTo>
                <a:cubicBezTo>
                  <a:pt x="11971" y="6859"/>
                  <a:pt x="12438" y="7640"/>
                  <a:pt x="12644" y="7775"/>
                </a:cubicBezTo>
                <a:lnTo>
                  <a:pt x="12646" y="7777"/>
                </a:lnTo>
                <a:cubicBezTo>
                  <a:pt x="12777" y="7862"/>
                  <a:pt x="12928" y="7904"/>
                  <a:pt x="13078" y="7904"/>
                </a:cubicBezTo>
                <a:cubicBezTo>
                  <a:pt x="13305" y="7904"/>
                  <a:pt x="13532" y="7808"/>
                  <a:pt x="13691" y="7618"/>
                </a:cubicBezTo>
                <a:cubicBezTo>
                  <a:pt x="14107" y="7117"/>
                  <a:pt x="14704" y="6861"/>
                  <a:pt x="15305" y="6861"/>
                </a:cubicBezTo>
                <a:cubicBezTo>
                  <a:pt x="15667" y="6861"/>
                  <a:pt x="16031" y="6954"/>
                  <a:pt x="16358" y="7143"/>
                </a:cubicBezTo>
                <a:cubicBezTo>
                  <a:pt x="16442" y="7193"/>
                  <a:pt x="16530" y="7215"/>
                  <a:pt x="16613" y="7215"/>
                </a:cubicBezTo>
                <a:cubicBezTo>
                  <a:pt x="16960" y="7215"/>
                  <a:pt x="17247" y="6840"/>
                  <a:pt x="17067" y="6480"/>
                </a:cubicBezTo>
                <a:cubicBezTo>
                  <a:pt x="16549" y="5446"/>
                  <a:pt x="15851" y="4526"/>
                  <a:pt x="14994" y="3742"/>
                </a:cubicBezTo>
                <a:cubicBezTo>
                  <a:pt x="14936" y="3688"/>
                  <a:pt x="14863" y="3662"/>
                  <a:pt x="14790" y="3662"/>
                </a:cubicBezTo>
                <a:cubicBezTo>
                  <a:pt x="14708" y="3662"/>
                  <a:pt x="14627" y="3695"/>
                  <a:pt x="14568" y="3760"/>
                </a:cubicBezTo>
                <a:cubicBezTo>
                  <a:pt x="14455" y="3885"/>
                  <a:pt x="14463" y="4076"/>
                  <a:pt x="14588" y="4187"/>
                </a:cubicBezTo>
                <a:cubicBezTo>
                  <a:pt x="15313" y="4851"/>
                  <a:pt x="15917" y="5622"/>
                  <a:pt x="16387" y="6480"/>
                </a:cubicBezTo>
                <a:cubicBezTo>
                  <a:pt x="16042" y="6330"/>
                  <a:pt x="15673" y="6256"/>
                  <a:pt x="15306" y="6256"/>
                </a:cubicBezTo>
                <a:cubicBezTo>
                  <a:pt x="14599" y="6256"/>
                  <a:pt x="13896" y="6532"/>
                  <a:pt x="13369" y="7075"/>
                </a:cubicBezTo>
                <a:cubicBezTo>
                  <a:pt x="13127" y="5280"/>
                  <a:pt x="12391" y="3380"/>
                  <a:pt x="11053" y="2210"/>
                </a:cubicBezTo>
                <a:lnTo>
                  <a:pt x="11053" y="2210"/>
                </a:lnTo>
                <a:cubicBezTo>
                  <a:pt x="11921" y="2459"/>
                  <a:pt x="12750" y="2841"/>
                  <a:pt x="13512" y="3348"/>
                </a:cubicBezTo>
                <a:cubicBezTo>
                  <a:pt x="13564" y="3382"/>
                  <a:pt x="13623" y="3399"/>
                  <a:pt x="13681" y="3399"/>
                </a:cubicBezTo>
                <a:cubicBezTo>
                  <a:pt x="13778" y="3399"/>
                  <a:pt x="13874" y="3352"/>
                  <a:pt x="13932" y="3264"/>
                </a:cubicBezTo>
                <a:cubicBezTo>
                  <a:pt x="14025" y="3125"/>
                  <a:pt x="13989" y="2936"/>
                  <a:pt x="13848" y="2844"/>
                </a:cubicBezTo>
                <a:cubicBezTo>
                  <a:pt x="12550" y="1979"/>
                  <a:pt x="11068" y="1457"/>
                  <a:pt x="9521" y="1311"/>
                </a:cubicBezTo>
                <a:lnTo>
                  <a:pt x="9521" y="896"/>
                </a:lnTo>
                <a:cubicBezTo>
                  <a:pt x="9521" y="403"/>
                  <a:pt x="9121" y="1"/>
                  <a:pt x="86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528" name="Google Shape;6528;p21"/>
          <p:cNvGrpSpPr/>
          <p:nvPr/>
        </p:nvGrpSpPr>
        <p:grpSpPr>
          <a:xfrm>
            <a:off x="2652338" y="3070259"/>
            <a:ext cx="260312" cy="198965"/>
            <a:chOff x="1559450" y="3749600"/>
            <a:chExt cx="515775" cy="394225"/>
          </a:xfrm>
        </p:grpSpPr>
        <p:sp>
          <p:nvSpPr>
            <p:cNvPr id="6529" name="Google Shape;6529;p21"/>
            <p:cNvSpPr/>
            <p:nvPr/>
          </p:nvSpPr>
          <p:spPr>
            <a:xfrm>
              <a:off x="1585825" y="3776025"/>
              <a:ext cx="341450" cy="341400"/>
            </a:xfrm>
            <a:custGeom>
              <a:rect b="b" l="l" r="r" t="t"/>
              <a:pathLst>
                <a:path extrusionOk="0" h="13656" w="13658">
                  <a:moveTo>
                    <a:pt x="6830" y="604"/>
                  </a:moveTo>
                  <a:cubicBezTo>
                    <a:pt x="10263" y="604"/>
                    <a:pt x="13053" y="3396"/>
                    <a:pt x="13053" y="6828"/>
                  </a:cubicBezTo>
                  <a:cubicBezTo>
                    <a:pt x="13055" y="10261"/>
                    <a:pt x="10263" y="13053"/>
                    <a:pt x="6830" y="13053"/>
                  </a:cubicBezTo>
                  <a:cubicBezTo>
                    <a:pt x="3397" y="13053"/>
                    <a:pt x="605" y="10261"/>
                    <a:pt x="605" y="6828"/>
                  </a:cubicBezTo>
                  <a:cubicBezTo>
                    <a:pt x="605" y="3396"/>
                    <a:pt x="3397" y="604"/>
                    <a:pt x="6830" y="604"/>
                  </a:cubicBezTo>
                  <a:close/>
                  <a:moveTo>
                    <a:pt x="6830" y="1"/>
                  </a:moveTo>
                  <a:cubicBezTo>
                    <a:pt x="3065" y="1"/>
                    <a:pt x="1" y="3063"/>
                    <a:pt x="1" y="6828"/>
                  </a:cubicBezTo>
                  <a:cubicBezTo>
                    <a:pt x="1" y="10592"/>
                    <a:pt x="3065" y="13656"/>
                    <a:pt x="6830" y="13656"/>
                  </a:cubicBezTo>
                  <a:cubicBezTo>
                    <a:pt x="10593" y="13656"/>
                    <a:pt x="13657" y="10592"/>
                    <a:pt x="13657" y="6828"/>
                  </a:cubicBezTo>
                  <a:cubicBezTo>
                    <a:pt x="13657" y="3063"/>
                    <a:pt x="10593" y="1"/>
                    <a:pt x="68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21"/>
            <p:cNvSpPr/>
            <p:nvPr/>
          </p:nvSpPr>
          <p:spPr>
            <a:xfrm>
              <a:off x="1707400" y="3897550"/>
              <a:ext cx="98300" cy="98325"/>
            </a:xfrm>
            <a:custGeom>
              <a:rect b="b" l="l" r="r" t="t"/>
              <a:pathLst>
                <a:path extrusionOk="0" h="3933" w="3932">
                  <a:moveTo>
                    <a:pt x="1967" y="606"/>
                  </a:moveTo>
                  <a:cubicBezTo>
                    <a:pt x="2719" y="606"/>
                    <a:pt x="3329" y="1215"/>
                    <a:pt x="3329" y="1967"/>
                  </a:cubicBezTo>
                  <a:cubicBezTo>
                    <a:pt x="3329" y="2719"/>
                    <a:pt x="2719" y="3329"/>
                    <a:pt x="1967" y="3329"/>
                  </a:cubicBezTo>
                  <a:cubicBezTo>
                    <a:pt x="1215" y="3329"/>
                    <a:pt x="605" y="2719"/>
                    <a:pt x="605" y="1967"/>
                  </a:cubicBezTo>
                  <a:cubicBezTo>
                    <a:pt x="605" y="1215"/>
                    <a:pt x="1215" y="606"/>
                    <a:pt x="1967" y="606"/>
                  </a:cubicBezTo>
                  <a:close/>
                  <a:moveTo>
                    <a:pt x="1967" y="1"/>
                  </a:moveTo>
                  <a:cubicBezTo>
                    <a:pt x="883" y="1"/>
                    <a:pt x="0" y="883"/>
                    <a:pt x="0" y="1967"/>
                  </a:cubicBezTo>
                  <a:cubicBezTo>
                    <a:pt x="0" y="3050"/>
                    <a:pt x="883" y="3932"/>
                    <a:pt x="1967" y="3932"/>
                  </a:cubicBezTo>
                  <a:cubicBezTo>
                    <a:pt x="3049" y="3932"/>
                    <a:pt x="3932" y="3050"/>
                    <a:pt x="3932" y="1967"/>
                  </a:cubicBezTo>
                  <a:cubicBezTo>
                    <a:pt x="3932" y="883"/>
                    <a:pt x="3049" y="1"/>
                    <a:pt x="19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21"/>
            <p:cNvSpPr/>
            <p:nvPr/>
          </p:nvSpPr>
          <p:spPr>
            <a:xfrm>
              <a:off x="1559450" y="3749600"/>
              <a:ext cx="515775" cy="394225"/>
            </a:xfrm>
            <a:custGeom>
              <a:rect b="b" l="l" r="r" t="t"/>
              <a:pathLst>
                <a:path extrusionOk="0" h="15769" w="20631">
                  <a:moveTo>
                    <a:pt x="15163" y="11584"/>
                  </a:moveTo>
                  <a:lnTo>
                    <a:pt x="15163" y="12032"/>
                  </a:lnTo>
                  <a:lnTo>
                    <a:pt x="14591" y="12032"/>
                  </a:lnTo>
                  <a:cubicBezTo>
                    <a:pt x="14683" y="11885"/>
                    <a:pt x="14769" y="11734"/>
                    <a:pt x="14850" y="11584"/>
                  </a:cubicBezTo>
                  <a:close/>
                  <a:moveTo>
                    <a:pt x="17678" y="11584"/>
                  </a:moveTo>
                  <a:lnTo>
                    <a:pt x="17678" y="12032"/>
                  </a:lnTo>
                  <a:lnTo>
                    <a:pt x="15768" y="12032"/>
                  </a:lnTo>
                  <a:lnTo>
                    <a:pt x="15768" y="11584"/>
                  </a:lnTo>
                  <a:close/>
                  <a:moveTo>
                    <a:pt x="20021" y="11584"/>
                  </a:moveTo>
                  <a:cubicBezTo>
                    <a:pt x="20024" y="11584"/>
                    <a:pt x="20028" y="11585"/>
                    <a:pt x="20028" y="11589"/>
                  </a:cubicBezTo>
                  <a:lnTo>
                    <a:pt x="20028" y="12032"/>
                  </a:lnTo>
                  <a:lnTo>
                    <a:pt x="18282" y="12032"/>
                  </a:lnTo>
                  <a:lnTo>
                    <a:pt x="18282" y="11584"/>
                  </a:lnTo>
                  <a:close/>
                  <a:moveTo>
                    <a:pt x="17676" y="12637"/>
                  </a:moveTo>
                  <a:lnTo>
                    <a:pt x="17676" y="13543"/>
                  </a:lnTo>
                  <a:lnTo>
                    <a:pt x="15766" y="13543"/>
                  </a:lnTo>
                  <a:lnTo>
                    <a:pt x="15766" y="12637"/>
                  </a:lnTo>
                  <a:close/>
                  <a:moveTo>
                    <a:pt x="15163" y="12637"/>
                  </a:moveTo>
                  <a:lnTo>
                    <a:pt x="15163" y="13545"/>
                  </a:lnTo>
                  <a:lnTo>
                    <a:pt x="13373" y="13545"/>
                  </a:lnTo>
                  <a:cubicBezTo>
                    <a:pt x="13647" y="13279"/>
                    <a:pt x="13923" y="12971"/>
                    <a:pt x="14175" y="12637"/>
                  </a:cubicBezTo>
                  <a:close/>
                  <a:moveTo>
                    <a:pt x="20028" y="12637"/>
                  </a:moveTo>
                  <a:lnTo>
                    <a:pt x="20028" y="13545"/>
                  </a:lnTo>
                  <a:lnTo>
                    <a:pt x="18282" y="13545"/>
                  </a:lnTo>
                  <a:lnTo>
                    <a:pt x="18282" y="12637"/>
                  </a:lnTo>
                  <a:close/>
                  <a:moveTo>
                    <a:pt x="15163" y="14149"/>
                  </a:moveTo>
                  <a:lnTo>
                    <a:pt x="15163" y="14600"/>
                  </a:lnTo>
                  <a:lnTo>
                    <a:pt x="12016" y="14600"/>
                  </a:lnTo>
                  <a:cubicBezTo>
                    <a:pt x="12242" y="14463"/>
                    <a:pt x="12482" y="14295"/>
                    <a:pt x="12672" y="14149"/>
                  </a:cubicBezTo>
                  <a:close/>
                  <a:moveTo>
                    <a:pt x="17676" y="14149"/>
                  </a:moveTo>
                  <a:lnTo>
                    <a:pt x="17676" y="14600"/>
                  </a:lnTo>
                  <a:lnTo>
                    <a:pt x="15766" y="14600"/>
                  </a:lnTo>
                  <a:lnTo>
                    <a:pt x="15766" y="14149"/>
                  </a:lnTo>
                  <a:close/>
                  <a:moveTo>
                    <a:pt x="20028" y="14149"/>
                  </a:moveTo>
                  <a:lnTo>
                    <a:pt x="20028" y="14593"/>
                  </a:lnTo>
                  <a:cubicBezTo>
                    <a:pt x="20028" y="14595"/>
                    <a:pt x="20024" y="14600"/>
                    <a:pt x="20021" y="14600"/>
                  </a:cubicBezTo>
                  <a:lnTo>
                    <a:pt x="18282" y="14600"/>
                  </a:lnTo>
                  <a:lnTo>
                    <a:pt x="18282" y="14149"/>
                  </a:lnTo>
                  <a:close/>
                  <a:moveTo>
                    <a:pt x="7885" y="1"/>
                  </a:moveTo>
                  <a:cubicBezTo>
                    <a:pt x="3538" y="1"/>
                    <a:pt x="0" y="3538"/>
                    <a:pt x="0" y="7885"/>
                  </a:cubicBezTo>
                  <a:cubicBezTo>
                    <a:pt x="0" y="12231"/>
                    <a:pt x="3538" y="15768"/>
                    <a:pt x="7885" y="15768"/>
                  </a:cubicBezTo>
                  <a:cubicBezTo>
                    <a:pt x="8904" y="15768"/>
                    <a:pt x="9898" y="15575"/>
                    <a:pt x="10821" y="15203"/>
                  </a:cubicBezTo>
                  <a:lnTo>
                    <a:pt x="20021" y="15203"/>
                  </a:lnTo>
                  <a:cubicBezTo>
                    <a:pt x="20357" y="15203"/>
                    <a:pt x="20631" y="14929"/>
                    <a:pt x="20631" y="14593"/>
                  </a:cubicBezTo>
                  <a:lnTo>
                    <a:pt x="20631" y="11589"/>
                  </a:lnTo>
                  <a:cubicBezTo>
                    <a:pt x="20631" y="11253"/>
                    <a:pt x="20357" y="10979"/>
                    <a:pt x="20021" y="10979"/>
                  </a:cubicBezTo>
                  <a:lnTo>
                    <a:pt x="15139" y="10979"/>
                  </a:lnTo>
                  <a:cubicBezTo>
                    <a:pt x="15470" y="10199"/>
                    <a:pt x="15679" y="9362"/>
                    <a:pt x="15745" y="8500"/>
                  </a:cubicBezTo>
                  <a:cubicBezTo>
                    <a:pt x="15757" y="8332"/>
                    <a:pt x="15634" y="8187"/>
                    <a:pt x="15466" y="8175"/>
                  </a:cubicBezTo>
                  <a:cubicBezTo>
                    <a:pt x="15458" y="8174"/>
                    <a:pt x="15449" y="8174"/>
                    <a:pt x="15441" y="8174"/>
                  </a:cubicBezTo>
                  <a:cubicBezTo>
                    <a:pt x="15284" y="8174"/>
                    <a:pt x="15154" y="8295"/>
                    <a:pt x="15141" y="8452"/>
                  </a:cubicBezTo>
                  <a:cubicBezTo>
                    <a:pt x="14850" y="12245"/>
                    <a:pt x="11679" y="15165"/>
                    <a:pt x="7885" y="15165"/>
                  </a:cubicBezTo>
                  <a:cubicBezTo>
                    <a:pt x="3870" y="15165"/>
                    <a:pt x="605" y="11900"/>
                    <a:pt x="605" y="7885"/>
                  </a:cubicBezTo>
                  <a:cubicBezTo>
                    <a:pt x="605" y="3870"/>
                    <a:pt x="3870" y="606"/>
                    <a:pt x="7885" y="606"/>
                  </a:cubicBezTo>
                  <a:cubicBezTo>
                    <a:pt x="11604" y="606"/>
                    <a:pt x="14726" y="3415"/>
                    <a:pt x="15122" y="7097"/>
                  </a:cubicBezTo>
                  <a:cubicBezTo>
                    <a:pt x="15138" y="7252"/>
                    <a:pt x="15268" y="7367"/>
                    <a:pt x="15420" y="7367"/>
                  </a:cubicBezTo>
                  <a:cubicBezTo>
                    <a:pt x="15431" y="7367"/>
                    <a:pt x="15443" y="7366"/>
                    <a:pt x="15454" y="7365"/>
                  </a:cubicBezTo>
                  <a:cubicBezTo>
                    <a:pt x="15619" y="7348"/>
                    <a:pt x="15740" y="7198"/>
                    <a:pt x="15721" y="7032"/>
                  </a:cubicBezTo>
                  <a:cubicBezTo>
                    <a:pt x="15293" y="3046"/>
                    <a:pt x="11914" y="1"/>
                    <a:pt x="78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21"/>
            <p:cNvSpPr/>
            <p:nvPr/>
          </p:nvSpPr>
          <p:spPr>
            <a:xfrm>
              <a:off x="1717900" y="4016100"/>
              <a:ext cx="77450" cy="73025"/>
            </a:xfrm>
            <a:custGeom>
              <a:rect b="b" l="l" r="r" t="t"/>
              <a:pathLst>
                <a:path extrusionOk="0" h="2921" w="3098">
                  <a:moveTo>
                    <a:pt x="911" y="0"/>
                  </a:moveTo>
                  <a:cubicBezTo>
                    <a:pt x="858" y="0"/>
                    <a:pt x="805" y="14"/>
                    <a:pt x="757" y="43"/>
                  </a:cubicBezTo>
                  <a:cubicBezTo>
                    <a:pt x="290" y="321"/>
                    <a:pt x="0" y="831"/>
                    <a:pt x="0" y="1372"/>
                  </a:cubicBezTo>
                  <a:cubicBezTo>
                    <a:pt x="0" y="2227"/>
                    <a:pt x="694" y="2921"/>
                    <a:pt x="1549" y="2921"/>
                  </a:cubicBezTo>
                  <a:cubicBezTo>
                    <a:pt x="2403" y="2921"/>
                    <a:pt x="3097" y="2227"/>
                    <a:pt x="3097" y="1372"/>
                  </a:cubicBezTo>
                  <a:cubicBezTo>
                    <a:pt x="3095" y="901"/>
                    <a:pt x="2881" y="458"/>
                    <a:pt x="2508" y="163"/>
                  </a:cubicBezTo>
                  <a:cubicBezTo>
                    <a:pt x="2452" y="119"/>
                    <a:pt x="2386" y="98"/>
                    <a:pt x="2320" y="98"/>
                  </a:cubicBezTo>
                  <a:cubicBezTo>
                    <a:pt x="2232" y="98"/>
                    <a:pt x="2144" y="137"/>
                    <a:pt x="2085" y="213"/>
                  </a:cubicBezTo>
                  <a:cubicBezTo>
                    <a:pt x="1980" y="343"/>
                    <a:pt x="2002" y="533"/>
                    <a:pt x="2133" y="636"/>
                  </a:cubicBezTo>
                  <a:cubicBezTo>
                    <a:pt x="2360" y="816"/>
                    <a:pt x="2491" y="1086"/>
                    <a:pt x="2491" y="1374"/>
                  </a:cubicBezTo>
                  <a:cubicBezTo>
                    <a:pt x="2491" y="1895"/>
                    <a:pt x="2066" y="2320"/>
                    <a:pt x="1547" y="2320"/>
                  </a:cubicBezTo>
                  <a:cubicBezTo>
                    <a:pt x="1026" y="2320"/>
                    <a:pt x="603" y="1895"/>
                    <a:pt x="603" y="1374"/>
                  </a:cubicBezTo>
                  <a:cubicBezTo>
                    <a:pt x="603" y="1038"/>
                    <a:pt x="776" y="737"/>
                    <a:pt x="1066" y="564"/>
                  </a:cubicBezTo>
                  <a:cubicBezTo>
                    <a:pt x="1208" y="478"/>
                    <a:pt x="1256" y="291"/>
                    <a:pt x="1170" y="148"/>
                  </a:cubicBezTo>
                  <a:cubicBezTo>
                    <a:pt x="1113" y="53"/>
                    <a:pt x="1013" y="0"/>
                    <a:pt x="9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21"/>
            <p:cNvSpPr/>
            <p:nvPr/>
          </p:nvSpPr>
          <p:spPr>
            <a:xfrm>
              <a:off x="1802200" y="3856150"/>
              <a:ext cx="88425" cy="77450"/>
            </a:xfrm>
            <a:custGeom>
              <a:rect b="b" l="l" r="r" t="t"/>
              <a:pathLst>
                <a:path extrusionOk="0" h="3098" w="3537">
                  <a:moveTo>
                    <a:pt x="1767" y="605"/>
                  </a:moveTo>
                  <a:cubicBezTo>
                    <a:pt x="2094" y="605"/>
                    <a:pt x="2412" y="773"/>
                    <a:pt x="2586" y="1075"/>
                  </a:cubicBezTo>
                  <a:cubicBezTo>
                    <a:pt x="2961" y="1724"/>
                    <a:pt x="2462" y="2492"/>
                    <a:pt x="1773" y="2492"/>
                  </a:cubicBezTo>
                  <a:cubicBezTo>
                    <a:pt x="1692" y="2492"/>
                    <a:pt x="1609" y="2481"/>
                    <a:pt x="1524" y="2459"/>
                  </a:cubicBezTo>
                  <a:cubicBezTo>
                    <a:pt x="719" y="2243"/>
                    <a:pt x="564" y="1152"/>
                    <a:pt x="1296" y="730"/>
                  </a:cubicBezTo>
                  <a:cubicBezTo>
                    <a:pt x="1444" y="645"/>
                    <a:pt x="1607" y="605"/>
                    <a:pt x="1767" y="605"/>
                  </a:cubicBezTo>
                  <a:close/>
                  <a:moveTo>
                    <a:pt x="1766" y="0"/>
                  </a:moveTo>
                  <a:cubicBezTo>
                    <a:pt x="1503" y="0"/>
                    <a:pt x="1237" y="67"/>
                    <a:pt x="994" y="208"/>
                  </a:cubicBezTo>
                  <a:cubicBezTo>
                    <a:pt x="254" y="636"/>
                    <a:pt x="1" y="1583"/>
                    <a:pt x="427" y="2323"/>
                  </a:cubicBezTo>
                  <a:cubicBezTo>
                    <a:pt x="714" y="2819"/>
                    <a:pt x="1234" y="3098"/>
                    <a:pt x="1770" y="3098"/>
                  </a:cubicBezTo>
                  <a:cubicBezTo>
                    <a:pt x="2032" y="3098"/>
                    <a:pt x="2299" y="3031"/>
                    <a:pt x="2543" y="2890"/>
                  </a:cubicBezTo>
                  <a:cubicBezTo>
                    <a:pt x="3281" y="2465"/>
                    <a:pt x="3536" y="1516"/>
                    <a:pt x="3110" y="775"/>
                  </a:cubicBezTo>
                  <a:cubicBezTo>
                    <a:pt x="2824" y="278"/>
                    <a:pt x="2301" y="0"/>
                    <a:pt x="17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21"/>
            <p:cNvSpPr/>
            <p:nvPr/>
          </p:nvSpPr>
          <p:spPr>
            <a:xfrm>
              <a:off x="1802050" y="3959800"/>
              <a:ext cx="88575" cy="77450"/>
            </a:xfrm>
            <a:custGeom>
              <a:rect b="b" l="l" r="r" t="t"/>
              <a:pathLst>
                <a:path extrusionOk="0" h="3098" w="3543">
                  <a:moveTo>
                    <a:pt x="1769" y="610"/>
                  </a:moveTo>
                  <a:cubicBezTo>
                    <a:pt x="2168" y="610"/>
                    <a:pt x="2566" y="857"/>
                    <a:pt x="2686" y="1308"/>
                  </a:cubicBezTo>
                  <a:cubicBezTo>
                    <a:pt x="2857" y="1946"/>
                    <a:pt x="2351" y="2499"/>
                    <a:pt x="1772" y="2499"/>
                  </a:cubicBezTo>
                  <a:cubicBezTo>
                    <a:pt x="1616" y="2499"/>
                    <a:pt x="1456" y="2459"/>
                    <a:pt x="1302" y="2370"/>
                  </a:cubicBezTo>
                  <a:cubicBezTo>
                    <a:pt x="851" y="2108"/>
                    <a:pt x="697" y="1533"/>
                    <a:pt x="957" y="1081"/>
                  </a:cubicBezTo>
                  <a:cubicBezTo>
                    <a:pt x="1142" y="761"/>
                    <a:pt x="1456" y="610"/>
                    <a:pt x="1769" y="610"/>
                  </a:cubicBezTo>
                  <a:close/>
                  <a:moveTo>
                    <a:pt x="1776" y="0"/>
                  </a:moveTo>
                  <a:cubicBezTo>
                    <a:pt x="827" y="0"/>
                    <a:pt x="1" y="911"/>
                    <a:pt x="279" y="1953"/>
                  </a:cubicBezTo>
                  <a:cubicBezTo>
                    <a:pt x="478" y="2695"/>
                    <a:pt x="1128" y="3097"/>
                    <a:pt x="1782" y="3097"/>
                  </a:cubicBezTo>
                  <a:cubicBezTo>
                    <a:pt x="2296" y="3097"/>
                    <a:pt x="2813" y="2849"/>
                    <a:pt x="3116" y="2324"/>
                  </a:cubicBezTo>
                  <a:cubicBezTo>
                    <a:pt x="3542" y="1588"/>
                    <a:pt x="3289" y="640"/>
                    <a:pt x="2549" y="212"/>
                  </a:cubicBezTo>
                  <a:cubicBezTo>
                    <a:pt x="2295" y="66"/>
                    <a:pt x="2031" y="0"/>
                    <a:pt x="17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21"/>
            <p:cNvSpPr/>
            <p:nvPr/>
          </p:nvSpPr>
          <p:spPr>
            <a:xfrm>
              <a:off x="1717850" y="3804300"/>
              <a:ext cx="77450" cy="77400"/>
            </a:xfrm>
            <a:custGeom>
              <a:rect b="b" l="l" r="r" t="t"/>
              <a:pathLst>
                <a:path extrusionOk="0" h="3096" w="3098">
                  <a:moveTo>
                    <a:pt x="1549" y="603"/>
                  </a:moveTo>
                  <a:cubicBezTo>
                    <a:pt x="2070" y="603"/>
                    <a:pt x="2493" y="1028"/>
                    <a:pt x="2493" y="1547"/>
                  </a:cubicBezTo>
                  <a:cubicBezTo>
                    <a:pt x="2493" y="2068"/>
                    <a:pt x="2068" y="2493"/>
                    <a:pt x="1549" y="2493"/>
                  </a:cubicBezTo>
                  <a:cubicBezTo>
                    <a:pt x="1028" y="2493"/>
                    <a:pt x="605" y="2068"/>
                    <a:pt x="605" y="1547"/>
                  </a:cubicBezTo>
                  <a:cubicBezTo>
                    <a:pt x="605" y="1028"/>
                    <a:pt x="1028" y="603"/>
                    <a:pt x="1549" y="603"/>
                  </a:cubicBezTo>
                  <a:close/>
                  <a:moveTo>
                    <a:pt x="1549" y="0"/>
                  </a:moveTo>
                  <a:cubicBezTo>
                    <a:pt x="694" y="0"/>
                    <a:pt x="0" y="692"/>
                    <a:pt x="0" y="1547"/>
                  </a:cubicBezTo>
                  <a:cubicBezTo>
                    <a:pt x="0" y="2400"/>
                    <a:pt x="694" y="3095"/>
                    <a:pt x="1549" y="3095"/>
                  </a:cubicBezTo>
                  <a:cubicBezTo>
                    <a:pt x="2404" y="3095"/>
                    <a:pt x="3097" y="2402"/>
                    <a:pt x="3097" y="1547"/>
                  </a:cubicBezTo>
                  <a:cubicBezTo>
                    <a:pt x="3097" y="692"/>
                    <a:pt x="2404" y="0"/>
                    <a:pt x="15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21"/>
            <p:cNvSpPr/>
            <p:nvPr/>
          </p:nvSpPr>
          <p:spPr>
            <a:xfrm>
              <a:off x="1622700" y="3959950"/>
              <a:ext cx="92400" cy="77375"/>
            </a:xfrm>
            <a:custGeom>
              <a:rect b="b" l="l" r="r" t="t"/>
              <a:pathLst>
                <a:path extrusionOk="0" h="3095" w="3696">
                  <a:moveTo>
                    <a:pt x="1758" y="602"/>
                  </a:moveTo>
                  <a:cubicBezTo>
                    <a:pt x="2720" y="604"/>
                    <a:pt x="3063" y="1885"/>
                    <a:pt x="2231" y="2364"/>
                  </a:cubicBezTo>
                  <a:cubicBezTo>
                    <a:pt x="2076" y="2454"/>
                    <a:pt x="1916" y="2493"/>
                    <a:pt x="1761" y="2493"/>
                  </a:cubicBezTo>
                  <a:cubicBezTo>
                    <a:pt x="1182" y="2493"/>
                    <a:pt x="677" y="1937"/>
                    <a:pt x="848" y="1302"/>
                  </a:cubicBezTo>
                  <a:cubicBezTo>
                    <a:pt x="963" y="871"/>
                    <a:pt x="1350" y="602"/>
                    <a:pt x="1758" y="602"/>
                  </a:cubicBezTo>
                  <a:close/>
                  <a:moveTo>
                    <a:pt x="1764" y="1"/>
                  </a:moveTo>
                  <a:cubicBezTo>
                    <a:pt x="1112" y="1"/>
                    <a:pt x="463" y="399"/>
                    <a:pt x="262" y="1145"/>
                  </a:cubicBezTo>
                  <a:cubicBezTo>
                    <a:pt x="0" y="2128"/>
                    <a:pt x="740" y="3094"/>
                    <a:pt x="1761" y="3094"/>
                  </a:cubicBezTo>
                  <a:cubicBezTo>
                    <a:pt x="2943" y="3094"/>
                    <a:pt x="3695" y="1803"/>
                    <a:pt x="3101" y="771"/>
                  </a:cubicBezTo>
                  <a:cubicBezTo>
                    <a:pt x="2799" y="250"/>
                    <a:pt x="2280"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21"/>
            <p:cNvSpPr/>
            <p:nvPr/>
          </p:nvSpPr>
          <p:spPr>
            <a:xfrm>
              <a:off x="1623775" y="3856050"/>
              <a:ext cx="91825" cy="77500"/>
            </a:xfrm>
            <a:custGeom>
              <a:rect b="b" l="l" r="r" t="t"/>
              <a:pathLst>
                <a:path extrusionOk="0" h="3100" w="3673">
                  <a:moveTo>
                    <a:pt x="1718" y="608"/>
                  </a:moveTo>
                  <a:cubicBezTo>
                    <a:pt x="2443" y="608"/>
                    <a:pt x="2897" y="1395"/>
                    <a:pt x="2535" y="2024"/>
                  </a:cubicBezTo>
                  <a:cubicBezTo>
                    <a:pt x="2360" y="2326"/>
                    <a:pt x="2043" y="2495"/>
                    <a:pt x="1717" y="2495"/>
                  </a:cubicBezTo>
                  <a:cubicBezTo>
                    <a:pt x="1557" y="2495"/>
                    <a:pt x="1394" y="2454"/>
                    <a:pt x="1245" y="2368"/>
                  </a:cubicBezTo>
                  <a:cubicBezTo>
                    <a:pt x="411" y="1887"/>
                    <a:pt x="757" y="608"/>
                    <a:pt x="1718" y="608"/>
                  </a:cubicBezTo>
                  <a:close/>
                  <a:moveTo>
                    <a:pt x="1728" y="1"/>
                  </a:moveTo>
                  <a:cubicBezTo>
                    <a:pt x="1594" y="1"/>
                    <a:pt x="1456" y="18"/>
                    <a:pt x="1316" y="56"/>
                  </a:cubicBezTo>
                  <a:cubicBezTo>
                    <a:pt x="490" y="277"/>
                    <a:pt x="0" y="1125"/>
                    <a:pt x="223" y="1952"/>
                  </a:cubicBezTo>
                  <a:cubicBezTo>
                    <a:pt x="422" y="2695"/>
                    <a:pt x="1073" y="3099"/>
                    <a:pt x="1728" y="3099"/>
                  </a:cubicBezTo>
                  <a:cubicBezTo>
                    <a:pt x="2240" y="3099"/>
                    <a:pt x="2756" y="2852"/>
                    <a:pt x="3059" y="2326"/>
                  </a:cubicBezTo>
                  <a:cubicBezTo>
                    <a:pt x="3672" y="1261"/>
                    <a:pt x="2856" y="1"/>
                    <a:pt x="17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38" name="Google Shape;6538;p21"/>
          <p:cNvGrpSpPr/>
          <p:nvPr/>
        </p:nvGrpSpPr>
        <p:grpSpPr>
          <a:xfrm>
            <a:off x="5274677" y="3039586"/>
            <a:ext cx="239240" cy="260312"/>
            <a:chOff x="1056250" y="3688850"/>
            <a:chExt cx="474025" cy="515775"/>
          </a:xfrm>
        </p:grpSpPr>
        <p:sp>
          <p:nvSpPr>
            <p:cNvPr id="6539" name="Google Shape;6539;p21"/>
            <p:cNvSpPr/>
            <p:nvPr/>
          </p:nvSpPr>
          <p:spPr>
            <a:xfrm>
              <a:off x="1086825" y="3843475"/>
              <a:ext cx="364825" cy="161050"/>
            </a:xfrm>
            <a:custGeom>
              <a:rect b="b" l="l" r="r" t="t"/>
              <a:pathLst>
                <a:path extrusionOk="0" h="6442" w="14593">
                  <a:moveTo>
                    <a:pt x="11343" y="602"/>
                  </a:moveTo>
                  <a:cubicBezTo>
                    <a:pt x="12804" y="602"/>
                    <a:pt x="13981" y="1792"/>
                    <a:pt x="13962" y="3257"/>
                  </a:cubicBezTo>
                  <a:cubicBezTo>
                    <a:pt x="13943" y="4686"/>
                    <a:pt x="12760" y="5835"/>
                    <a:pt x="11350" y="5835"/>
                  </a:cubicBezTo>
                  <a:cubicBezTo>
                    <a:pt x="11331" y="5835"/>
                    <a:pt x="11311" y="5835"/>
                    <a:pt x="11291" y="5835"/>
                  </a:cubicBezTo>
                  <a:cubicBezTo>
                    <a:pt x="10380" y="5816"/>
                    <a:pt x="9531" y="5312"/>
                    <a:pt x="9073" y="4517"/>
                  </a:cubicBezTo>
                  <a:cubicBezTo>
                    <a:pt x="8678" y="3828"/>
                    <a:pt x="7982" y="3482"/>
                    <a:pt x="7286" y="3482"/>
                  </a:cubicBezTo>
                  <a:cubicBezTo>
                    <a:pt x="6593" y="3482"/>
                    <a:pt x="5901" y="3825"/>
                    <a:pt x="5507" y="4514"/>
                  </a:cubicBezTo>
                  <a:cubicBezTo>
                    <a:pt x="5043" y="5328"/>
                    <a:pt x="4171" y="5835"/>
                    <a:pt x="3232" y="5835"/>
                  </a:cubicBezTo>
                  <a:cubicBezTo>
                    <a:pt x="1780" y="5835"/>
                    <a:pt x="606" y="4653"/>
                    <a:pt x="617" y="3199"/>
                  </a:cubicBezTo>
                  <a:cubicBezTo>
                    <a:pt x="627" y="1767"/>
                    <a:pt x="1819" y="602"/>
                    <a:pt x="3279" y="602"/>
                  </a:cubicBezTo>
                  <a:close/>
                  <a:moveTo>
                    <a:pt x="3274" y="1"/>
                  </a:moveTo>
                  <a:cubicBezTo>
                    <a:pt x="1488" y="1"/>
                    <a:pt x="26" y="1435"/>
                    <a:pt x="12" y="3195"/>
                  </a:cubicBezTo>
                  <a:cubicBezTo>
                    <a:pt x="0" y="4985"/>
                    <a:pt x="1442" y="6441"/>
                    <a:pt x="3232" y="6441"/>
                  </a:cubicBezTo>
                  <a:cubicBezTo>
                    <a:pt x="4385" y="6441"/>
                    <a:pt x="5457" y="5818"/>
                    <a:pt x="6031" y="4816"/>
                  </a:cubicBezTo>
                  <a:cubicBezTo>
                    <a:pt x="6309" y="4330"/>
                    <a:pt x="6798" y="4088"/>
                    <a:pt x="7287" y="4088"/>
                  </a:cubicBezTo>
                  <a:cubicBezTo>
                    <a:pt x="7778" y="4088"/>
                    <a:pt x="8269" y="4332"/>
                    <a:pt x="8549" y="4819"/>
                  </a:cubicBezTo>
                  <a:cubicBezTo>
                    <a:pt x="9111" y="5795"/>
                    <a:pt x="10156" y="6417"/>
                    <a:pt x="11280" y="6441"/>
                  </a:cubicBezTo>
                  <a:cubicBezTo>
                    <a:pt x="11301" y="6442"/>
                    <a:pt x="11323" y="6442"/>
                    <a:pt x="11345" y="6442"/>
                  </a:cubicBezTo>
                  <a:cubicBezTo>
                    <a:pt x="13087" y="6442"/>
                    <a:pt x="14543" y="5032"/>
                    <a:pt x="14567" y="3267"/>
                  </a:cubicBezTo>
                  <a:cubicBezTo>
                    <a:pt x="14592" y="1469"/>
                    <a:pt x="13145" y="1"/>
                    <a:pt x="11346" y="1"/>
                  </a:cubicBezTo>
                  <a:lnTo>
                    <a:pt x="3280" y="1"/>
                  </a:lnTo>
                  <a:cubicBezTo>
                    <a:pt x="3278" y="1"/>
                    <a:pt x="3276" y="1"/>
                    <a:pt x="32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21"/>
            <p:cNvSpPr/>
            <p:nvPr/>
          </p:nvSpPr>
          <p:spPr>
            <a:xfrm>
              <a:off x="1333650" y="3884025"/>
              <a:ext cx="61050" cy="59575"/>
            </a:xfrm>
            <a:custGeom>
              <a:rect b="b" l="l" r="r" t="t"/>
              <a:pathLst>
                <a:path extrusionOk="0" h="2383" w="2442">
                  <a:moveTo>
                    <a:pt x="332" y="1"/>
                  </a:moveTo>
                  <a:cubicBezTo>
                    <a:pt x="255" y="1"/>
                    <a:pt x="177" y="30"/>
                    <a:pt x="117" y="88"/>
                  </a:cubicBezTo>
                  <a:cubicBezTo>
                    <a:pt x="0" y="206"/>
                    <a:pt x="0" y="396"/>
                    <a:pt x="117" y="516"/>
                  </a:cubicBezTo>
                  <a:lnTo>
                    <a:pt x="1895" y="2294"/>
                  </a:lnTo>
                  <a:cubicBezTo>
                    <a:pt x="1954" y="2353"/>
                    <a:pt x="2031" y="2383"/>
                    <a:pt x="2108" y="2383"/>
                  </a:cubicBezTo>
                  <a:cubicBezTo>
                    <a:pt x="2185" y="2383"/>
                    <a:pt x="2263" y="2353"/>
                    <a:pt x="2323" y="2294"/>
                  </a:cubicBezTo>
                  <a:cubicBezTo>
                    <a:pt x="2441" y="2176"/>
                    <a:pt x="2441" y="1986"/>
                    <a:pt x="2323" y="1866"/>
                  </a:cubicBezTo>
                  <a:lnTo>
                    <a:pt x="545" y="88"/>
                  </a:lnTo>
                  <a:cubicBezTo>
                    <a:pt x="487" y="30"/>
                    <a:pt x="410" y="1"/>
                    <a:pt x="3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21"/>
            <p:cNvSpPr/>
            <p:nvPr/>
          </p:nvSpPr>
          <p:spPr>
            <a:xfrm>
              <a:off x="1364250" y="3876625"/>
              <a:ext cx="37300" cy="35800"/>
            </a:xfrm>
            <a:custGeom>
              <a:rect b="b" l="l" r="r" t="t"/>
              <a:pathLst>
                <a:path extrusionOk="0" h="1432" w="1492">
                  <a:moveTo>
                    <a:pt x="333" y="1"/>
                  </a:moveTo>
                  <a:cubicBezTo>
                    <a:pt x="255" y="1"/>
                    <a:pt x="177" y="30"/>
                    <a:pt x="117" y="89"/>
                  </a:cubicBezTo>
                  <a:cubicBezTo>
                    <a:pt x="1" y="208"/>
                    <a:pt x="1" y="398"/>
                    <a:pt x="117" y="518"/>
                  </a:cubicBezTo>
                  <a:lnTo>
                    <a:pt x="945" y="1343"/>
                  </a:lnTo>
                  <a:cubicBezTo>
                    <a:pt x="1004" y="1402"/>
                    <a:pt x="1081" y="1432"/>
                    <a:pt x="1158" y="1432"/>
                  </a:cubicBezTo>
                  <a:cubicBezTo>
                    <a:pt x="1236" y="1432"/>
                    <a:pt x="1313" y="1402"/>
                    <a:pt x="1373" y="1343"/>
                  </a:cubicBezTo>
                  <a:cubicBezTo>
                    <a:pt x="1491" y="1227"/>
                    <a:pt x="1491" y="1035"/>
                    <a:pt x="1373" y="915"/>
                  </a:cubicBezTo>
                  <a:lnTo>
                    <a:pt x="546" y="89"/>
                  </a:lnTo>
                  <a:cubicBezTo>
                    <a:pt x="487" y="30"/>
                    <a:pt x="410"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21"/>
            <p:cNvSpPr/>
            <p:nvPr/>
          </p:nvSpPr>
          <p:spPr>
            <a:xfrm>
              <a:off x="1056250" y="3688850"/>
              <a:ext cx="474025" cy="515775"/>
            </a:xfrm>
            <a:custGeom>
              <a:rect b="b" l="l" r="r" t="t"/>
              <a:pathLst>
                <a:path extrusionOk="0" h="20631" w="18961">
                  <a:moveTo>
                    <a:pt x="18073" y="605"/>
                  </a:moveTo>
                  <a:cubicBezTo>
                    <a:pt x="18112" y="605"/>
                    <a:pt x="18145" y="637"/>
                    <a:pt x="18145" y="675"/>
                  </a:cubicBezTo>
                  <a:lnTo>
                    <a:pt x="18145" y="1698"/>
                  </a:lnTo>
                  <a:cubicBezTo>
                    <a:pt x="18145" y="1735"/>
                    <a:pt x="18112" y="1770"/>
                    <a:pt x="18073" y="1770"/>
                  </a:cubicBezTo>
                  <a:lnTo>
                    <a:pt x="16166" y="1770"/>
                  </a:lnTo>
                  <a:cubicBezTo>
                    <a:pt x="16127" y="1770"/>
                    <a:pt x="16094" y="1737"/>
                    <a:pt x="16094" y="1698"/>
                  </a:cubicBezTo>
                  <a:lnTo>
                    <a:pt x="16094" y="675"/>
                  </a:lnTo>
                  <a:cubicBezTo>
                    <a:pt x="16094" y="637"/>
                    <a:pt x="16127" y="605"/>
                    <a:pt x="16166" y="605"/>
                  </a:cubicBezTo>
                  <a:close/>
                  <a:moveTo>
                    <a:pt x="17730" y="2376"/>
                  </a:moveTo>
                  <a:lnTo>
                    <a:pt x="17730" y="3089"/>
                  </a:lnTo>
                  <a:lnTo>
                    <a:pt x="16511" y="3089"/>
                  </a:lnTo>
                  <a:lnTo>
                    <a:pt x="16511" y="2376"/>
                  </a:lnTo>
                  <a:close/>
                  <a:moveTo>
                    <a:pt x="17730" y="3693"/>
                  </a:moveTo>
                  <a:lnTo>
                    <a:pt x="17730" y="7808"/>
                  </a:lnTo>
                  <a:lnTo>
                    <a:pt x="16711" y="7808"/>
                  </a:lnTo>
                  <a:cubicBezTo>
                    <a:pt x="16655" y="7655"/>
                    <a:pt x="16586" y="7508"/>
                    <a:pt x="16511" y="7362"/>
                  </a:cubicBezTo>
                  <a:lnTo>
                    <a:pt x="16511" y="3693"/>
                  </a:lnTo>
                  <a:close/>
                  <a:moveTo>
                    <a:pt x="18359" y="8412"/>
                  </a:moveTo>
                  <a:lnTo>
                    <a:pt x="18359" y="10562"/>
                  </a:lnTo>
                  <a:lnTo>
                    <a:pt x="16853" y="10562"/>
                  </a:lnTo>
                  <a:cubicBezTo>
                    <a:pt x="16958" y="10171"/>
                    <a:pt x="17006" y="9759"/>
                    <a:pt x="17006" y="9467"/>
                  </a:cubicBezTo>
                  <a:cubicBezTo>
                    <a:pt x="17009" y="9111"/>
                    <a:pt x="16973" y="8757"/>
                    <a:pt x="16894" y="8412"/>
                  </a:cubicBezTo>
                  <a:close/>
                  <a:moveTo>
                    <a:pt x="9466" y="14752"/>
                  </a:moveTo>
                  <a:cubicBezTo>
                    <a:pt x="9505" y="14752"/>
                    <a:pt x="9536" y="14784"/>
                    <a:pt x="9536" y="14824"/>
                  </a:cubicBezTo>
                  <a:lnTo>
                    <a:pt x="9536" y="15846"/>
                  </a:lnTo>
                  <a:cubicBezTo>
                    <a:pt x="9536" y="15884"/>
                    <a:pt x="9505" y="15918"/>
                    <a:pt x="9466" y="15918"/>
                  </a:cubicBezTo>
                  <a:lnTo>
                    <a:pt x="7559" y="15918"/>
                  </a:lnTo>
                  <a:cubicBezTo>
                    <a:pt x="7520" y="15918"/>
                    <a:pt x="7487" y="15886"/>
                    <a:pt x="7487" y="15846"/>
                  </a:cubicBezTo>
                  <a:lnTo>
                    <a:pt x="7487" y="14824"/>
                  </a:lnTo>
                  <a:cubicBezTo>
                    <a:pt x="7487" y="14786"/>
                    <a:pt x="7520" y="14752"/>
                    <a:pt x="7559" y="14752"/>
                  </a:cubicBezTo>
                  <a:close/>
                  <a:moveTo>
                    <a:pt x="16161" y="0"/>
                  </a:moveTo>
                  <a:cubicBezTo>
                    <a:pt x="15790" y="0"/>
                    <a:pt x="15485" y="305"/>
                    <a:pt x="15485" y="679"/>
                  </a:cubicBezTo>
                  <a:lnTo>
                    <a:pt x="15485" y="1699"/>
                  </a:lnTo>
                  <a:cubicBezTo>
                    <a:pt x="15485" y="1980"/>
                    <a:pt x="15656" y="2222"/>
                    <a:pt x="15901" y="2323"/>
                  </a:cubicBezTo>
                  <a:lnTo>
                    <a:pt x="15901" y="3087"/>
                  </a:lnTo>
                  <a:lnTo>
                    <a:pt x="15786" y="3087"/>
                  </a:lnTo>
                  <a:cubicBezTo>
                    <a:pt x="15620" y="3087"/>
                    <a:pt x="15485" y="3222"/>
                    <a:pt x="15485" y="3388"/>
                  </a:cubicBezTo>
                  <a:cubicBezTo>
                    <a:pt x="15485" y="3556"/>
                    <a:pt x="15620" y="3690"/>
                    <a:pt x="15786" y="3690"/>
                  </a:cubicBezTo>
                  <a:lnTo>
                    <a:pt x="15901" y="3690"/>
                  </a:lnTo>
                  <a:lnTo>
                    <a:pt x="15901" y="6478"/>
                  </a:lnTo>
                  <a:cubicBezTo>
                    <a:pt x="15063" y="5526"/>
                    <a:pt x="13873" y="4964"/>
                    <a:pt x="12562" y="4964"/>
                  </a:cubicBezTo>
                  <a:lnTo>
                    <a:pt x="9212" y="4964"/>
                  </a:lnTo>
                  <a:cubicBezTo>
                    <a:pt x="9044" y="4964"/>
                    <a:pt x="8909" y="5100"/>
                    <a:pt x="8909" y="5266"/>
                  </a:cubicBezTo>
                  <a:cubicBezTo>
                    <a:pt x="8909" y="5434"/>
                    <a:pt x="9044" y="5569"/>
                    <a:pt x="9212" y="5569"/>
                  </a:cubicBezTo>
                  <a:lnTo>
                    <a:pt x="12562" y="5569"/>
                  </a:lnTo>
                  <a:cubicBezTo>
                    <a:pt x="14680" y="5569"/>
                    <a:pt x="16425" y="7292"/>
                    <a:pt x="16394" y="9457"/>
                  </a:cubicBezTo>
                  <a:cubicBezTo>
                    <a:pt x="16365" y="11559"/>
                    <a:pt x="14633" y="13235"/>
                    <a:pt x="12565" y="13235"/>
                  </a:cubicBezTo>
                  <a:cubicBezTo>
                    <a:pt x="12538" y="13235"/>
                    <a:pt x="12511" y="13235"/>
                    <a:pt x="12484" y="13234"/>
                  </a:cubicBezTo>
                  <a:cubicBezTo>
                    <a:pt x="11148" y="13205"/>
                    <a:pt x="9902" y="12468"/>
                    <a:pt x="9234" y="11307"/>
                  </a:cubicBezTo>
                  <a:cubicBezTo>
                    <a:pt x="9073" y="11024"/>
                    <a:pt x="8788" y="10882"/>
                    <a:pt x="8503" y="10882"/>
                  </a:cubicBezTo>
                  <a:cubicBezTo>
                    <a:pt x="8221" y="10882"/>
                    <a:pt x="7939" y="11022"/>
                    <a:pt x="7778" y="11302"/>
                  </a:cubicBezTo>
                  <a:cubicBezTo>
                    <a:pt x="7098" y="12494"/>
                    <a:pt x="5822" y="13236"/>
                    <a:pt x="4450" y="13236"/>
                  </a:cubicBezTo>
                  <a:cubicBezTo>
                    <a:pt x="2319" y="13236"/>
                    <a:pt x="601" y="11504"/>
                    <a:pt x="617" y="9373"/>
                  </a:cubicBezTo>
                  <a:cubicBezTo>
                    <a:pt x="632" y="7275"/>
                    <a:pt x="2372" y="5571"/>
                    <a:pt x="4495" y="5571"/>
                  </a:cubicBezTo>
                  <a:lnTo>
                    <a:pt x="7807" y="5571"/>
                  </a:lnTo>
                  <a:cubicBezTo>
                    <a:pt x="7974" y="5571"/>
                    <a:pt x="8109" y="5435"/>
                    <a:pt x="8109" y="5269"/>
                  </a:cubicBezTo>
                  <a:cubicBezTo>
                    <a:pt x="8109" y="5101"/>
                    <a:pt x="7974" y="4966"/>
                    <a:pt x="7807" y="4966"/>
                  </a:cubicBezTo>
                  <a:lnTo>
                    <a:pt x="4502" y="4966"/>
                  </a:lnTo>
                  <a:cubicBezTo>
                    <a:pt x="2047" y="4966"/>
                    <a:pt x="36" y="6943"/>
                    <a:pt x="19" y="9372"/>
                  </a:cubicBezTo>
                  <a:cubicBezTo>
                    <a:pt x="0" y="11838"/>
                    <a:pt x="1989" y="13842"/>
                    <a:pt x="4455" y="13842"/>
                  </a:cubicBezTo>
                  <a:cubicBezTo>
                    <a:pt x="6045" y="13842"/>
                    <a:pt x="7520" y="12986"/>
                    <a:pt x="8309" y="11603"/>
                  </a:cubicBezTo>
                  <a:cubicBezTo>
                    <a:pt x="8354" y="11527"/>
                    <a:pt x="8431" y="11488"/>
                    <a:pt x="8509" y="11488"/>
                  </a:cubicBezTo>
                  <a:cubicBezTo>
                    <a:pt x="8589" y="11488"/>
                    <a:pt x="8670" y="11529"/>
                    <a:pt x="8717" y="11610"/>
                  </a:cubicBezTo>
                  <a:cubicBezTo>
                    <a:pt x="9488" y="12955"/>
                    <a:pt x="10928" y="13810"/>
                    <a:pt x="12477" y="13842"/>
                  </a:cubicBezTo>
                  <a:cubicBezTo>
                    <a:pt x="12508" y="13843"/>
                    <a:pt x="12539" y="13843"/>
                    <a:pt x="12570" y="13843"/>
                  </a:cubicBezTo>
                  <a:cubicBezTo>
                    <a:pt x="13846" y="13843"/>
                    <a:pt x="15050" y="13296"/>
                    <a:pt x="15904" y="12321"/>
                  </a:cubicBezTo>
                  <a:lnTo>
                    <a:pt x="15904" y="16857"/>
                  </a:lnTo>
                  <a:cubicBezTo>
                    <a:pt x="15904" y="17599"/>
                    <a:pt x="15301" y="18203"/>
                    <a:pt x="14558" y="18203"/>
                  </a:cubicBezTo>
                  <a:lnTo>
                    <a:pt x="11072" y="18203"/>
                  </a:lnTo>
                  <a:cubicBezTo>
                    <a:pt x="10329" y="18203"/>
                    <a:pt x="9724" y="17599"/>
                    <a:pt x="9724" y="16857"/>
                  </a:cubicBezTo>
                  <a:lnTo>
                    <a:pt x="9724" y="16472"/>
                  </a:lnTo>
                  <a:cubicBezTo>
                    <a:pt x="9969" y="16369"/>
                    <a:pt x="10140" y="16129"/>
                    <a:pt x="10140" y="15848"/>
                  </a:cubicBezTo>
                  <a:lnTo>
                    <a:pt x="10140" y="14827"/>
                  </a:lnTo>
                  <a:cubicBezTo>
                    <a:pt x="10140" y="14454"/>
                    <a:pt x="9836" y="14151"/>
                    <a:pt x="9464" y="14151"/>
                  </a:cubicBezTo>
                  <a:lnTo>
                    <a:pt x="7556" y="14151"/>
                  </a:lnTo>
                  <a:cubicBezTo>
                    <a:pt x="7184" y="14151"/>
                    <a:pt x="6879" y="14454"/>
                    <a:pt x="6879" y="14827"/>
                  </a:cubicBezTo>
                  <a:lnTo>
                    <a:pt x="6879" y="15848"/>
                  </a:lnTo>
                  <a:cubicBezTo>
                    <a:pt x="6879" y="16129"/>
                    <a:pt x="7050" y="16370"/>
                    <a:pt x="7295" y="16472"/>
                  </a:cubicBezTo>
                  <a:lnTo>
                    <a:pt x="7295" y="16857"/>
                  </a:lnTo>
                  <a:cubicBezTo>
                    <a:pt x="7295" y="18938"/>
                    <a:pt x="8989" y="20630"/>
                    <a:pt x="11071" y="20630"/>
                  </a:cubicBezTo>
                  <a:lnTo>
                    <a:pt x="14556" y="20630"/>
                  </a:lnTo>
                  <a:cubicBezTo>
                    <a:pt x="16637" y="20630"/>
                    <a:pt x="18330" y="18938"/>
                    <a:pt x="18330" y="16857"/>
                  </a:cubicBezTo>
                  <a:lnTo>
                    <a:pt x="18330" y="14682"/>
                  </a:lnTo>
                  <a:cubicBezTo>
                    <a:pt x="18330" y="14514"/>
                    <a:pt x="18196" y="14378"/>
                    <a:pt x="18028" y="14378"/>
                  </a:cubicBezTo>
                  <a:cubicBezTo>
                    <a:pt x="17862" y="14378"/>
                    <a:pt x="17727" y="14514"/>
                    <a:pt x="17727" y="14682"/>
                  </a:cubicBezTo>
                  <a:lnTo>
                    <a:pt x="17727" y="16857"/>
                  </a:lnTo>
                  <a:cubicBezTo>
                    <a:pt x="17727" y="18604"/>
                    <a:pt x="16305" y="20028"/>
                    <a:pt x="14556" y="20028"/>
                  </a:cubicBezTo>
                  <a:lnTo>
                    <a:pt x="11071" y="20028"/>
                  </a:lnTo>
                  <a:cubicBezTo>
                    <a:pt x="9323" y="20028"/>
                    <a:pt x="7898" y="18606"/>
                    <a:pt x="7898" y="16857"/>
                  </a:cubicBezTo>
                  <a:lnTo>
                    <a:pt x="7898" y="16523"/>
                  </a:lnTo>
                  <a:lnTo>
                    <a:pt x="9120" y="16523"/>
                  </a:lnTo>
                  <a:lnTo>
                    <a:pt x="9120" y="16857"/>
                  </a:lnTo>
                  <a:cubicBezTo>
                    <a:pt x="9120" y="17931"/>
                    <a:pt x="9995" y="18806"/>
                    <a:pt x="11071" y="18806"/>
                  </a:cubicBezTo>
                  <a:lnTo>
                    <a:pt x="14556" y="18806"/>
                  </a:lnTo>
                  <a:cubicBezTo>
                    <a:pt x="15630" y="18806"/>
                    <a:pt x="16506" y="17931"/>
                    <a:pt x="16506" y="16857"/>
                  </a:cubicBezTo>
                  <a:lnTo>
                    <a:pt x="16506" y="11439"/>
                  </a:lnTo>
                  <a:cubicBezTo>
                    <a:pt x="16554" y="11350"/>
                    <a:pt x="16596" y="11259"/>
                    <a:pt x="16637" y="11165"/>
                  </a:cubicBezTo>
                  <a:lnTo>
                    <a:pt x="17727" y="11165"/>
                  </a:lnTo>
                  <a:lnTo>
                    <a:pt x="17727" y="13270"/>
                  </a:lnTo>
                  <a:cubicBezTo>
                    <a:pt x="17727" y="13436"/>
                    <a:pt x="17862" y="13572"/>
                    <a:pt x="18028" y="13572"/>
                  </a:cubicBezTo>
                  <a:cubicBezTo>
                    <a:pt x="18196" y="13572"/>
                    <a:pt x="18330" y="13436"/>
                    <a:pt x="18330" y="13270"/>
                  </a:cubicBezTo>
                  <a:lnTo>
                    <a:pt x="18330" y="11165"/>
                  </a:lnTo>
                  <a:lnTo>
                    <a:pt x="18381" y="11165"/>
                  </a:lnTo>
                  <a:cubicBezTo>
                    <a:pt x="18702" y="11165"/>
                    <a:pt x="18960" y="10906"/>
                    <a:pt x="18960" y="10588"/>
                  </a:cubicBezTo>
                  <a:lnTo>
                    <a:pt x="18960" y="8383"/>
                  </a:lnTo>
                  <a:cubicBezTo>
                    <a:pt x="18960" y="8065"/>
                    <a:pt x="18702" y="7806"/>
                    <a:pt x="18381" y="7806"/>
                  </a:cubicBezTo>
                  <a:lnTo>
                    <a:pt x="18330" y="7806"/>
                  </a:lnTo>
                  <a:lnTo>
                    <a:pt x="18330" y="3690"/>
                  </a:lnTo>
                  <a:lnTo>
                    <a:pt x="18445" y="3690"/>
                  </a:lnTo>
                  <a:cubicBezTo>
                    <a:pt x="18611" y="3690"/>
                    <a:pt x="18746" y="3556"/>
                    <a:pt x="18746" y="3388"/>
                  </a:cubicBezTo>
                  <a:cubicBezTo>
                    <a:pt x="18746" y="3222"/>
                    <a:pt x="18611" y="3087"/>
                    <a:pt x="18445" y="3087"/>
                  </a:cubicBezTo>
                  <a:lnTo>
                    <a:pt x="18330" y="3087"/>
                  </a:lnTo>
                  <a:lnTo>
                    <a:pt x="18330" y="2323"/>
                  </a:lnTo>
                  <a:cubicBezTo>
                    <a:pt x="18575" y="2220"/>
                    <a:pt x="18746" y="1980"/>
                    <a:pt x="18746" y="1699"/>
                  </a:cubicBezTo>
                  <a:lnTo>
                    <a:pt x="18746" y="679"/>
                  </a:lnTo>
                  <a:cubicBezTo>
                    <a:pt x="18746" y="305"/>
                    <a:pt x="18441" y="0"/>
                    <a:pt x="1806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43" name="Google Shape;6543;p21"/>
          <p:cNvSpPr/>
          <p:nvPr/>
        </p:nvSpPr>
        <p:spPr>
          <a:xfrm>
            <a:off x="7057975" y="1308511"/>
            <a:ext cx="251492" cy="260274"/>
          </a:xfrm>
          <a:custGeom>
            <a:rect b="b" l="l" r="r" t="t"/>
            <a:pathLst>
              <a:path extrusionOk="0" h="20628" w="19932">
                <a:moveTo>
                  <a:pt x="15790" y="602"/>
                </a:moveTo>
                <a:cubicBezTo>
                  <a:pt x="16117" y="602"/>
                  <a:pt x="16383" y="867"/>
                  <a:pt x="16383" y="1195"/>
                </a:cubicBezTo>
                <a:cubicBezTo>
                  <a:pt x="16383" y="1523"/>
                  <a:pt x="16117" y="1789"/>
                  <a:pt x="15790" y="1789"/>
                </a:cubicBezTo>
                <a:cubicBezTo>
                  <a:pt x="15461" y="1789"/>
                  <a:pt x="15196" y="1523"/>
                  <a:pt x="15196" y="1195"/>
                </a:cubicBezTo>
                <a:cubicBezTo>
                  <a:pt x="15196" y="867"/>
                  <a:pt x="15461" y="602"/>
                  <a:pt x="15790" y="602"/>
                </a:cubicBezTo>
                <a:close/>
                <a:moveTo>
                  <a:pt x="18736" y="2375"/>
                </a:moveTo>
                <a:cubicBezTo>
                  <a:pt x="19063" y="2375"/>
                  <a:pt x="19329" y="2640"/>
                  <a:pt x="19329" y="2967"/>
                </a:cubicBezTo>
                <a:cubicBezTo>
                  <a:pt x="19329" y="3296"/>
                  <a:pt x="19063" y="3562"/>
                  <a:pt x="18736" y="3562"/>
                </a:cubicBezTo>
                <a:cubicBezTo>
                  <a:pt x="18407" y="3562"/>
                  <a:pt x="18142" y="3296"/>
                  <a:pt x="18142" y="2967"/>
                </a:cubicBezTo>
                <a:cubicBezTo>
                  <a:pt x="18142" y="2640"/>
                  <a:pt x="18407" y="2375"/>
                  <a:pt x="18736" y="2375"/>
                </a:cubicBezTo>
                <a:close/>
                <a:moveTo>
                  <a:pt x="6987" y="7854"/>
                </a:moveTo>
                <a:lnTo>
                  <a:pt x="6987" y="7854"/>
                </a:lnTo>
                <a:cubicBezTo>
                  <a:pt x="6152" y="8444"/>
                  <a:pt x="5406" y="9189"/>
                  <a:pt x="4797" y="10079"/>
                </a:cubicBezTo>
                <a:cubicBezTo>
                  <a:pt x="4557" y="9843"/>
                  <a:pt x="4331" y="9595"/>
                  <a:pt x="4117" y="9333"/>
                </a:cubicBezTo>
                <a:cubicBezTo>
                  <a:pt x="4918" y="8603"/>
                  <a:pt x="5915" y="8086"/>
                  <a:pt x="6987" y="7854"/>
                </a:cubicBezTo>
                <a:close/>
                <a:moveTo>
                  <a:pt x="3690" y="9764"/>
                </a:moveTo>
                <a:cubicBezTo>
                  <a:pt x="3933" y="10057"/>
                  <a:pt x="4194" y="10338"/>
                  <a:pt x="4469" y="10598"/>
                </a:cubicBezTo>
                <a:cubicBezTo>
                  <a:pt x="4199" y="11061"/>
                  <a:pt x="3973" y="11549"/>
                  <a:pt x="3791" y="12061"/>
                </a:cubicBezTo>
                <a:cubicBezTo>
                  <a:pt x="3459" y="11702"/>
                  <a:pt x="3152" y="11318"/>
                  <a:pt x="2880" y="10912"/>
                </a:cubicBezTo>
                <a:cubicBezTo>
                  <a:pt x="3106" y="10499"/>
                  <a:pt x="3377" y="10114"/>
                  <a:pt x="3690" y="9764"/>
                </a:cubicBezTo>
                <a:close/>
                <a:moveTo>
                  <a:pt x="13043" y="9994"/>
                </a:moveTo>
                <a:cubicBezTo>
                  <a:pt x="13436" y="10479"/>
                  <a:pt x="13757" y="11023"/>
                  <a:pt x="13991" y="11612"/>
                </a:cubicBezTo>
                <a:cubicBezTo>
                  <a:pt x="13178" y="11708"/>
                  <a:pt x="12383" y="12027"/>
                  <a:pt x="11710" y="12563"/>
                </a:cubicBezTo>
                <a:lnTo>
                  <a:pt x="12429" y="10701"/>
                </a:lnTo>
                <a:lnTo>
                  <a:pt x="13043" y="9994"/>
                </a:lnTo>
                <a:close/>
                <a:moveTo>
                  <a:pt x="12136" y="9086"/>
                </a:moveTo>
                <a:cubicBezTo>
                  <a:pt x="12205" y="9146"/>
                  <a:pt x="12273" y="9202"/>
                  <a:pt x="12342" y="9262"/>
                </a:cubicBezTo>
                <a:lnTo>
                  <a:pt x="11907" y="10388"/>
                </a:lnTo>
                <a:lnTo>
                  <a:pt x="9940" y="12657"/>
                </a:lnTo>
                <a:cubicBezTo>
                  <a:pt x="9574" y="12599"/>
                  <a:pt x="9207" y="12520"/>
                  <a:pt x="8848" y="12418"/>
                </a:cubicBezTo>
                <a:cubicBezTo>
                  <a:pt x="9589" y="11015"/>
                  <a:pt x="10720" y="9862"/>
                  <a:pt x="12136" y="9086"/>
                </a:cubicBezTo>
                <a:close/>
                <a:moveTo>
                  <a:pt x="11261" y="12058"/>
                </a:moveTo>
                <a:lnTo>
                  <a:pt x="10987" y="12764"/>
                </a:lnTo>
                <a:cubicBezTo>
                  <a:pt x="10879" y="12760"/>
                  <a:pt x="10773" y="12753"/>
                  <a:pt x="10665" y="12745"/>
                </a:cubicBezTo>
                <a:lnTo>
                  <a:pt x="11261" y="12058"/>
                </a:lnTo>
                <a:close/>
                <a:moveTo>
                  <a:pt x="12178" y="12967"/>
                </a:moveTo>
                <a:cubicBezTo>
                  <a:pt x="11924" y="13368"/>
                  <a:pt x="11718" y="13798"/>
                  <a:pt x="11569" y="14245"/>
                </a:cubicBezTo>
                <a:cubicBezTo>
                  <a:pt x="11444" y="14178"/>
                  <a:pt x="11323" y="14106"/>
                  <a:pt x="11203" y="14029"/>
                </a:cubicBezTo>
                <a:cubicBezTo>
                  <a:pt x="11460" y="13618"/>
                  <a:pt x="11792" y="13259"/>
                  <a:pt x="12178" y="12967"/>
                </a:cubicBezTo>
                <a:close/>
                <a:moveTo>
                  <a:pt x="2580" y="11541"/>
                </a:moveTo>
                <a:cubicBezTo>
                  <a:pt x="2885" y="11958"/>
                  <a:pt x="3221" y="12352"/>
                  <a:pt x="3582" y="12719"/>
                </a:cubicBezTo>
                <a:cubicBezTo>
                  <a:pt x="3416" y="13327"/>
                  <a:pt x="3317" y="13945"/>
                  <a:pt x="3282" y="14567"/>
                </a:cubicBezTo>
                <a:cubicBezTo>
                  <a:pt x="2864" y="14144"/>
                  <a:pt x="2491" y="13682"/>
                  <a:pt x="2159" y="13185"/>
                </a:cubicBezTo>
                <a:cubicBezTo>
                  <a:pt x="2220" y="12640"/>
                  <a:pt x="2356" y="12089"/>
                  <a:pt x="2580" y="11541"/>
                </a:cubicBezTo>
                <a:close/>
                <a:moveTo>
                  <a:pt x="8580" y="12971"/>
                </a:moveTo>
                <a:cubicBezTo>
                  <a:pt x="9341" y="13193"/>
                  <a:pt x="10125" y="13327"/>
                  <a:pt x="10927" y="13365"/>
                </a:cubicBezTo>
                <a:cubicBezTo>
                  <a:pt x="10542" y="13868"/>
                  <a:pt x="10271" y="14442"/>
                  <a:pt x="10125" y="15052"/>
                </a:cubicBezTo>
                <a:cubicBezTo>
                  <a:pt x="9423" y="15009"/>
                  <a:pt x="8724" y="14888"/>
                  <a:pt x="8043" y="14689"/>
                </a:cubicBezTo>
                <a:cubicBezTo>
                  <a:pt x="8161" y="14093"/>
                  <a:pt x="8339" y="13524"/>
                  <a:pt x="8580" y="12971"/>
                </a:cubicBezTo>
                <a:close/>
                <a:moveTo>
                  <a:pt x="10922" y="14567"/>
                </a:moveTo>
                <a:cubicBezTo>
                  <a:pt x="11080" y="14665"/>
                  <a:pt x="11242" y="14757"/>
                  <a:pt x="11405" y="14843"/>
                </a:cubicBezTo>
                <a:cubicBezTo>
                  <a:pt x="11347" y="15108"/>
                  <a:pt x="11306" y="15381"/>
                  <a:pt x="11285" y="15651"/>
                </a:cubicBezTo>
                <a:cubicBezTo>
                  <a:pt x="11083" y="15528"/>
                  <a:pt x="10889" y="15391"/>
                  <a:pt x="10704" y="15246"/>
                </a:cubicBezTo>
                <a:cubicBezTo>
                  <a:pt x="10758" y="15009"/>
                  <a:pt x="10831" y="14785"/>
                  <a:pt x="10922" y="14567"/>
                </a:cubicBezTo>
                <a:close/>
                <a:moveTo>
                  <a:pt x="18104" y="14504"/>
                </a:moveTo>
                <a:cubicBezTo>
                  <a:pt x="18198" y="14716"/>
                  <a:pt x="18274" y="14935"/>
                  <a:pt x="18329" y="15160"/>
                </a:cubicBezTo>
                <a:cubicBezTo>
                  <a:pt x="17289" y="16025"/>
                  <a:pt x="15989" y="16513"/>
                  <a:pt x="14636" y="16551"/>
                </a:cubicBezTo>
                <a:cubicBezTo>
                  <a:pt x="14610" y="16239"/>
                  <a:pt x="14610" y="15920"/>
                  <a:pt x="14641" y="15583"/>
                </a:cubicBezTo>
                <a:cubicBezTo>
                  <a:pt x="15883" y="15552"/>
                  <a:pt x="17071" y="15180"/>
                  <a:pt x="18104" y="14504"/>
                </a:cubicBezTo>
                <a:close/>
                <a:moveTo>
                  <a:pt x="10612" y="15932"/>
                </a:moveTo>
                <a:lnTo>
                  <a:pt x="10612" y="15932"/>
                </a:lnTo>
                <a:cubicBezTo>
                  <a:pt x="10824" y="16083"/>
                  <a:pt x="11044" y="16222"/>
                  <a:pt x="11271" y="16345"/>
                </a:cubicBezTo>
                <a:cubicBezTo>
                  <a:pt x="11285" y="16666"/>
                  <a:pt x="11323" y="16979"/>
                  <a:pt x="11390" y="17291"/>
                </a:cubicBezTo>
                <a:cubicBezTo>
                  <a:pt x="11139" y="17142"/>
                  <a:pt x="10900" y="16976"/>
                  <a:pt x="10670" y="16791"/>
                </a:cubicBezTo>
                <a:cubicBezTo>
                  <a:pt x="10620" y="16515"/>
                  <a:pt x="10600" y="16237"/>
                  <a:pt x="10612" y="15932"/>
                </a:cubicBezTo>
                <a:close/>
                <a:moveTo>
                  <a:pt x="8361" y="15396"/>
                </a:moveTo>
                <a:cubicBezTo>
                  <a:pt x="8832" y="15511"/>
                  <a:pt x="9308" y="15590"/>
                  <a:pt x="9786" y="15633"/>
                </a:cubicBezTo>
                <a:lnTo>
                  <a:pt x="9175" y="17334"/>
                </a:lnTo>
                <a:cubicBezTo>
                  <a:pt x="8759" y="17296"/>
                  <a:pt x="8344" y="17232"/>
                  <a:pt x="7933" y="17140"/>
                </a:cubicBezTo>
                <a:cubicBezTo>
                  <a:pt x="7890" y="16741"/>
                  <a:pt x="7878" y="16342"/>
                  <a:pt x="7894" y="15939"/>
                </a:cubicBezTo>
                <a:lnTo>
                  <a:pt x="8361" y="15396"/>
                </a:lnTo>
                <a:close/>
                <a:moveTo>
                  <a:pt x="10045" y="16705"/>
                </a:moveTo>
                <a:cubicBezTo>
                  <a:pt x="10057" y="16806"/>
                  <a:pt x="10074" y="16905"/>
                  <a:pt x="10095" y="17001"/>
                </a:cubicBezTo>
                <a:cubicBezTo>
                  <a:pt x="10096" y="17010"/>
                  <a:pt x="10096" y="17017"/>
                  <a:pt x="10098" y="17025"/>
                </a:cubicBezTo>
                <a:cubicBezTo>
                  <a:pt x="10122" y="17140"/>
                  <a:pt x="10149" y="17253"/>
                  <a:pt x="10184" y="17368"/>
                </a:cubicBezTo>
                <a:cubicBezTo>
                  <a:pt x="10120" y="17369"/>
                  <a:pt x="10058" y="17369"/>
                  <a:pt x="9995" y="17369"/>
                </a:cubicBezTo>
                <a:cubicBezTo>
                  <a:pt x="9933" y="17369"/>
                  <a:pt x="9870" y="17369"/>
                  <a:pt x="9807" y="17368"/>
                </a:cubicBezTo>
                <a:lnTo>
                  <a:pt x="10045" y="16705"/>
                </a:lnTo>
                <a:close/>
                <a:moveTo>
                  <a:pt x="18436" y="15845"/>
                </a:moveTo>
                <a:cubicBezTo>
                  <a:pt x="18442" y="15931"/>
                  <a:pt x="18447" y="16018"/>
                  <a:pt x="18447" y="16104"/>
                </a:cubicBezTo>
                <a:cubicBezTo>
                  <a:pt x="18447" y="16297"/>
                  <a:pt x="18431" y="16486"/>
                  <a:pt x="18406" y="16669"/>
                </a:cubicBezTo>
                <a:cubicBezTo>
                  <a:pt x="17453" y="17488"/>
                  <a:pt x="16258" y="17990"/>
                  <a:pt x="15011" y="18101"/>
                </a:cubicBezTo>
                <a:cubicBezTo>
                  <a:pt x="14884" y="17794"/>
                  <a:pt x="14786" y="17477"/>
                  <a:pt x="14721" y="17152"/>
                </a:cubicBezTo>
                <a:cubicBezTo>
                  <a:pt x="16068" y="17102"/>
                  <a:pt x="17361" y="16643"/>
                  <a:pt x="18436" y="15845"/>
                </a:cubicBezTo>
                <a:close/>
                <a:moveTo>
                  <a:pt x="2130" y="14173"/>
                </a:moveTo>
                <a:lnTo>
                  <a:pt x="2130" y="14173"/>
                </a:lnTo>
                <a:cubicBezTo>
                  <a:pt x="2477" y="14613"/>
                  <a:pt x="2861" y="15023"/>
                  <a:pt x="3279" y="15400"/>
                </a:cubicBezTo>
                <a:cubicBezTo>
                  <a:pt x="3320" y="16337"/>
                  <a:pt x="3505" y="17256"/>
                  <a:pt x="3837" y="18132"/>
                </a:cubicBezTo>
                <a:cubicBezTo>
                  <a:pt x="2818" y="17068"/>
                  <a:pt x="2202" y="15658"/>
                  <a:pt x="2130" y="14173"/>
                </a:cubicBezTo>
                <a:close/>
                <a:moveTo>
                  <a:pt x="10965" y="17740"/>
                </a:moveTo>
                <a:cubicBezTo>
                  <a:pt x="11175" y="17870"/>
                  <a:pt x="11393" y="17988"/>
                  <a:pt x="11616" y="18092"/>
                </a:cubicBezTo>
                <a:cubicBezTo>
                  <a:pt x="11761" y="18493"/>
                  <a:pt x="11950" y="18879"/>
                  <a:pt x="12178" y="19238"/>
                </a:cubicBezTo>
                <a:cubicBezTo>
                  <a:pt x="11658" y="18849"/>
                  <a:pt x="11242" y="18336"/>
                  <a:pt x="10965" y="17740"/>
                </a:cubicBezTo>
                <a:close/>
                <a:moveTo>
                  <a:pt x="18138" y="17628"/>
                </a:moveTo>
                <a:lnTo>
                  <a:pt x="18138" y="17628"/>
                </a:lnTo>
                <a:cubicBezTo>
                  <a:pt x="17743" y="18563"/>
                  <a:pt x="16991" y="19315"/>
                  <a:pt x="16054" y="19714"/>
                </a:cubicBezTo>
                <a:cubicBezTo>
                  <a:pt x="15754" y="19399"/>
                  <a:pt x="15501" y="19052"/>
                  <a:pt x="15290" y="18682"/>
                </a:cubicBezTo>
                <a:cubicBezTo>
                  <a:pt x="16307" y="18555"/>
                  <a:pt x="17285" y="18192"/>
                  <a:pt x="18138" y="17628"/>
                </a:cubicBezTo>
                <a:close/>
                <a:moveTo>
                  <a:pt x="8031" y="17775"/>
                </a:moveTo>
                <a:lnTo>
                  <a:pt x="8031" y="17775"/>
                </a:lnTo>
                <a:cubicBezTo>
                  <a:pt x="8341" y="17837"/>
                  <a:pt x="8652" y="17885"/>
                  <a:pt x="8968" y="17918"/>
                </a:cubicBezTo>
                <a:lnTo>
                  <a:pt x="8673" y="18740"/>
                </a:lnTo>
                <a:cubicBezTo>
                  <a:pt x="8616" y="18896"/>
                  <a:pt x="8699" y="19069"/>
                  <a:pt x="8854" y="19127"/>
                </a:cubicBezTo>
                <a:cubicBezTo>
                  <a:pt x="8888" y="19139"/>
                  <a:pt x="8923" y="19145"/>
                  <a:pt x="8957" y="19145"/>
                </a:cubicBezTo>
                <a:cubicBezTo>
                  <a:pt x="9080" y="19145"/>
                  <a:pt x="9196" y="19068"/>
                  <a:pt x="9242" y="18945"/>
                </a:cubicBezTo>
                <a:lnTo>
                  <a:pt x="9593" y="17964"/>
                </a:lnTo>
                <a:cubicBezTo>
                  <a:pt x="9722" y="17970"/>
                  <a:pt x="9847" y="17974"/>
                  <a:pt x="9983" y="17974"/>
                </a:cubicBezTo>
                <a:cubicBezTo>
                  <a:pt x="10110" y="17974"/>
                  <a:pt x="10246" y="17971"/>
                  <a:pt x="10405" y="17964"/>
                </a:cubicBezTo>
                <a:cubicBezTo>
                  <a:pt x="10620" y="18426"/>
                  <a:pt x="10879" y="18837"/>
                  <a:pt x="11270" y="19240"/>
                </a:cubicBezTo>
                <a:cubicBezTo>
                  <a:pt x="10499" y="19672"/>
                  <a:pt x="9658" y="19925"/>
                  <a:pt x="8796" y="19999"/>
                </a:cubicBezTo>
                <a:cubicBezTo>
                  <a:pt x="8430" y="19288"/>
                  <a:pt x="8176" y="18539"/>
                  <a:pt x="8031" y="17775"/>
                </a:cubicBezTo>
                <a:close/>
                <a:moveTo>
                  <a:pt x="14971" y="12212"/>
                </a:moveTo>
                <a:cubicBezTo>
                  <a:pt x="15124" y="12229"/>
                  <a:pt x="15276" y="12255"/>
                  <a:pt x="15425" y="12291"/>
                </a:cubicBezTo>
                <a:cubicBezTo>
                  <a:pt x="13538" y="14478"/>
                  <a:pt x="13539" y="17733"/>
                  <a:pt x="15425" y="19920"/>
                </a:cubicBezTo>
                <a:cubicBezTo>
                  <a:pt x="15278" y="19954"/>
                  <a:pt x="15125" y="19982"/>
                  <a:pt x="14971" y="19999"/>
                </a:cubicBezTo>
                <a:cubicBezTo>
                  <a:pt x="12666" y="17911"/>
                  <a:pt x="12671" y="14293"/>
                  <a:pt x="14971" y="12212"/>
                </a:cubicBezTo>
                <a:close/>
                <a:moveTo>
                  <a:pt x="14127" y="12205"/>
                </a:moveTo>
                <a:lnTo>
                  <a:pt x="14127" y="12205"/>
                </a:lnTo>
                <a:cubicBezTo>
                  <a:pt x="12145" y="14425"/>
                  <a:pt x="12143" y="17782"/>
                  <a:pt x="14127" y="20002"/>
                </a:cubicBezTo>
                <a:cubicBezTo>
                  <a:pt x="13902" y="19980"/>
                  <a:pt x="13685" y="19939"/>
                  <a:pt x="13472" y="19879"/>
                </a:cubicBezTo>
                <a:cubicBezTo>
                  <a:pt x="11338" y="17817"/>
                  <a:pt x="11330" y="14399"/>
                  <a:pt x="13472" y="12328"/>
                </a:cubicBezTo>
                <a:cubicBezTo>
                  <a:pt x="13685" y="12269"/>
                  <a:pt x="13902" y="12229"/>
                  <a:pt x="14127" y="12205"/>
                </a:cubicBezTo>
                <a:close/>
                <a:moveTo>
                  <a:pt x="8385" y="7717"/>
                </a:moveTo>
                <a:cubicBezTo>
                  <a:pt x="8880" y="7728"/>
                  <a:pt x="9373" y="7796"/>
                  <a:pt x="9862" y="7926"/>
                </a:cubicBezTo>
                <a:cubicBezTo>
                  <a:pt x="8106" y="8882"/>
                  <a:pt x="6736" y="10393"/>
                  <a:pt x="5961" y="12250"/>
                </a:cubicBezTo>
                <a:cubicBezTo>
                  <a:pt x="5896" y="12404"/>
                  <a:pt x="5970" y="12582"/>
                  <a:pt x="6124" y="12645"/>
                </a:cubicBezTo>
                <a:cubicBezTo>
                  <a:pt x="6162" y="12661"/>
                  <a:pt x="6202" y="12669"/>
                  <a:pt x="6241" y="12669"/>
                </a:cubicBezTo>
                <a:cubicBezTo>
                  <a:pt x="6359" y="12669"/>
                  <a:pt x="6472" y="12599"/>
                  <a:pt x="6520" y="12483"/>
                </a:cubicBezTo>
                <a:cubicBezTo>
                  <a:pt x="7315" y="10580"/>
                  <a:pt x="8783" y="9064"/>
                  <a:pt x="10663" y="8202"/>
                </a:cubicBezTo>
                <a:cubicBezTo>
                  <a:pt x="10990" y="8343"/>
                  <a:pt x="11304" y="8507"/>
                  <a:pt x="11599" y="8697"/>
                </a:cubicBezTo>
                <a:cubicBezTo>
                  <a:pt x="9010" y="10227"/>
                  <a:pt x="7489" y="12882"/>
                  <a:pt x="7304" y="15699"/>
                </a:cubicBezTo>
                <a:lnTo>
                  <a:pt x="6390" y="16755"/>
                </a:lnTo>
                <a:cubicBezTo>
                  <a:pt x="6280" y="16881"/>
                  <a:pt x="6294" y="17071"/>
                  <a:pt x="6419" y="17181"/>
                </a:cubicBezTo>
                <a:cubicBezTo>
                  <a:pt x="6476" y="17231"/>
                  <a:pt x="6547" y="17255"/>
                  <a:pt x="6617" y="17255"/>
                </a:cubicBezTo>
                <a:cubicBezTo>
                  <a:pt x="6701" y="17255"/>
                  <a:pt x="6785" y="17220"/>
                  <a:pt x="6845" y="17150"/>
                </a:cubicBezTo>
                <a:lnTo>
                  <a:pt x="7292" y="16635"/>
                </a:lnTo>
                <a:cubicBezTo>
                  <a:pt x="7342" y="17798"/>
                  <a:pt x="7625" y="18944"/>
                  <a:pt x="8135" y="20018"/>
                </a:cubicBezTo>
                <a:cubicBezTo>
                  <a:pt x="7782" y="20011"/>
                  <a:pt x="7428" y="19975"/>
                  <a:pt x="7082" y="19905"/>
                </a:cubicBezTo>
                <a:cubicBezTo>
                  <a:pt x="5967" y="18075"/>
                  <a:pt x="5612" y="15931"/>
                  <a:pt x="6083" y="13844"/>
                </a:cubicBezTo>
                <a:cubicBezTo>
                  <a:pt x="6121" y="13682"/>
                  <a:pt x="6020" y="13519"/>
                  <a:pt x="5857" y="13483"/>
                </a:cubicBezTo>
                <a:cubicBezTo>
                  <a:pt x="5835" y="13478"/>
                  <a:pt x="5813" y="13476"/>
                  <a:pt x="5791" y="13476"/>
                </a:cubicBezTo>
                <a:cubicBezTo>
                  <a:pt x="5652" y="13476"/>
                  <a:pt x="5527" y="13570"/>
                  <a:pt x="5495" y="13711"/>
                </a:cubicBezTo>
                <a:cubicBezTo>
                  <a:pt x="5033" y="15749"/>
                  <a:pt x="5307" y="17842"/>
                  <a:pt x="6263" y="19682"/>
                </a:cubicBezTo>
                <a:cubicBezTo>
                  <a:pt x="5782" y="19514"/>
                  <a:pt x="5333" y="19295"/>
                  <a:pt x="4920" y="19026"/>
                </a:cubicBezTo>
                <a:cubicBezTo>
                  <a:pt x="3837" y="17090"/>
                  <a:pt x="3572" y="14802"/>
                  <a:pt x="4235" y="12633"/>
                </a:cubicBezTo>
                <a:cubicBezTo>
                  <a:pt x="4901" y="10460"/>
                  <a:pt x="6405" y="8713"/>
                  <a:pt x="8385" y="7717"/>
                </a:cubicBezTo>
                <a:close/>
                <a:moveTo>
                  <a:pt x="15788" y="1"/>
                </a:moveTo>
                <a:cubicBezTo>
                  <a:pt x="15129" y="1"/>
                  <a:pt x="14593" y="539"/>
                  <a:pt x="14593" y="1198"/>
                </a:cubicBezTo>
                <a:cubicBezTo>
                  <a:pt x="14593" y="1595"/>
                  <a:pt x="14790" y="1952"/>
                  <a:pt x="15089" y="2168"/>
                </a:cubicBezTo>
                <a:lnTo>
                  <a:pt x="12573" y="8666"/>
                </a:lnTo>
                <a:cubicBezTo>
                  <a:pt x="11311" y="7622"/>
                  <a:pt x="9789" y="7115"/>
                  <a:pt x="8277" y="7115"/>
                </a:cubicBezTo>
                <a:cubicBezTo>
                  <a:pt x="5863" y="7115"/>
                  <a:pt x="3475" y="8409"/>
                  <a:pt x="2215" y="10879"/>
                </a:cubicBezTo>
                <a:cubicBezTo>
                  <a:pt x="0" y="15384"/>
                  <a:pt x="3286" y="20627"/>
                  <a:pt x="8272" y="20627"/>
                </a:cubicBezTo>
                <a:cubicBezTo>
                  <a:pt x="9488" y="20627"/>
                  <a:pt x="10691" y="20297"/>
                  <a:pt x="11741" y="19667"/>
                </a:cubicBezTo>
                <a:cubicBezTo>
                  <a:pt x="12515" y="20275"/>
                  <a:pt x="13484" y="20627"/>
                  <a:pt x="14526" y="20627"/>
                </a:cubicBezTo>
                <a:cubicBezTo>
                  <a:pt x="17025" y="20627"/>
                  <a:pt x="19050" y="18594"/>
                  <a:pt x="19050" y="16104"/>
                </a:cubicBezTo>
                <a:cubicBezTo>
                  <a:pt x="19050" y="14989"/>
                  <a:pt x="18635" y="13942"/>
                  <a:pt x="17953" y="13151"/>
                </a:cubicBezTo>
                <a:cubicBezTo>
                  <a:pt x="17893" y="13082"/>
                  <a:pt x="17809" y="13046"/>
                  <a:pt x="17724" y="13046"/>
                </a:cubicBezTo>
                <a:cubicBezTo>
                  <a:pt x="17654" y="13046"/>
                  <a:pt x="17584" y="13070"/>
                  <a:pt x="17527" y="13120"/>
                </a:cubicBezTo>
                <a:cubicBezTo>
                  <a:pt x="17402" y="13228"/>
                  <a:pt x="17386" y="13420"/>
                  <a:pt x="17496" y="13545"/>
                </a:cubicBezTo>
                <a:cubicBezTo>
                  <a:pt x="17611" y="13680"/>
                  <a:pt x="17719" y="13822"/>
                  <a:pt x="17815" y="13969"/>
                </a:cubicBezTo>
                <a:cubicBezTo>
                  <a:pt x="16897" y="14581"/>
                  <a:pt x="15843" y="14927"/>
                  <a:pt x="14738" y="14973"/>
                </a:cubicBezTo>
                <a:cubicBezTo>
                  <a:pt x="14939" y="14046"/>
                  <a:pt x="15389" y="13193"/>
                  <a:pt x="16054" y="12491"/>
                </a:cubicBezTo>
                <a:cubicBezTo>
                  <a:pt x="16198" y="12551"/>
                  <a:pt x="16336" y="12620"/>
                  <a:pt x="16472" y="12697"/>
                </a:cubicBezTo>
                <a:cubicBezTo>
                  <a:pt x="16519" y="12724"/>
                  <a:pt x="16571" y="12737"/>
                  <a:pt x="16622" y="12737"/>
                </a:cubicBezTo>
                <a:cubicBezTo>
                  <a:pt x="16727" y="12737"/>
                  <a:pt x="16829" y="12682"/>
                  <a:pt x="16885" y="12585"/>
                </a:cubicBezTo>
                <a:cubicBezTo>
                  <a:pt x="16968" y="12440"/>
                  <a:pt x="16917" y="12257"/>
                  <a:pt x="16773" y="12173"/>
                </a:cubicBezTo>
                <a:cubicBezTo>
                  <a:pt x="16129" y="11803"/>
                  <a:pt x="15386" y="11595"/>
                  <a:pt x="14627" y="11580"/>
                </a:cubicBezTo>
                <a:cubicBezTo>
                  <a:pt x="14355" y="10825"/>
                  <a:pt x="13952" y="10133"/>
                  <a:pt x="13447" y="9531"/>
                </a:cubicBezTo>
                <a:lnTo>
                  <a:pt x="18207" y="4038"/>
                </a:lnTo>
                <a:cubicBezTo>
                  <a:pt x="18365" y="4120"/>
                  <a:pt x="18544" y="4165"/>
                  <a:pt x="18736" y="4165"/>
                </a:cubicBezTo>
                <a:cubicBezTo>
                  <a:pt x="19396" y="4165"/>
                  <a:pt x="19932" y="3627"/>
                  <a:pt x="19932" y="2967"/>
                </a:cubicBezTo>
                <a:cubicBezTo>
                  <a:pt x="19932" y="2308"/>
                  <a:pt x="19396" y="1772"/>
                  <a:pt x="18736" y="1772"/>
                </a:cubicBezTo>
                <a:cubicBezTo>
                  <a:pt x="18077" y="1772"/>
                  <a:pt x="17539" y="2308"/>
                  <a:pt x="17539" y="2967"/>
                </a:cubicBezTo>
                <a:cubicBezTo>
                  <a:pt x="17539" y="3219"/>
                  <a:pt x="17616" y="3452"/>
                  <a:pt x="17748" y="3644"/>
                </a:cubicBezTo>
                <a:lnTo>
                  <a:pt x="13077" y="9036"/>
                </a:lnTo>
                <a:lnTo>
                  <a:pt x="13077" y="9036"/>
                </a:lnTo>
                <a:lnTo>
                  <a:pt x="15651" y="2385"/>
                </a:lnTo>
                <a:cubicBezTo>
                  <a:pt x="15698" y="2390"/>
                  <a:pt x="15742" y="2394"/>
                  <a:pt x="15788" y="2394"/>
                </a:cubicBezTo>
                <a:cubicBezTo>
                  <a:pt x="16448" y="2394"/>
                  <a:pt x="16986" y="1857"/>
                  <a:pt x="16986" y="1198"/>
                </a:cubicBezTo>
                <a:cubicBezTo>
                  <a:pt x="16986" y="539"/>
                  <a:pt x="16449" y="1"/>
                  <a:pt x="157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544" name="Google Shape;6544;p21"/>
          <p:cNvGrpSpPr/>
          <p:nvPr/>
        </p:nvGrpSpPr>
        <p:grpSpPr>
          <a:xfrm>
            <a:off x="4440369" y="3039557"/>
            <a:ext cx="263163" cy="260286"/>
            <a:chOff x="1499675" y="2576325"/>
            <a:chExt cx="521425" cy="515725"/>
          </a:xfrm>
        </p:grpSpPr>
        <p:sp>
          <p:nvSpPr>
            <p:cNvPr id="6545" name="Google Shape;6545;p21"/>
            <p:cNvSpPr/>
            <p:nvPr/>
          </p:nvSpPr>
          <p:spPr>
            <a:xfrm>
              <a:off x="1499675" y="2793800"/>
              <a:ext cx="301100" cy="298250"/>
            </a:xfrm>
            <a:custGeom>
              <a:rect b="b" l="l" r="r" t="t"/>
              <a:pathLst>
                <a:path extrusionOk="0" h="11930" w="12044">
                  <a:moveTo>
                    <a:pt x="2546" y="696"/>
                  </a:moveTo>
                  <a:lnTo>
                    <a:pt x="3698" y="912"/>
                  </a:lnTo>
                  <a:lnTo>
                    <a:pt x="4156" y="3204"/>
                  </a:lnTo>
                  <a:lnTo>
                    <a:pt x="3392" y="3968"/>
                  </a:lnTo>
                  <a:lnTo>
                    <a:pt x="2546" y="696"/>
                  </a:lnTo>
                  <a:close/>
                  <a:moveTo>
                    <a:pt x="8844" y="7889"/>
                  </a:moveTo>
                  <a:lnTo>
                    <a:pt x="11136" y="8348"/>
                  </a:lnTo>
                  <a:lnTo>
                    <a:pt x="11348" y="9501"/>
                  </a:lnTo>
                  <a:lnTo>
                    <a:pt x="8076" y="8656"/>
                  </a:lnTo>
                  <a:lnTo>
                    <a:pt x="8844" y="7889"/>
                  </a:lnTo>
                  <a:close/>
                  <a:moveTo>
                    <a:pt x="1910" y="698"/>
                  </a:moveTo>
                  <a:lnTo>
                    <a:pt x="2931" y="4643"/>
                  </a:lnTo>
                  <a:lnTo>
                    <a:pt x="2931" y="4646"/>
                  </a:lnTo>
                  <a:cubicBezTo>
                    <a:pt x="2936" y="4660"/>
                    <a:pt x="2939" y="4677"/>
                    <a:pt x="2948" y="4693"/>
                  </a:cubicBezTo>
                  <a:lnTo>
                    <a:pt x="2948" y="4694"/>
                  </a:lnTo>
                  <a:cubicBezTo>
                    <a:pt x="3967" y="6978"/>
                    <a:pt x="5165" y="8171"/>
                    <a:pt x="7359" y="9102"/>
                  </a:cubicBezTo>
                  <a:cubicBezTo>
                    <a:pt x="7362" y="9102"/>
                    <a:pt x="7362" y="9102"/>
                    <a:pt x="7364" y="9103"/>
                  </a:cubicBezTo>
                  <a:lnTo>
                    <a:pt x="7402" y="9117"/>
                  </a:lnTo>
                  <a:lnTo>
                    <a:pt x="11346" y="10138"/>
                  </a:lnTo>
                  <a:cubicBezTo>
                    <a:pt x="11252" y="10379"/>
                    <a:pt x="11107" y="10604"/>
                    <a:pt x="10916" y="10796"/>
                  </a:cubicBezTo>
                  <a:cubicBezTo>
                    <a:pt x="10566" y="11146"/>
                    <a:pt x="10090" y="11321"/>
                    <a:pt x="9496" y="11321"/>
                  </a:cubicBezTo>
                  <a:cubicBezTo>
                    <a:pt x="9321" y="11321"/>
                    <a:pt x="9135" y="11306"/>
                    <a:pt x="8940" y="11275"/>
                  </a:cubicBezTo>
                  <a:cubicBezTo>
                    <a:pt x="7247" y="11010"/>
                    <a:pt x="4901" y="10186"/>
                    <a:pt x="3387" y="8680"/>
                  </a:cubicBezTo>
                  <a:lnTo>
                    <a:pt x="3366" y="8658"/>
                  </a:lnTo>
                  <a:cubicBezTo>
                    <a:pt x="1859" y="7144"/>
                    <a:pt x="1036" y="4797"/>
                    <a:pt x="771" y="3106"/>
                  </a:cubicBezTo>
                  <a:cubicBezTo>
                    <a:pt x="636" y="2248"/>
                    <a:pt x="797" y="1584"/>
                    <a:pt x="1251" y="1130"/>
                  </a:cubicBezTo>
                  <a:cubicBezTo>
                    <a:pt x="1439" y="941"/>
                    <a:pt x="1663" y="794"/>
                    <a:pt x="1910" y="698"/>
                  </a:cubicBezTo>
                  <a:close/>
                  <a:moveTo>
                    <a:pt x="2127" y="1"/>
                  </a:moveTo>
                  <a:cubicBezTo>
                    <a:pt x="2102" y="1"/>
                    <a:pt x="2077" y="4"/>
                    <a:pt x="2052" y="9"/>
                  </a:cubicBezTo>
                  <a:cubicBezTo>
                    <a:pt x="1585" y="117"/>
                    <a:pt x="1158" y="354"/>
                    <a:pt x="819" y="693"/>
                  </a:cubicBezTo>
                  <a:cubicBezTo>
                    <a:pt x="228" y="1284"/>
                    <a:pt x="0" y="2151"/>
                    <a:pt x="165" y="3197"/>
                  </a:cubicBezTo>
                  <a:cubicBezTo>
                    <a:pt x="445" y="4984"/>
                    <a:pt x="1321" y="7469"/>
                    <a:pt x="2934" y="9090"/>
                  </a:cubicBezTo>
                  <a:lnTo>
                    <a:pt x="2955" y="9112"/>
                  </a:lnTo>
                  <a:cubicBezTo>
                    <a:pt x="4574" y="10724"/>
                    <a:pt x="7057" y="11597"/>
                    <a:pt x="8844" y="11878"/>
                  </a:cubicBezTo>
                  <a:cubicBezTo>
                    <a:pt x="9067" y="11912"/>
                    <a:pt x="9281" y="11930"/>
                    <a:pt x="9486" y="11930"/>
                  </a:cubicBezTo>
                  <a:cubicBezTo>
                    <a:pt x="10245" y="11930"/>
                    <a:pt x="10884" y="11690"/>
                    <a:pt x="11348" y="11226"/>
                  </a:cubicBezTo>
                  <a:cubicBezTo>
                    <a:pt x="11689" y="10885"/>
                    <a:pt x="11924" y="10458"/>
                    <a:pt x="12032" y="9992"/>
                  </a:cubicBezTo>
                  <a:cubicBezTo>
                    <a:pt x="12035" y="9975"/>
                    <a:pt x="12038" y="9960"/>
                    <a:pt x="12040" y="9943"/>
                  </a:cubicBezTo>
                  <a:cubicBezTo>
                    <a:pt x="12044" y="9919"/>
                    <a:pt x="12044" y="9889"/>
                    <a:pt x="12038" y="9862"/>
                  </a:cubicBezTo>
                  <a:lnTo>
                    <a:pt x="11699" y="8031"/>
                  </a:lnTo>
                  <a:cubicBezTo>
                    <a:pt x="11675" y="7906"/>
                    <a:pt x="11581" y="7810"/>
                    <a:pt x="11458" y="7786"/>
                  </a:cubicBezTo>
                  <a:lnTo>
                    <a:pt x="8801" y="7255"/>
                  </a:lnTo>
                  <a:cubicBezTo>
                    <a:pt x="8782" y="7251"/>
                    <a:pt x="8762" y="7250"/>
                    <a:pt x="8743" y="7250"/>
                  </a:cubicBezTo>
                  <a:cubicBezTo>
                    <a:pt x="8661" y="7250"/>
                    <a:pt x="8583" y="7281"/>
                    <a:pt x="8524" y="7339"/>
                  </a:cubicBezTo>
                  <a:lnTo>
                    <a:pt x="7410" y="8452"/>
                  </a:lnTo>
                  <a:cubicBezTo>
                    <a:pt x="5533" y="7620"/>
                    <a:pt x="4503" y="6589"/>
                    <a:pt x="3596" y="4631"/>
                  </a:cubicBezTo>
                  <a:lnTo>
                    <a:pt x="4707" y="3519"/>
                  </a:lnTo>
                  <a:cubicBezTo>
                    <a:pt x="4779" y="3446"/>
                    <a:pt x="4812" y="3345"/>
                    <a:pt x="4789" y="3243"/>
                  </a:cubicBezTo>
                  <a:lnTo>
                    <a:pt x="4258" y="585"/>
                  </a:lnTo>
                  <a:cubicBezTo>
                    <a:pt x="4236" y="463"/>
                    <a:pt x="4137" y="367"/>
                    <a:pt x="4015" y="343"/>
                  </a:cubicBezTo>
                  <a:lnTo>
                    <a:pt x="2184" y="6"/>
                  </a:lnTo>
                  <a:cubicBezTo>
                    <a:pt x="2166" y="2"/>
                    <a:pt x="2146" y="1"/>
                    <a:pt x="21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21"/>
            <p:cNvSpPr/>
            <p:nvPr/>
          </p:nvSpPr>
          <p:spPr>
            <a:xfrm>
              <a:off x="1719950" y="2576325"/>
              <a:ext cx="301150" cy="298325"/>
            </a:xfrm>
            <a:custGeom>
              <a:rect b="b" l="l" r="r" t="t"/>
              <a:pathLst>
                <a:path extrusionOk="0" h="11933" w="12046">
                  <a:moveTo>
                    <a:pt x="697" y="2431"/>
                  </a:moveTo>
                  <a:lnTo>
                    <a:pt x="3969" y="3277"/>
                  </a:lnTo>
                  <a:lnTo>
                    <a:pt x="3203" y="4044"/>
                  </a:lnTo>
                  <a:lnTo>
                    <a:pt x="910" y="3585"/>
                  </a:lnTo>
                  <a:lnTo>
                    <a:pt x="697" y="2431"/>
                  </a:lnTo>
                  <a:close/>
                  <a:moveTo>
                    <a:pt x="8654" y="7967"/>
                  </a:moveTo>
                  <a:lnTo>
                    <a:pt x="9500" y="11238"/>
                  </a:lnTo>
                  <a:lnTo>
                    <a:pt x="8349" y="11024"/>
                  </a:lnTo>
                  <a:lnTo>
                    <a:pt x="7890" y="8731"/>
                  </a:lnTo>
                  <a:lnTo>
                    <a:pt x="8654" y="7967"/>
                  </a:lnTo>
                  <a:close/>
                  <a:moveTo>
                    <a:pt x="2557" y="0"/>
                  </a:moveTo>
                  <a:cubicBezTo>
                    <a:pt x="1796" y="0"/>
                    <a:pt x="1161" y="240"/>
                    <a:pt x="696" y="706"/>
                  </a:cubicBezTo>
                  <a:cubicBezTo>
                    <a:pt x="355" y="1047"/>
                    <a:pt x="120" y="1471"/>
                    <a:pt x="12" y="1939"/>
                  </a:cubicBezTo>
                  <a:cubicBezTo>
                    <a:pt x="2" y="1982"/>
                    <a:pt x="0" y="2028"/>
                    <a:pt x="9" y="2071"/>
                  </a:cubicBezTo>
                  <a:lnTo>
                    <a:pt x="346" y="3902"/>
                  </a:lnTo>
                  <a:cubicBezTo>
                    <a:pt x="370" y="4025"/>
                    <a:pt x="465" y="4123"/>
                    <a:pt x="590" y="4145"/>
                  </a:cubicBezTo>
                  <a:lnTo>
                    <a:pt x="3246" y="4678"/>
                  </a:lnTo>
                  <a:cubicBezTo>
                    <a:pt x="3266" y="4682"/>
                    <a:pt x="3285" y="4683"/>
                    <a:pt x="3305" y="4683"/>
                  </a:cubicBezTo>
                  <a:cubicBezTo>
                    <a:pt x="3386" y="4683"/>
                    <a:pt x="3464" y="4652"/>
                    <a:pt x="3522" y="4594"/>
                  </a:cubicBezTo>
                  <a:lnTo>
                    <a:pt x="4635" y="3481"/>
                  </a:lnTo>
                  <a:cubicBezTo>
                    <a:pt x="6513" y="4313"/>
                    <a:pt x="7544" y="5343"/>
                    <a:pt x="8452" y="7302"/>
                  </a:cubicBezTo>
                  <a:lnTo>
                    <a:pt x="7340" y="8414"/>
                  </a:lnTo>
                  <a:cubicBezTo>
                    <a:pt x="7266" y="8486"/>
                    <a:pt x="7236" y="8589"/>
                    <a:pt x="7256" y="8690"/>
                  </a:cubicBezTo>
                  <a:lnTo>
                    <a:pt x="7787" y="11346"/>
                  </a:lnTo>
                  <a:cubicBezTo>
                    <a:pt x="7811" y="11468"/>
                    <a:pt x="7909" y="11566"/>
                    <a:pt x="8032" y="11590"/>
                  </a:cubicBezTo>
                  <a:lnTo>
                    <a:pt x="9862" y="11927"/>
                  </a:lnTo>
                  <a:cubicBezTo>
                    <a:pt x="9880" y="11931"/>
                    <a:pt x="9899" y="11933"/>
                    <a:pt x="9919" y="11933"/>
                  </a:cubicBezTo>
                  <a:cubicBezTo>
                    <a:pt x="9945" y="11933"/>
                    <a:pt x="9971" y="11929"/>
                    <a:pt x="9995" y="11924"/>
                  </a:cubicBezTo>
                  <a:cubicBezTo>
                    <a:pt x="10461" y="11816"/>
                    <a:pt x="10888" y="11578"/>
                    <a:pt x="11228" y="11240"/>
                  </a:cubicBezTo>
                  <a:cubicBezTo>
                    <a:pt x="11819" y="10647"/>
                    <a:pt x="12045" y="9779"/>
                    <a:pt x="11881" y="8732"/>
                  </a:cubicBezTo>
                  <a:cubicBezTo>
                    <a:pt x="11710" y="7645"/>
                    <a:pt x="11352" y="6478"/>
                    <a:pt x="10872" y="5449"/>
                  </a:cubicBezTo>
                  <a:cubicBezTo>
                    <a:pt x="10821" y="5337"/>
                    <a:pt x="10710" y="5271"/>
                    <a:pt x="10595" y="5271"/>
                  </a:cubicBezTo>
                  <a:cubicBezTo>
                    <a:pt x="10552" y="5271"/>
                    <a:pt x="10508" y="5280"/>
                    <a:pt x="10466" y="5300"/>
                  </a:cubicBezTo>
                  <a:cubicBezTo>
                    <a:pt x="10312" y="5372"/>
                    <a:pt x="10245" y="5555"/>
                    <a:pt x="10319" y="5707"/>
                  </a:cubicBezTo>
                  <a:cubicBezTo>
                    <a:pt x="10774" y="6687"/>
                    <a:pt x="11114" y="7794"/>
                    <a:pt x="11278" y="8827"/>
                  </a:cubicBezTo>
                  <a:cubicBezTo>
                    <a:pt x="11412" y="9685"/>
                    <a:pt x="11252" y="10349"/>
                    <a:pt x="10798" y="10803"/>
                  </a:cubicBezTo>
                  <a:cubicBezTo>
                    <a:pt x="10610" y="10992"/>
                    <a:pt x="10384" y="11139"/>
                    <a:pt x="10139" y="11235"/>
                  </a:cubicBezTo>
                  <a:lnTo>
                    <a:pt x="9116" y="7288"/>
                  </a:lnTo>
                  <a:lnTo>
                    <a:pt x="9116" y="7287"/>
                  </a:lnTo>
                  <a:cubicBezTo>
                    <a:pt x="9116" y="7285"/>
                    <a:pt x="9115" y="7283"/>
                    <a:pt x="9115" y="7280"/>
                  </a:cubicBezTo>
                  <a:cubicBezTo>
                    <a:pt x="9111" y="7268"/>
                    <a:pt x="9106" y="7258"/>
                    <a:pt x="9103" y="7246"/>
                  </a:cubicBezTo>
                  <a:cubicBezTo>
                    <a:pt x="9103" y="7244"/>
                    <a:pt x="9103" y="7242"/>
                    <a:pt x="9099" y="7242"/>
                  </a:cubicBezTo>
                  <a:cubicBezTo>
                    <a:pt x="8080" y="4959"/>
                    <a:pt x="6884" y="3763"/>
                    <a:pt x="4687" y="2833"/>
                  </a:cubicBezTo>
                  <a:cubicBezTo>
                    <a:pt x="4685" y="2833"/>
                    <a:pt x="4685" y="2833"/>
                    <a:pt x="4683" y="2832"/>
                  </a:cubicBezTo>
                  <a:lnTo>
                    <a:pt x="4644" y="2818"/>
                  </a:lnTo>
                  <a:lnTo>
                    <a:pt x="697" y="1797"/>
                  </a:lnTo>
                  <a:cubicBezTo>
                    <a:pt x="795" y="1552"/>
                    <a:pt x="942" y="1326"/>
                    <a:pt x="1131" y="1137"/>
                  </a:cubicBezTo>
                  <a:cubicBezTo>
                    <a:pt x="1481" y="787"/>
                    <a:pt x="1956" y="612"/>
                    <a:pt x="2550" y="612"/>
                  </a:cubicBezTo>
                  <a:cubicBezTo>
                    <a:pt x="2726" y="612"/>
                    <a:pt x="2912" y="627"/>
                    <a:pt x="3108" y="658"/>
                  </a:cubicBezTo>
                  <a:cubicBezTo>
                    <a:pt x="4798" y="923"/>
                    <a:pt x="7145" y="1746"/>
                    <a:pt x="8659" y="3253"/>
                  </a:cubicBezTo>
                  <a:lnTo>
                    <a:pt x="8680" y="3275"/>
                  </a:lnTo>
                  <a:cubicBezTo>
                    <a:pt x="8993" y="3587"/>
                    <a:pt x="9291" y="3955"/>
                    <a:pt x="9565" y="4365"/>
                  </a:cubicBezTo>
                  <a:cubicBezTo>
                    <a:pt x="9624" y="4453"/>
                    <a:pt x="9721" y="4500"/>
                    <a:pt x="9820" y="4500"/>
                  </a:cubicBezTo>
                  <a:cubicBezTo>
                    <a:pt x="9878" y="4500"/>
                    <a:pt x="9938" y="4484"/>
                    <a:pt x="9990" y="4448"/>
                  </a:cubicBezTo>
                  <a:cubicBezTo>
                    <a:pt x="10132" y="4354"/>
                    <a:pt x="10168" y="4162"/>
                    <a:pt x="10074" y="4022"/>
                  </a:cubicBezTo>
                  <a:cubicBezTo>
                    <a:pt x="9776" y="3580"/>
                    <a:pt x="9456" y="3183"/>
                    <a:pt x="9113" y="2840"/>
                  </a:cubicBezTo>
                  <a:lnTo>
                    <a:pt x="9091" y="2818"/>
                  </a:lnTo>
                  <a:cubicBezTo>
                    <a:pt x="7472" y="1206"/>
                    <a:pt x="4988" y="332"/>
                    <a:pt x="3202" y="53"/>
                  </a:cubicBezTo>
                  <a:cubicBezTo>
                    <a:pt x="2978" y="18"/>
                    <a:pt x="2763" y="0"/>
                    <a:pt x="25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21"/>
            <p:cNvSpPr/>
            <p:nvPr/>
          </p:nvSpPr>
          <p:spPr>
            <a:xfrm>
              <a:off x="1671000" y="2834800"/>
              <a:ext cx="163300" cy="129725"/>
            </a:xfrm>
            <a:custGeom>
              <a:rect b="b" l="l" r="r" t="t"/>
              <a:pathLst>
                <a:path extrusionOk="0" h="5189" w="6532">
                  <a:moveTo>
                    <a:pt x="3583" y="1"/>
                  </a:moveTo>
                  <a:cubicBezTo>
                    <a:pt x="3424" y="1"/>
                    <a:pt x="3270" y="124"/>
                    <a:pt x="3270" y="305"/>
                  </a:cubicBezTo>
                  <a:lnTo>
                    <a:pt x="3270" y="980"/>
                  </a:lnTo>
                  <a:lnTo>
                    <a:pt x="307" y="980"/>
                  </a:lnTo>
                  <a:cubicBezTo>
                    <a:pt x="138" y="980"/>
                    <a:pt x="0" y="1117"/>
                    <a:pt x="0" y="1287"/>
                  </a:cubicBezTo>
                  <a:cubicBezTo>
                    <a:pt x="0" y="1456"/>
                    <a:pt x="138" y="1593"/>
                    <a:pt x="307" y="1593"/>
                  </a:cubicBezTo>
                  <a:lnTo>
                    <a:pt x="3579" y="1593"/>
                  </a:lnTo>
                  <a:cubicBezTo>
                    <a:pt x="3748" y="1593"/>
                    <a:pt x="3885" y="1456"/>
                    <a:pt x="3885" y="1287"/>
                  </a:cubicBezTo>
                  <a:lnTo>
                    <a:pt x="3885" y="980"/>
                  </a:lnTo>
                  <a:lnTo>
                    <a:pt x="5728" y="2595"/>
                  </a:lnTo>
                  <a:lnTo>
                    <a:pt x="3885" y="4209"/>
                  </a:lnTo>
                  <a:lnTo>
                    <a:pt x="3885" y="3902"/>
                  </a:lnTo>
                  <a:cubicBezTo>
                    <a:pt x="3885" y="3734"/>
                    <a:pt x="3748" y="3597"/>
                    <a:pt x="3579" y="3597"/>
                  </a:cubicBezTo>
                  <a:lnTo>
                    <a:pt x="307" y="3597"/>
                  </a:lnTo>
                  <a:cubicBezTo>
                    <a:pt x="138" y="3597"/>
                    <a:pt x="0" y="3734"/>
                    <a:pt x="0" y="3902"/>
                  </a:cubicBezTo>
                  <a:cubicBezTo>
                    <a:pt x="0" y="4072"/>
                    <a:pt x="138" y="4209"/>
                    <a:pt x="307" y="4209"/>
                  </a:cubicBezTo>
                  <a:lnTo>
                    <a:pt x="3270" y="4209"/>
                  </a:lnTo>
                  <a:lnTo>
                    <a:pt x="3270" y="4884"/>
                  </a:lnTo>
                  <a:cubicBezTo>
                    <a:pt x="3270" y="5064"/>
                    <a:pt x="3425" y="5188"/>
                    <a:pt x="3584" y="5188"/>
                  </a:cubicBezTo>
                  <a:cubicBezTo>
                    <a:pt x="3652" y="5188"/>
                    <a:pt x="3720" y="5166"/>
                    <a:pt x="3777" y="5115"/>
                  </a:cubicBezTo>
                  <a:lnTo>
                    <a:pt x="6395" y="2826"/>
                  </a:lnTo>
                  <a:cubicBezTo>
                    <a:pt x="6532" y="2703"/>
                    <a:pt x="6532" y="2484"/>
                    <a:pt x="6395" y="2364"/>
                  </a:cubicBezTo>
                  <a:lnTo>
                    <a:pt x="3777" y="74"/>
                  </a:lnTo>
                  <a:cubicBezTo>
                    <a:pt x="3719" y="23"/>
                    <a:pt x="3651" y="1"/>
                    <a:pt x="358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21"/>
            <p:cNvSpPr/>
            <p:nvPr/>
          </p:nvSpPr>
          <p:spPr>
            <a:xfrm>
              <a:off x="1645600" y="2703925"/>
              <a:ext cx="163325" cy="129700"/>
            </a:xfrm>
            <a:custGeom>
              <a:rect b="b" l="l" r="r" t="t"/>
              <a:pathLst>
                <a:path extrusionOk="0" h="5188" w="6533">
                  <a:moveTo>
                    <a:pt x="2949" y="1"/>
                  </a:moveTo>
                  <a:cubicBezTo>
                    <a:pt x="2881" y="1"/>
                    <a:pt x="2812" y="23"/>
                    <a:pt x="2753" y="74"/>
                  </a:cubicBezTo>
                  <a:lnTo>
                    <a:pt x="138" y="2363"/>
                  </a:lnTo>
                  <a:cubicBezTo>
                    <a:pt x="1" y="2483"/>
                    <a:pt x="1" y="2703"/>
                    <a:pt x="138" y="2825"/>
                  </a:cubicBezTo>
                  <a:lnTo>
                    <a:pt x="2753" y="5115"/>
                  </a:lnTo>
                  <a:cubicBezTo>
                    <a:pt x="2812" y="5165"/>
                    <a:pt x="2881" y="5188"/>
                    <a:pt x="2949" y="5188"/>
                  </a:cubicBezTo>
                  <a:cubicBezTo>
                    <a:pt x="3109" y="5188"/>
                    <a:pt x="3264" y="5064"/>
                    <a:pt x="3264" y="4884"/>
                  </a:cubicBezTo>
                  <a:lnTo>
                    <a:pt x="3264" y="4209"/>
                  </a:lnTo>
                  <a:lnTo>
                    <a:pt x="6227" y="4209"/>
                  </a:lnTo>
                  <a:cubicBezTo>
                    <a:pt x="6395" y="4209"/>
                    <a:pt x="6532" y="4072"/>
                    <a:pt x="6532" y="3903"/>
                  </a:cubicBezTo>
                  <a:cubicBezTo>
                    <a:pt x="6532" y="3733"/>
                    <a:pt x="6395" y="3596"/>
                    <a:pt x="6227" y="3596"/>
                  </a:cubicBezTo>
                  <a:lnTo>
                    <a:pt x="2954" y="3596"/>
                  </a:lnTo>
                  <a:cubicBezTo>
                    <a:pt x="2786" y="3596"/>
                    <a:pt x="2649" y="3733"/>
                    <a:pt x="2649" y="3903"/>
                  </a:cubicBezTo>
                  <a:lnTo>
                    <a:pt x="2649" y="4209"/>
                  </a:lnTo>
                  <a:lnTo>
                    <a:pt x="806" y="2597"/>
                  </a:lnTo>
                  <a:lnTo>
                    <a:pt x="2649" y="982"/>
                  </a:lnTo>
                  <a:lnTo>
                    <a:pt x="2649" y="1289"/>
                  </a:lnTo>
                  <a:cubicBezTo>
                    <a:pt x="2649" y="1458"/>
                    <a:pt x="2786" y="1595"/>
                    <a:pt x="2955" y="1595"/>
                  </a:cubicBezTo>
                  <a:lnTo>
                    <a:pt x="6227" y="1595"/>
                  </a:lnTo>
                  <a:cubicBezTo>
                    <a:pt x="6395" y="1595"/>
                    <a:pt x="6532" y="1458"/>
                    <a:pt x="6532" y="1289"/>
                  </a:cubicBezTo>
                  <a:cubicBezTo>
                    <a:pt x="6532" y="1119"/>
                    <a:pt x="6395" y="982"/>
                    <a:pt x="6227" y="982"/>
                  </a:cubicBezTo>
                  <a:lnTo>
                    <a:pt x="3264" y="982"/>
                  </a:lnTo>
                  <a:lnTo>
                    <a:pt x="3264" y="305"/>
                  </a:lnTo>
                  <a:cubicBezTo>
                    <a:pt x="3264" y="125"/>
                    <a:pt x="3109"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49" name="Google Shape;6549;p21"/>
          <p:cNvGrpSpPr/>
          <p:nvPr/>
        </p:nvGrpSpPr>
        <p:grpSpPr>
          <a:xfrm>
            <a:off x="1868675" y="3039607"/>
            <a:ext cx="182903" cy="260261"/>
            <a:chOff x="572675" y="2576325"/>
            <a:chExt cx="362400" cy="515675"/>
          </a:xfrm>
        </p:grpSpPr>
        <p:sp>
          <p:nvSpPr>
            <p:cNvPr id="6550" name="Google Shape;6550;p21"/>
            <p:cNvSpPr/>
            <p:nvPr/>
          </p:nvSpPr>
          <p:spPr>
            <a:xfrm>
              <a:off x="572675" y="2689325"/>
              <a:ext cx="362400" cy="402675"/>
            </a:xfrm>
            <a:custGeom>
              <a:rect b="b" l="l" r="r" t="t"/>
              <a:pathLst>
                <a:path extrusionOk="0" h="16107" w="14496">
                  <a:moveTo>
                    <a:pt x="4987" y="2870"/>
                  </a:moveTo>
                  <a:cubicBezTo>
                    <a:pt x="5088" y="2870"/>
                    <a:pt x="5169" y="2952"/>
                    <a:pt x="5169" y="3053"/>
                  </a:cubicBezTo>
                  <a:cubicBezTo>
                    <a:pt x="5169" y="3152"/>
                    <a:pt x="5088" y="3234"/>
                    <a:pt x="4987" y="3234"/>
                  </a:cubicBezTo>
                  <a:lnTo>
                    <a:pt x="2867" y="3234"/>
                  </a:lnTo>
                  <a:lnTo>
                    <a:pt x="2867" y="2870"/>
                  </a:lnTo>
                  <a:close/>
                  <a:moveTo>
                    <a:pt x="11306" y="2870"/>
                  </a:moveTo>
                  <a:lnTo>
                    <a:pt x="11306" y="3234"/>
                  </a:lnTo>
                  <a:lnTo>
                    <a:pt x="9186" y="3234"/>
                  </a:lnTo>
                  <a:cubicBezTo>
                    <a:pt x="9084" y="3234"/>
                    <a:pt x="9004" y="3152"/>
                    <a:pt x="9004" y="3053"/>
                  </a:cubicBezTo>
                  <a:cubicBezTo>
                    <a:pt x="9004" y="2952"/>
                    <a:pt x="9084" y="2870"/>
                    <a:pt x="9186" y="2870"/>
                  </a:cubicBezTo>
                  <a:close/>
                  <a:moveTo>
                    <a:pt x="4987" y="5129"/>
                  </a:moveTo>
                  <a:cubicBezTo>
                    <a:pt x="5088" y="5129"/>
                    <a:pt x="5169" y="5211"/>
                    <a:pt x="5169" y="5310"/>
                  </a:cubicBezTo>
                  <a:cubicBezTo>
                    <a:pt x="5169" y="5411"/>
                    <a:pt x="5088" y="5494"/>
                    <a:pt x="4987" y="5494"/>
                  </a:cubicBezTo>
                  <a:lnTo>
                    <a:pt x="2867" y="5494"/>
                  </a:lnTo>
                  <a:lnTo>
                    <a:pt x="2867" y="5129"/>
                  </a:lnTo>
                  <a:close/>
                  <a:moveTo>
                    <a:pt x="11306" y="5129"/>
                  </a:moveTo>
                  <a:lnTo>
                    <a:pt x="11306" y="5494"/>
                  </a:lnTo>
                  <a:lnTo>
                    <a:pt x="9186" y="5494"/>
                  </a:lnTo>
                  <a:cubicBezTo>
                    <a:pt x="9084" y="5494"/>
                    <a:pt x="9004" y="5411"/>
                    <a:pt x="9004" y="5310"/>
                  </a:cubicBezTo>
                  <a:cubicBezTo>
                    <a:pt x="9004" y="5211"/>
                    <a:pt x="9084" y="5129"/>
                    <a:pt x="9186" y="5129"/>
                  </a:cubicBezTo>
                  <a:close/>
                  <a:moveTo>
                    <a:pt x="4987" y="7390"/>
                  </a:moveTo>
                  <a:cubicBezTo>
                    <a:pt x="5088" y="7390"/>
                    <a:pt x="5169" y="7472"/>
                    <a:pt x="5169" y="7571"/>
                  </a:cubicBezTo>
                  <a:cubicBezTo>
                    <a:pt x="5169" y="7673"/>
                    <a:pt x="5088" y="7755"/>
                    <a:pt x="4987" y="7755"/>
                  </a:cubicBezTo>
                  <a:lnTo>
                    <a:pt x="2867" y="7755"/>
                  </a:lnTo>
                  <a:lnTo>
                    <a:pt x="2867" y="7390"/>
                  </a:lnTo>
                  <a:close/>
                  <a:moveTo>
                    <a:pt x="11306" y="7390"/>
                  </a:moveTo>
                  <a:lnTo>
                    <a:pt x="11306" y="7755"/>
                  </a:lnTo>
                  <a:lnTo>
                    <a:pt x="9186" y="7755"/>
                  </a:lnTo>
                  <a:cubicBezTo>
                    <a:pt x="9084" y="7755"/>
                    <a:pt x="9004" y="7673"/>
                    <a:pt x="9004" y="7571"/>
                  </a:cubicBezTo>
                  <a:cubicBezTo>
                    <a:pt x="9004" y="7472"/>
                    <a:pt x="9084" y="7390"/>
                    <a:pt x="9186" y="7390"/>
                  </a:cubicBezTo>
                  <a:close/>
                  <a:moveTo>
                    <a:pt x="9418" y="602"/>
                  </a:moveTo>
                  <a:cubicBezTo>
                    <a:pt x="10378" y="602"/>
                    <a:pt x="11172" y="1326"/>
                    <a:pt x="11282" y="2258"/>
                  </a:cubicBezTo>
                  <a:lnTo>
                    <a:pt x="9186" y="2258"/>
                  </a:lnTo>
                  <a:cubicBezTo>
                    <a:pt x="8750" y="2258"/>
                    <a:pt x="8398" y="2611"/>
                    <a:pt x="8398" y="3046"/>
                  </a:cubicBezTo>
                  <a:cubicBezTo>
                    <a:pt x="8398" y="3479"/>
                    <a:pt x="8750" y="3834"/>
                    <a:pt x="9186" y="3834"/>
                  </a:cubicBezTo>
                  <a:lnTo>
                    <a:pt x="11306" y="3834"/>
                  </a:lnTo>
                  <a:lnTo>
                    <a:pt x="11306" y="4521"/>
                  </a:lnTo>
                  <a:lnTo>
                    <a:pt x="9186" y="4521"/>
                  </a:lnTo>
                  <a:cubicBezTo>
                    <a:pt x="8750" y="4521"/>
                    <a:pt x="8398" y="4874"/>
                    <a:pt x="8398" y="5309"/>
                  </a:cubicBezTo>
                  <a:cubicBezTo>
                    <a:pt x="8398" y="5744"/>
                    <a:pt x="8750" y="6097"/>
                    <a:pt x="9186" y="6097"/>
                  </a:cubicBezTo>
                  <a:lnTo>
                    <a:pt x="11306" y="6097"/>
                  </a:lnTo>
                  <a:lnTo>
                    <a:pt x="11306" y="6784"/>
                  </a:lnTo>
                  <a:lnTo>
                    <a:pt x="9186" y="6784"/>
                  </a:lnTo>
                  <a:cubicBezTo>
                    <a:pt x="8750" y="6784"/>
                    <a:pt x="8398" y="7138"/>
                    <a:pt x="8398" y="7571"/>
                  </a:cubicBezTo>
                  <a:cubicBezTo>
                    <a:pt x="8398" y="8007"/>
                    <a:pt x="8750" y="8359"/>
                    <a:pt x="9186" y="8359"/>
                  </a:cubicBezTo>
                  <a:lnTo>
                    <a:pt x="11306" y="8359"/>
                  </a:lnTo>
                  <a:lnTo>
                    <a:pt x="11306" y="9048"/>
                  </a:lnTo>
                  <a:lnTo>
                    <a:pt x="10033" y="9048"/>
                  </a:lnTo>
                  <a:cubicBezTo>
                    <a:pt x="9867" y="9048"/>
                    <a:pt x="9732" y="9182"/>
                    <a:pt x="9732" y="9349"/>
                  </a:cubicBezTo>
                  <a:cubicBezTo>
                    <a:pt x="9732" y="9516"/>
                    <a:pt x="9867" y="9651"/>
                    <a:pt x="10033" y="9651"/>
                  </a:cubicBezTo>
                  <a:lnTo>
                    <a:pt x="11952" y="9651"/>
                  </a:lnTo>
                  <a:lnTo>
                    <a:pt x="11952" y="9994"/>
                  </a:lnTo>
                  <a:cubicBezTo>
                    <a:pt x="11952" y="11607"/>
                    <a:pt x="10640" y="12921"/>
                    <a:pt x="9024" y="12921"/>
                  </a:cubicBezTo>
                  <a:lnTo>
                    <a:pt x="5150" y="12921"/>
                  </a:lnTo>
                  <a:cubicBezTo>
                    <a:pt x="3535" y="12921"/>
                    <a:pt x="2223" y="11607"/>
                    <a:pt x="2223" y="9994"/>
                  </a:cubicBezTo>
                  <a:lnTo>
                    <a:pt x="2221" y="9651"/>
                  </a:lnTo>
                  <a:lnTo>
                    <a:pt x="8552" y="9651"/>
                  </a:lnTo>
                  <a:cubicBezTo>
                    <a:pt x="8720" y="9651"/>
                    <a:pt x="8853" y="9516"/>
                    <a:pt x="8853" y="9349"/>
                  </a:cubicBezTo>
                  <a:cubicBezTo>
                    <a:pt x="8853" y="9182"/>
                    <a:pt x="8720" y="9048"/>
                    <a:pt x="8552" y="9048"/>
                  </a:cubicBezTo>
                  <a:lnTo>
                    <a:pt x="2867" y="9048"/>
                  </a:lnTo>
                  <a:lnTo>
                    <a:pt x="2867" y="8359"/>
                  </a:lnTo>
                  <a:lnTo>
                    <a:pt x="4987" y="8359"/>
                  </a:lnTo>
                  <a:cubicBezTo>
                    <a:pt x="5422" y="8359"/>
                    <a:pt x="5775" y="8007"/>
                    <a:pt x="5775" y="7571"/>
                  </a:cubicBezTo>
                  <a:cubicBezTo>
                    <a:pt x="5775" y="7138"/>
                    <a:pt x="5422" y="6784"/>
                    <a:pt x="4987" y="6784"/>
                  </a:cubicBezTo>
                  <a:lnTo>
                    <a:pt x="2867" y="6784"/>
                  </a:lnTo>
                  <a:lnTo>
                    <a:pt x="2867" y="6097"/>
                  </a:lnTo>
                  <a:lnTo>
                    <a:pt x="4987" y="6097"/>
                  </a:lnTo>
                  <a:cubicBezTo>
                    <a:pt x="5422" y="6097"/>
                    <a:pt x="5775" y="5744"/>
                    <a:pt x="5775" y="5309"/>
                  </a:cubicBezTo>
                  <a:cubicBezTo>
                    <a:pt x="5775" y="4874"/>
                    <a:pt x="5422" y="4521"/>
                    <a:pt x="4987" y="4521"/>
                  </a:cubicBezTo>
                  <a:lnTo>
                    <a:pt x="2867" y="4521"/>
                  </a:lnTo>
                  <a:lnTo>
                    <a:pt x="2867" y="3834"/>
                  </a:lnTo>
                  <a:lnTo>
                    <a:pt x="4987" y="3834"/>
                  </a:lnTo>
                  <a:cubicBezTo>
                    <a:pt x="5422" y="3834"/>
                    <a:pt x="5775" y="3479"/>
                    <a:pt x="5775" y="3046"/>
                  </a:cubicBezTo>
                  <a:cubicBezTo>
                    <a:pt x="5775" y="2611"/>
                    <a:pt x="5422" y="2258"/>
                    <a:pt x="4987" y="2258"/>
                  </a:cubicBezTo>
                  <a:lnTo>
                    <a:pt x="2880" y="2258"/>
                  </a:lnTo>
                  <a:cubicBezTo>
                    <a:pt x="2990" y="1326"/>
                    <a:pt x="3783" y="602"/>
                    <a:pt x="4742" y="602"/>
                  </a:cubicBezTo>
                  <a:lnTo>
                    <a:pt x="5167" y="602"/>
                  </a:lnTo>
                  <a:lnTo>
                    <a:pt x="5167" y="1268"/>
                  </a:lnTo>
                  <a:cubicBezTo>
                    <a:pt x="5167" y="1436"/>
                    <a:pt x="5301" y="1569"/>
                    <a:pt x="5469" y="1569"/>
                  </a:cubicBezTo>
                  <a:cubicBezTo>
                    <a:pt x="5636" y="1569"/>
                    <a:pt x="5770" y="1436"/>
                    <a:pt x="5770" y="1268"/>
                  </a:cubicBezTo>
                  <a:lnTo>
                    <a:pt x="5770" y="602"/>
                  </a:lnTo>
                  <a:lnTo>
                    <a:pt x="6779" y="602"/>
                  </a:lnTo>
                  <a:lnTo>
                    <a:pt x="6779" y="1268"/>
                  </a:lnTo>
                  <a:cubicBezTo>
                    <a:pt x="6779" y="1436"/>
                    <a:pt x="6914" y="1569"/>
                    <a:pt x="7080" y="1569"/>
                  </a:cubicBezTo>
                  <a:cubicBezTo>
                    <a:pt x="7248" y="1569"/>
                    <a:pt x="7384" y="1436"/>
                    <a:pt x="7384" y="1268"/>
                  </a:cubicBezTo>
                  <a:lnTo>
                    <a:pt x="7384" y="602"/>
                  </a:lnTo>
                  <a:lnTo>
                    <a:pt x="8391" y="602"/>
                  </a:lnTo>
                  <a:lnTo>
                    <a:pt x="8391" y="1268"/>
                  </a:lnTo>
                  <a:cubicBezTo>
                    <a:pt x="8391" y="1436"/>
                    <a:pt x="8526" y="1569"/>
                    <a:pt x="8694" y="1569"/>
                  </a:cubicBezTo>
                  <a:cubicBezTo>
                    <a:pt x="8860" y="1569"/>
                    <a:pt x="8995" y="1436"/>
                    <a:pt x="8995" y="1268"/>
                  </a:cubicBezTo>
                  <a:lnTo>
                    <a:pt x="8995" y="602"/>
                  </a:lnTo>
                  <a:close/>
                  <a:moveTo>
                    <a:pt x="12920" y="9653"/>
                  </a:moveTo>
                  <a:lnTo>
                    <a:pt x="12920" y="9995"/>
                  </a:lnTo>
                  <a:cubicBezTo>
                    <a:pt x="12920" y="12143"/>
                    <a:pt x="11172" y="13892"/>
                    <a:pt x="9023" y="13892"/>
                  </a:cubicBezTo>
                  <a:lnTo>
                    <a:pt x="5148" y="13892"/>
                  </a:lnTo>
                  <a:cubicBezTo>
                    <a:pt x="3000" y="13892"/>
                    <a:pt x="1251" y="12145"/>
                    <a:pt x="1251" y="9995"/>
                  </a:cubicBezTo>
                  <a:lnTo>
                    <a:pt x="1251" y="9653"/>
                  </a:lnTo>
                  <a:lnTo>
                    <a:pt x="1614" y="9653"/>
                  </a:lnTo>
                  <a:lnTo>
                    <a:pt x="1614" y="9995"/>
                  </a:lnTo>
                  <a:cubicBezTo>
                    <a:pt x="1614" y="11945"/>
                    <a:pt x="3199" y="13529"/>
                    <a:pt x="5148" y="13529"/>
                  </a:cubicBezTo>
                  <a:lnTo>
                    <a:pt x="9023" y="13529"/>
                  </a:lnTo>
                  <a:cubicBezTo>
                    <a:pt x="10972" y="13529"/>
                    <a:pt x="12557" y="11945"/>
                    <a:pt x="12557" y="9995"/>
                  </a:cubicBezTo>
                  <a:lnTo>
                    <a:pt x="12557" y="9653"/>
                  </a:lnTo>
                  <a:close/>
                  <a:moveTo>
                    <a:pt x="4746" y="0"/>
                  </a:moveTo>
                  <a:cubicBezTo>
                    <a:pt x="3377" y="0"/>
                    <a:pt x="2262" y="1114"/>
                    <a:pt x="2262" y="2484"/>
                  </a:cubicBezTo>
                  <a:lnTo>
                    <a:pt x="2262" y="9045"/>
                  </a:lnTo>
                  <a:lnTo>
                    <a:pt x="302" y="9045"/>
                  </a:lnTo>
                  <a:cubicBezTo>
                    <a:pt x="135" y="9045"/>
                    <a:pt x="1" y="9180"/>
                    <a:pt x="1" y="9348"/>
                  </a:cubicBezTo>
                  <a:cubicBezTo>
                    <a:pt x="1" y="9514"/>
                    <a:pt x="135" y="9649"/>
                    <a:pt x="302" y="9649"/>
                  </a:cubicBezTo>
                  <a:lnTo>
                    <a:pt x="645" y="9649"/>
                  </a:lnTo>
                  <a:lnTo>
                    <a:pt x="645" y="9992"/>
                  </a:lnTo>
                  <a:cubicBezTo>
                    <a:pt x="645" y="12474"/>
                    <a:pt x="2664" y="14492"/>
                    <a:pt x="5145" y="14492"/>
                  </a:cubicBezTo>
                  <a:lnTo>
                    <a:pt x="6781" y="14492"/>
                  </a:lnTo>
                  <a:lnTo>
                    <a:pt x="6781" y="15805"/>
                  </a:lnTo>
                  <a:cubicBezTo>
                    <a:pt x="6781" y="15972"/>
                    <a:pt x="6916" y="16107"/>
                    <a:pt x="7084" y="16107"/>
                  </a:cubicBezTo>
                  <a:cubicBezTo>
                    <a:pt x="7250" y="16107"/>
                    <a:pt x="7385" y="15972"/>
                    <a:pt x="7385" y="15805"/>
                  </a:cubicBezTo>
                  <a:lnTo>
                    <a:pt x="7385" y="14492"/>
                  </a:lnTo>
                  <a:lnTo>
                    <a:pt x="9021" y="14492"/>
                  </a:lnTo>
                  <a:cubicBezTo>
                    <a:pt x="11503" y="14492"/>
                    <a:pt x="13521" y="12474"/>
                    <a:pt x="13521" y="9992"/>
                  </a:cubicBezTo>
                  <a:lnTo>
                    <a:pt x="13521" y="9649"/>
                  </a:lnTo>
                  <a:lnTo>
                    <a:pt x="14187" y="9649"/>
                  </a:lnTo>
                  <a:cubicBezTo>
                    <a:pt x="14353" y="9649"/>
                    <a:pt x="14489" y="9514"/>
                    <a:pt x="14489" y="9348"/>
                  </a:cubicBezTo>
                  <a:cubicBezTo>
                    <a:pt x="14496" y="9182"/>
                    <a:pt x="14358" y="9045"/>
                    <a:pt x="14192" y="9045"/>
                  </a:cubicBezTo>
                  <a:lnTo>
                    <a:pt x="11911" y="9045"/>
                  </a:lnTo>
                  <a:lnTo>
                    <a:pt x="11911" y="2484"/>
                  </a:lnTo>
                  <a:cubicBezTo>
                    <a:pt x="11911" y="1117"/>
                    <a:pt x="10797" y="0"/>
                    <a:pt x="94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21"/>
            <p:cNvSpPr/>
            <p:nvPr/>
          </p:nvSpPr>
          <p:spPr>
            <a:xfrm>
              <a:off x="742300" y="2947750"/>
              <a:ext cx="16125" cy="15150"/>
            </a:xfrm>
            <a:custGeom>
              <a:rect b="b" l="l" r="r" t="t"/>
              <a:pathLst>
                <a:path extrusionOk="0" h="606" w="645">
                  <a:moveTo>
                    <a:pt x="302" y="1"/>
                  </a:moveTo>
                  <a:cubicBezTo>
                    <a:pt x="136" y="1"/>
                    <a:pt x="1" y="136"/>
                    <a:pt x="1" y="304"/>
                  </a:cubicBezTo>
                  <a:cubicBezTo>
                    <a:pt x="1" y="470"/>
                    <a:pt x="136" y="605"/>
                    <a:pt x="302" y="605"/>
                  </a:cubicBezTo>
                  <a:lnTo>
                    <a:pt x="343" y="605"/>
                  </a:lnTo>
                  <a:cubicBezTo>
                    <a:pt x="509" y="605"/>
                    <a:pt x="645" y="470"/>
                    <a:pt x="645" y="304"/>
                  </a:cubicBezTo>
                  <a:cubicBezTo>
                    <a:pt x="645" y="136"/>
                    <a:pt x="509"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21"/>
            <p:cNvSpPr/>
            <p:nvPr/>
          </p:nvSpPr>
          <p:spPr>
            <a:xfrm>
              <a:off x="774600" y="2947750"/>
              <a:ext cx="16125" cy="15150"/>
            </a:xfrm>
            <a:custGeom>
              <a:rect b="b" l="l" r="r" t="t"/>
              <a:pathLst>
                <a:path extrusionOk="0" h="606" w="645">
                  <a:moveTo>
                    <a:pt x="302" y="1"/>
                  </a:moveTo>
                  <a:cubicBezTo>
                    <a:pt x="134" y="1"/>
                    <a:pt x="0" y="136"/>
                    <a:pt x="0" y="304"/>
                  </a:cubicBezTo>
                  <a:cubicBezTo>
                    <a:pt x="0" y="470"/>
                    <a:pt x="134" y="605"/>
                    <a:pt x="302" y="605"/>
                  </a:cubicBezTo>
                  <a:lnTo>
                    <a:pt x="343" y="605"/>
                  </a:lnTo>
                  <a:cubicBezTo>
                    <a:pt x="509" y="605"/>
                    <a:pt x="644" y="470"/>
                    <a:pt x="644" y="304"/>
                  </a:cubicBezTo>
                  <a:cubicBezTo>
                    <a:pt x="644" y="136"/>
                    <a:pt x="509"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21"/>
            <p:cNvSpPr/>
            <p:nvPr/>
          </p:nvSpPr>
          <p:spPr>
            <a:xfrm>
              <a:off x="806850" y="2947750"/>
              <a:ext cx="16125" cy="15150"/>
            </a:xfrm>
            <a:custGeom>
              <a:rect b="b" l="l" r="r" t="t"/>
              <a:pathLst>
                <a:path extrusionOk="0" h="606" w="645">
                  <a:moveTo>
                    <a:pt x="302" y="1"/>
                  </a:moveTo>
                  <a:cubicBezTo>
                    <a:pt x="135" y="1"/>
                    <a:pt x="0" y="136"/>
                    <a:pt x="0" y="304"/>
                  </a:cubicBezTo>
                  <a:cubicBezTo>
                    <a:pt x="0" y="470"/>
                    <a:pt x="135" y="605"/>
                    <a:pt x="302" y="605"/>
                  </a:cubicBezTo>
                  <a:lnTo>
                    <a:pt x="343" y="605"/>
                  </a:lnTo>
                  <a:cubicBezTo>
                    <a:pt x="511" y="605"/>
                    <a:pt x="644" y="470"/>
                    <a:pt x="644" y="304"/>
                  </a:cubicBezTo>
                  <a:cubicBezTo>
                    <a:pt x="644" y="136"/>
                    <a:pt x="511"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21"/>
            <p:cNvSpPr/>
            <p:nvPr/>
          </p:nvSpPr>
          <p:spPr>
            <a:xfrm>
              <a:off x="839175" y="2947750"/>
              <a:ext cx="16175" cy="15150"/>
            </a:xfrm>
            <a:custGeom>
              <a:rect b="b" l="l" r="r" t="t"/>
              <a:pathLst>
                <a:path extrusionOk="0" h="606" w="647">
                  <a:moveTo>
                    <a:pt x="304" y="1"/>
                  </a:moveTo>
                  <a:cubicBezTo>
                    <a:pt x="136" y="1"/>
                    <a:pt x="0" y="136"/>
                    <a:pt x="0" y="304"/>
                  </a:cubicBezTo>
                  <a:cubicBezTo>
                    <a:pt x="0" y="470"/>
                    <a:pt x="136" y="605"/>
                    <a:pt x="304" y="605"/>
                  </a:cubicBezTo>
                  <a:lnTo>
                    <a:pt x="343" y="605"/>
                  </a:lnTo>
                  <a:cubicBezTo>
                    <a:pt x="511" y="605"/>
                    <a:pt x="646" y="470"/>
                    <a:pt x="646" y="304"/>
                  </a:cubicBezTo>
                  <a:cubicBezTo>
                    <a:pt x="646" y="136"/>
                    <a:pt x="511"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21"/>
            <p:cNvSpPr/>
            <p:nvPr/>
          </p:nvSpPr>
          <p:spPr>
            <a:xfrm>
              <a:off x="742300" y="2980050"/>
              <a:ext cx="16125" cy="15125"/>
            </a:xfrm>
            <a:custGeom>
              <a:rect b="b" l="l" r="r" t="t"/>
              <a:pathLst>
                <a:path extrusionOk="0" h="605" w="645">
                  <a:moveTo>
                    <a:pt x="302" y="0"/>
                  </a:moveTo>
                  <a:cubicBezTo>
                    <a:pt x="136" y="0"/>
                    <a:pt x="1" y="136"/>
                    <a:pt x="1" y="302"/>
                  </a:cubicBezTo>
                  <a:cubicBezTo>
                    <a:pt x="1" y="470"/>
                    <a:pt x="136" y="605"/>
                    <a:pt x="302" y="605"/>
                  </a:cubicBezTo>
                  <a:lnTo>
                    <a:pt x="343" y="605"/>
                  </a:lnTo>
                  <a:cubicBezTo>
                    <a:pt x="509" y="605"/>
                    <a:pt x="645" y="470"/>
                    <a:pt x="645" y="302"/>
                  </a:cubicBezTo>
                  <a:cubicBezTo>
                    <a:pt x="645" y="137"/>
                    <a:pt x="509" y="0"/>
                    <a:pt x="3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21"/>
            <p:cNvSpPr/>
            <p:nvPr/>
          </p:nvSpPr>
          <p:spPr>
            <a:xfrm>
              <a:off x="774600" y="2980050"/>
              <a:ext cx="16125" cy="15125"/>
            </a:xfrm>
            <a:custGeom>
              <a:rect b="b" l="l" r="r" t="t"/>
              <a:pathLst>
                <a:path extrusionOk="0" h="605" w="645">
                  <a:moveTo>
                    <a:pt x="302" y="0"/>
                  </a:moveTo>
                  <a:cubicBezTo>
                    <a:pt x="134" y="0"/>
                    <a:pt x="0" y="136"/>
                    <a:pt x="0" y="302"/>
                  </a:cubicBezTo>
                  <a:cubicBezTo>
                    <a:pt x="0" y="470"/>
                    <a:pt x="134" y="605"/>
                    <a:pt x="302" y="605"/>
                  </a:cubicBezTo>
                  <a:lnTo>
                    <a:pt x="343" y="605"/>
                  </a:lnTo>
                  <a:cubicBezTo>
                    <a:pt x="509" y="605"/>
                    <a:pt x="644" y="470"/>
                    <a:pt x="644" y="302"/>
                  </a:cubicBezTo>
                  <a:cubicBezTo>
                    <a:pt x="644" y="137"/>
                    <a:pt x="509"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21"/>
            <p:cNvSpPr/>
            <p:nvPr/>
          </p:nvSpPr>
          <p:spPr>
            <a:xfrm>
              <a:off x="806850" y="2980050"/>
              <a:ext cx="16200" cy="15125"/>
            </a:xfrm>
            <a:custGeom>
              <a:rect b="b" l="l" r="r" t="t"/>
              <a:pathLst>
                <a:path extrusionOk="0" h="605" w="648">
                  <a:moveTo>
                    <a:pt x="302" y="0"/>
                  </a:moveTo>
                  <a:cubicBezTo>
                    <a:pt x="135" y="0"/>
                    <a:pt x="0" y="136"/>
                    <a:pt x="0" y="302"/>
                  </a:cubicBezTo>
                  <a:cubicBezTo>
                    <a:pt x="0" y="470"/>
                    <a:pt x="135" y="605"/>
                    <a:pt x="302" y="605"/>
                  </a:cubicBezTo>
                  <a:lnTo>
                    <a:pt x="343" y="605"/>
                  </a:lnTo>
                  <a:cubicBezTo>
                    <a:pt x="511" y="605"/>
                    <a:pt x="644" y="470"/>
                    <a:pt x="644" y="302"/>
                  </a:cubicBezTo>
                  <a:cubicBezTo>
                    <a:pt x="648" y="137"/>
                    <a:pt x="511"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21"/>
            <p:cNvSpPr/>
            <p:nvPr/>
          </p:nvSpPr>
          <p:spPr>
            <a:xfrm>
              <a:off x="708950" y="2947750"/>
              <a:ext cx="16200" cy="15150"/>
            </a:xfrm>
            <a:custGeom>
              <a:rect b="b" l="l" r="r" t="t"/>
              <a:pathLst>
                <a:path extrusionOk="0" h="606" w="648">
                  <a:moveTo>
                    <a:pt x="302" y="1"/>
                  </a:moveTo>
                  <a:cubicBezTo>
                    <a:pt x="136" y="1"/>
                    <a:pt x="0" y="136"/>
                    <a:pt x="0" y="304"/>
                  </a:cubicBezTo>
                  <a:cubicBezTo>
                    <a:pt x="0" y="470"/>
                    <a:pt x="136" y="605"/>
                    <a:pt x="302" y="605"/>
                  </a:cubicBezTo>
                  <a:lnTo>
                    <a:pt x="343" y="605"/>
                  </a:lnTo>
                  <a:cubicBezTo>
                    <a:pt x="511" y="605"/>
                    <a:pt x="644" y="470"/>
                    <a:pt x="644" y="304"/>
                  </a:cubicBezTo>
                  <a:cubicBezTo>
                    <a:pt x="648" y="136"/>
                    <a:pt x="511"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21"/>
            <p:cNvSpPr/>
            <p:nvPr/>
          </p:nvSpPr>
          <p:spPr>
            <a:xfrm>
              <a:off x="676650" y="2947750"/>
              <a:ext cx="16175" cy="15150"/>
            </a:xfrm>
            <a:custGeom>
              <a:rect b="b" l="l" r="r" t="t"/>
              <a:pathLst>
                <a:path extrusionOk="0" h="606" w="647">
                  <a:moveTo>
                    <a:pt x="304" y="1"/>
                  </a:moveTo>
                  <a:cubicBezTo>
                    <a:pt x="136" y="1"/>
                    <a:pt x="1" y="136"/>
                    <a:pt x="1" y="304"/>
                  </a:cubicBezTo>
                  <a:cubicBezTo>
                    <a:pt x="1" y="470"/>
                    <a:pt x="136" y="605"/>
                    <a:pt x="304" y="605"/>
                  </a:cubicBezTo>
                  <a:lnTo>
                    <a:pt x="343" y="605"/>
                  </a:lnTo>
                  <a:cubicBezTo>
                    <a:pt x="511" y="605"/>
                    <a:pt x="647" y="470"/>
                    <a:pt x="647" y="304"/>
                  </a:cubicBezTo>
                  <a:cubicBezTo>
                    <a:pt x="647" y="136"/>
                    <a:pt x="511"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21"/>
            <p:cNvSpPr/>
            <p:nvPr/>
          </p:nvSpPr>
          <p:spPr>
            <a:xfrm>
              <a:off x="644325" y="2947750"/>
              <a:ext cx="16175" cy="15150"/>
            </a:xfrm>
            <a:custGeom>
              <a:rect b="b" l="l" r="r" t="t"/>
              <a:pathLst>
                <a:path extrusionOk="0" h="606" w="647">
                  <a:moveTo>
                    <a:pt x="304" y="1"/>
                  </a:moveTo>
                  <a:cubicBezTo>
                    <a:pt x="136" y="1"/>
                    <a:pt x="1" y="136"/>
                    <a:pt x="1" y="304"/>
                  </a:cubicBezTo>
                  <a:cubicBezTo>
                    <a:pt x="1" y="470"/>
                    <a:pt x="136" y="605"/>
                    <a:pt x="304" y="605"/>
                  </a:cubicBezTo>
                  <a:lnTo>
                    <a:pt x="343" y="605"/>
                  </a:lnTo>
                  <a:cubicBezTo>
                    <a:pt x="511" y="605"/>
                    <a:pt x="646" y="470"/>
                    <a:pt x="646" y="304"/>
                  </a:cubicBezTo>
                  <a:cubicBezTo>
                    <a:pt x="646" y="136"/>
                    <a:pt x="513"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21"/>
            <p:cNvSpPr/>
            <p:nvPr/>
          </p:nvSpPr>
          <p:spPr>
            <a:xfrm>
              <a:off x="708950" y="2980050"/>
              <a:ext cx="16200" cy="15125"/>
            </a:xfrm>
            <a:custGeom>
              <a:rect b="b" l="l" r="r" t="t"/>
              <a:pathLst>
                <a:path extrusionOk="0" h="605" w="648">
                  <a:moveTo>
                    <a:pt x="302" y="0"/>
                  </a:moveTo>
                  <a:cubicBezTo>
                    <a:pt x="136" y="0"/>
                    <a:pt x="0" y="136"/>
                    <a:pt x="0" y="302"/>
                  </a:cubicBezTo>
                  <a:cubicBezTo>
                    <a:pt x="0" y="470"/>
                    <a:pt x="136" y="605"/>
                    <a:pt x="302" y="605"/>
                  </a:cubicBezTo>
                  <a:lnTo>
                    <a:pt x="343" y="605"/>
                  </a:lnTo>
                  <a:cubicBezTo>
                    <a:pt x="511" y="605"/>
                    <a:pt x="644" y="470"/>
                    <a:pt x="644" y="302"/>
                  </a:cubicBezTo>
                  <a:cubicBezTo>
                    <a:pt x="648" y="137"/>
                    <a:pt x="511"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21"/>
            <p:cNvSpPr/>
            <p:nvPr/>
          </p:nvSpPr>
          <p:spPr>
            <a:xfrm>
              <a:off x="676650" y="2980050"/>
              <a:ext cx="16175" cy="15125"/>
            </a:xfrm>
            <a:custGeom>
              <a:rect b="b" l="l" r="r" t="t"/>
              <a:pathLst>
                <a:path extrusionOk="0" h="605" w="647">
                  <a:moveTo>
                    <a:pt x="304" y="0"/>
                  </a:moveTo>
                  <a:cubicBezTo>
                    <a:pt x="136" y="0"/>
                    <a:pt x="1" y="136"/>
                    <a:pt x="1" y="302"/>
                  </a:cubicBezTo>
                  <a:cubicBezTo>
                    <a:pt x="1" y="470"/>
                    <a:pt x="136" y="605"/>
                    <a:pt x="304" y="605"/>
                  </a:cubicBezTo>
                  <a:lnTo>
                    <a:pt x="343" y="605"/>
                  </a:lnTo>
                  <a:cubicBezTo>
                    <a:pt x="511" y="605"/>
                    <a:pt x="647" y="470"/>
                    <a:pt x="647" y="302"/>
                  </a:cubicBezTo>
                  <a:cubicBezTo>
                    <a:pt x="647" y="137"/>
                    <a:pt x="511"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21"/>
            <p:cNvSpPr/>
            <p:nvPr/>
          </p:nvSpPr>
          <p:spPr>
            <a:xfrm>
              <a:off x="707275" y="2608600"/>
              <a:ext cx="86875" cy="29400"/>
            </a:xfrm>
            <a:custGeom>
              <a:rect b="b" l="l" r="r" t="t"/>
              <a:pathLst>
                <a:path extrusionOk="0" h="1176" w="3475">
                  <a:moveTo>
                    <a:pt x="1703" y="1"/>
                  </a:moveTo>
                  <a:cubicBezTo>
                    <a:pt x="1104" y="1"/>
                    <a:pt x="544" y="235"/>
                    <a:pt x="119" y="658"/>
                  </a:cubicBezTo>
                  <a:cubicBezTo>
                    <a:pt x="1" y="777"/>
                    <a:pt x="1" y="968"/>
                    <a:pt x="119" y="1087"/>
                  </a:cubicBezTo>
                  <a:cubicBezTo>
                    <a:pt x="178" y="1146"/>
                    <a:pt x="255" y="1175"/>
                    <a:pt x="333" y="1175"/>
                  </a:cubicBezTo>
                  <a:cubicBezTo>
                    <a:pt x="410" y="1175"/>
                    <a:pt x="488" y="1146"/>
                    <a:pt x="547" y="1087"/>
                  </a:cubicBezTo>
                  <a:cubicBezTo>
                    <a:pt x="855" y="778"/>
                    <a:pt x="1266" y="607"/>
                    <a:pt x="1703" y="607"/>
                  </a:cubicBezTo>
                  <a:cubicBezTo>
                    <a:pt x="2140" y="607"/>
                    <a:pt x="2551" y="777"/>
                    <a:pt x="2859" y="1087"/>
                  </a:cubicBezTo>
                  <a:cubicBezTo>
                    <a:pt x="2919" y="1147"/>
                    <a:pt x="2996" y="1174"/>
                    <a:pt x="3074" y="1174"/>
                  </a:cubicBezTo>
                  <a:cubicBezTo>
                    <a:pt x="3337" y="1174"/>
                    <a:pt x="3474" y="845"/>
                    <a:pt x="3288" y="658"/>
                  </a:cubicBezTo>
                  <a:cubicBezTo>
                    <a:pt x="2865" y="235"/>
                    <a:pt x="2303" y="1"/>
                    <a:pt x="170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21"/>
            <p:cNvSpPr/>
            <p:nvPr/>
          </p:nvSpPr>
          <p:spPr>
            <a:xfrm>
              <a:off x="684375" y="2576325"/>
              <a:ext cx="130850" cy="38800"/>
            </a:xfrm>
            <a:custGeom>
              <a:rect b="b" l="l" r="r" t="t"/>
              <a:pathLst>
                <a:path extrusionOk="0" h="1552" w="5234">
                  <a:moveTo>
                    <a:pt x="2617" y="0"/>
                  </a:moveTo>
                  <a:cubicBezTo>
                    <a:pt x="1672" y="0"/>
                    <a:pt x="786" y="368"/>
                    <a:pt x="118" y="1035"/>
                  </a:cubicBezTo>
                  <a:cubicBezTo>
                    <a:pt x="0" y="1153"/>
                    <a:pt x="0" y="1346"/>
                    <a:pt x="118" y="1463"/>
                  </a:cubicBezTo>
                  <a:cubicBezTo>
                    <a:pt x="177" y="1522"/>
                    <a:pt x="255" y="1552"/>
                    <a:pt x="332" y="1552"/>
                  </a:cubicBezTo>
                  <a:cubicBezTo>
                    <a:pt x="410" y="1552"/>
                    <a:pt x="487" y="1522"/>
                    <a:pt x="547" y="1463"/>
                  </a:cubicBezTo>
                  <a:cubicBezTo>
                    <a:pt x="1098" y="911"/>
                    <a:pt x="1833" y="606"/>
                    <a:pt x="2617" y="606"/>
                  </a:cubicBezTo>
                  <a:cubicBezTo>
                    <a:pt x="3400" y="606"/>
                    <a:pt x="4133" y="911"/>
                    <a:pt x="4687" y="1463"/>
                  </a:cubicBezTo>
                  <a:cubicBezTo>
                    <a:pt x="4746" y="1522"/>
                    <a:pt x="4824" y="1552"/>
                    <a:pt x="4902" y="1552"/>
                  </a:cubicBezTo>
                  <a:cubicBezTo>
                    <a:pt x="4987" y="1552"/>
                    <a:pt x="5073" y="1516"/>
                    <a:pt x="5132" y="1446"/>
                  </a:cubicBezTo>
                  <a:cubicBezTo>
                    <a:pt x="5233" y="1329"/>
                    <a:pt x="5228" y="1146"/>
                    <a:pt x="5115" y="1035"/>
                  </a:cubicBezTo>
                  <a:cubicBezTo>
                    <a:pt x="4447" y="367"/>
                    <a:pt x="3561" y="0"/>
                    <a:pt x="26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21"/>
            <p:cNvSpPr/>
            <p:nvPr/>
          </p:nvSpPr>
          <p:spPr>
            <a:xfrm>
              <a:off x="726125" y="2632875"/>
              <a:ext cx="47475" cy="47450"/>
            </a:xfrm>
            <a:custGeom>
              <a:rect b="b" l="l" r="r" t="t"/>
              <a:pathLst>
                <a:path extrusionOk="0" h="1898" w="1899">
                  <a:moveTo>
                    <a:pt x="949" y="605"/>
                  </a:moveTo>
                  <a:cubicBezTo>
                    <a:pt x="1138" y="605"/>
                    <a:pt x="1292" y="760"/>
                    <a:pt x="1292" y="948"/>
                  </a:cubicBezTo>
                  <a:cubicBezTo>
                    <a:pt x="1292" y="1136"/>
                    <a:pt x="1138" y="1291"/>
                    <a:pt x="949" y="1291"/>
                  </a:cubicBezTo>
                  <a:cubicBezTo>
                    <a:pt x="761" y="1291"/>
                    <a:pt x="607" y="1136"/>
                    <a:pt x="607" y="948"/>
                  </a:cubicBezTo>
                  <a:cubicBezTo>
                    <a:pt x="607" y="760"/>
                    <a:pt x="761" y="605"/>
                    <a:pt x="949" y="605"/>
                  </a:cubicBezTo>
                  <a:close/>
                  <a:moveTo>
                    <a:pt x="949" y="1"/>
                  </a:moveTo>
                  <a:cubicBezTo>
                    <a:pt x="427" y="1"/>
                    <a:pt x="0" y="426"/>
                    <a:pt x="0" y="948"/>
                  </a:cubicBezTo>
                  <a:cubicBezTo>
                    <a:pt x="0" y="1471"/>
                    <a:pt x="427" y="1897"/>
                    <a:pt x="949" y="1897"/>
                  </a:cubicBezTo>
                  <a:cubicBezTo>
                    <a:pt x="1472" y="1897"/>
                    <a:pt x="1898" y="1471"/>
                    <a:pt x="1898" y="948"/>
                  </a:cubicBezTo>
                  <a:cubicBezTo>
                    <a:pt x="1898" y="426"/>
                    <a:pt x="1472" y="1"/>
                    <a:pt x="9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66" name="Google Shape;6566;p21"/>
          <p:cNvGrpSpPr/>
          <p:nvPr/>
        </p:nvGrpSpPr>
        <p:grpSpPr>
          <a:xfrm>
            <a:off x="5264163" y="1320746"/>
            <a:ext cx="260274" cy="235821"/>
            <a:chOff x="1612675" y="2092550"/>
            <a:chExt cx="515700" cy="467250"/>
          </a:xfrm>
        </p:grpSpPr>
        <p:sp>
          <p:nvSpPr>
            <p:cNvPr id="6567" name="Google Shape;6567;p21"/>
            <p:cNvSpPr/>
            <p:nvPr/>
          </p:nvSpPr>
          <p:spPr>
            <a:xfrm>
              <a:off x="1612675" y="2092550"/>
              <a:ext cx="515700" cy="467250"/>
            </a:xfrm>
            <a:custGeom>
              <a:rect b="b" l="l" r="r" t="t"/>
              <a:pathLst>
                <a:path extrusionOk="0" h="18690" w="20628">
                  <a:moveTo>
                    <a:pt x="20023" y="603"/>
                  </a:moveTo>
                  <a:lnTo>
                    <a:pt x="20023" y="2582"/>
                  </a:lnTo>
                  <a:lnTo>
                    <a:pt x="602" y="2582"/>
                  </a:lnTo>
                  <a:lnTo>
                    <a:pt x="602" y="603"/>
                  </a:lnTo>
                  <a:close/>
                  <a:moveTo>
                    <a:pt x="20023" y="3188"/>
                  </a:moveTo>
                  <a:lnTo>
                    <a:pt x="20023" y="18087"/>
                  </a:lnTo>
                  <a:lnTo>
                    <a:pt x="602" y="18087"/>
                  </a:lnTo>
                  <a:lnTo>
                    <a:pt x="602" y="3188"/>
                  </a:lnTo>
                  <a:close/>
                  <a:moveTo>
                    <a:pt x="302" y="0"/>
                  </a:moveTo>
                  <a:cubicBezTo>
                    <a:pt x="134" y="0"/>
                    <a:pt x="0" y="136"/>
                    <a:pt x="0" y="302"/>
                  </a:cubicBezTo>
                  <a:lnTo>
                    <a:pt x="0" y="18388"/>
                  </a:lnTo>
                  <a:cubicBezTo>
                    <a:pt x="0" y="18556"/>
                    <a:pt x="136" y="18690"/>
                    <a:pt x="302" y="18690"/>
                  </a:cubicBezTo>
                  <a:lnTo>
                    <a:pt x="20326" y="18690"/>
                  </a:lnTo>
                  <a:cubicBezTo>
                    <a:pt x="20494" y="18690"/>
                    <a:pt x="20627" y="18555"/>
                    <a:pt x="20627" y="18388"/>
                  </a:cubicBezTo>
                  <a:lnTo>
                    <a:pt x="20627" y="302"/>
                  </a:lnTo>
                  <a:cubicBezTo>
                    <a:pt x="20627" y="136"/>
                    <a:pt x="20494" y="0"/>
                    <a:pt x="203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21"/>
            <p:cNvSpPr/>
            <p:nvPr/>
          </p:nvSpPr>
          <p:spPr>
            <a:xfrm>
              <a:off x="2047625" y="2124825"/>
              <a:ext cx="16175" cy="15100"/>
            </a:xfrm>
            <a:custGeom>
              <a:rect b="b" l="l" r="r" t="t"/>
              <a:pathLst>
                <a:path extrusionOk="0" h="604" w="647">
                  <a:moveTo>
                    <a:pt x="304" y="1"/>
                  </a:moveTo>
                  <a:cubicBezTo>
                    <a:pt x="136" y="1"/>
                    <a:pt x="0" y="136"/>
                    <a:pt x="0" y="302"/>
                  </a:cubicBezTo>
                  <a:cubicBezTo>
                    <a:pt x="0" y="469"/>
                    <a:pt x="136" y="604"/>
                    <a:pt x="304" y="604"/>
                  </a:cubicBezTo>
                  <a:lnTo>
                    <a:pt x="343" y="604"/>
                  </a:lnTo>
                  <a:cubicBezTo>
                    <a:pt x="511" y="604"/>
                    <a:pt x="646" y="469"/>
                    <a:pt x="646" y="302"/>
                  </a:cubicBezTo>
                  <a:cubicBezTo>
                    <a:pt x="646" y="136"/>
                    <a:pt x="511"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21"/>
            <p:cNvSpPr/>
            <p:nvPr/>
          </p:nvSpPr>
          <p:spPr>
            <a:xfrm>
              <a:off x="2079900" y="2124825"/>
              <a:ext cx="16150" cy="15100"/>
            </a:xfrm>
            <a:custGeom>
              <a:rect b="b" l="l" r="r" t="t"/>
              <a:pathLst>
                <a:path extrusionOk="0" h="604" w="646">
                  <a:moveTo>
                    <a:pt x="302" y="1"/>
                  </a:moveTo>
                  <a:cubicBezTo>
                    <a:pt x="136" y="1"/>
                    <a:pt x="1" y="136"/>
                    <a:pt x="1" y="302"/>
                  </a:cubicBezTo>
                  <a:cubicBezTo>
                    <a:pt x="1" y="469"/>
                    <a:pt x="136" y="604"/>
                    <a:pt x="302" y="604"/>
                  </a:cubicBezTo>
                  <a:lnTo>
                    <a:pt x="344" y="604"/>
                  </a:lnTo>
                  <a:cubicBezTo>
                    <a:pt x="511" y="604"/>
                    <a:pt x="645" y="469"/>
                    <a:pt x="645" y="302"/>
                  </a:cubicBezTo>
                  <a:cubicBezTo>
                    <a:pt x="645" y="136"/>
                    <a:pt x="511" y="1"/>
                    <a:pt x="3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21"/>
            <p:cNvSpPr/>
            <p:nvPr/>
          </p:nvSpPr>
          <p:spPr>
            <a:xfrm>
              <a:off x="2014350" y="2124825"/>
              <a:ext cx="16125" cy="15100"/>
            </a:xfrm>
            <a:custGeom>
              <a:rect b="b" l="l" r="r" t="t"/>
              <a:pathLst>
                <a:path extrusionOk="0" h="604" w="645">
                  <a:moveTo>
                    <a:pt x="302" y="1"/>
                  </a:moveTo>
                  <a:cubicBezTo>
                    <a:pt x="136" y="1"/>
                    <a:pt x="1" y="136"/>
                    <a:pt x="1" y="302"/>
                  </a:cubicBezTo>
                  <a:cubicBezTo>
                    <a:pt x="1" y="469"/>
                    <a:pt x="136" y="604"/>
                    <a:pt x="302" y="604"/>
                  </a:cubicBezTo>
                  <a:lnTo>
                    <a:pt x="343" y="604"/>
                  </a:lnTo>
                  <a:cubicBezTo>
                    <a:pt x="509" y="604"/>
                    <a:pt x="645" y="469"/>
                    <a:pt x="645" y="302"/>
                  </a:cubicBezTo>
                  <a:cubicBezTo>
                    <a:pt x="645" y="136"/>
                    <a:pt x="509"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21"/>
            <p:cNvSpPr/>
            <p:nvPr/>
          </p:nvSpPr>
          <p:spPr>
            <a:xfrm>
              <a:off x="1717600" y="2205550"/>
              <a:ext cx="305800" cy="305775"/>
            </a:xfrm>
            <a:custGeom>
              <a:rect b="b" l="l" r="r" t="t"/>
              <a:pathLst>
                <a:path extrusionOk="0" h="12231" w="12232">
                  <a:moveTo>
                    <a:pt x="10005" y="1"/>
                  </a:moveTo>
                  <a:cubicBezTo>
                    <a:pt x="9837" y="1"/>
                    <a:pt x="9704" y="136"/>
                    <a:pt x="9704" y="302"/>
                  </a:cubicBezTo>
                  <a:cubicBezTo>
                    <a:pt x="9704" y="468"/>
                    <a:pt x="9839" y="604"/>
                    <a:pt x="10005" y="604"/>
                  </a:cubicBezTo>
                  <a:lnTo>
                    <a:pt x="11626" y="604"/>
                  </a:lnTo>
                  <a:lnTo>
                    <a:pt x="11626" y="9041"/>
                  </a:lnTo>
                  <a:lnTo>
                    <a:pt x="5791" y="9041"/>
                  </a:lnTo>
                  <a:cubicBezTo>
                    <a:pt x="5704" y="9041"/>
                    <a:pt x="5620" y="9081"/>
                    <a:pt x="5565" y="9146"/>
                  </a:cubicBezTo>
                  <a:lnTo>
                    <a:pt x="3834" y="11124"/>
                  </a:lnTo>
                  <a:lnTo>
                    <a:pt x="3834" y="9346"/>
                  </a:lnTo>
                  <a:cubicBezTo>
                    <a:pt x="3834" y="9179"/>
                    <a:pt x="3700" y="9045"/>
                    <a:pt x="3532" y="9045"/>
                  </a:cubicBezTo>
                  <a:lnTo>
                    <a:pt x="606" y="9045"/>
                  </a:lnTo>
                  <a:lnTo>
                    <a:pt x="606" y="607"/>
                  </a:lnTo>
                  <a:lnTo>
                    <a:pt x="8551" y="607"/>
                  </a:lnTo>
                  <a:cubicBezTo>
                    <a:pt x="8719" y="607"/>
                    <a:pt x="8852" y="472"/>
                    <a:pt x="8852" y="304"/>
                  </a:cubicBezTo>
                  <a:cubicBezTo>
                    <a:pt x="8852" y="138"/>
                    <a:pt x="8719" y="3"/>
                    <a:pt x="8551" y="3"/>
                  </a:cubicBezTo>
                  <a:lnTo>
                    <a:pt x="302" y="3"/>
                  </a:lnTo>
                  <a:cubicBezTo>
                    <a:pt x="135" y="3"/>
                    <a:pt x="0" y="138"/>
                    <a:pt x="0" y="304"/>
                  </a:cubicBezTo>
                  <a:lnTo>
                    <a:pt x="0" y="9348"/>
                  </a:lnTo>
                  <a:cubicBezTo>
                    <a:pt x="0" y="9516"/>
                    <a:pt x="135" y="9651"/>
                    <a:pt x="302" y="9651"/>
                  </a:cubicBezTo>
                  <a:lnTo>
                    <a:pt x="3229" y="9651"/>
                  </a:lnTo>
                  <a:lnTo>
                    <a:pt x="3229" y="11931"/>
                  </a:lnTo>
                  <a:cubicBezTo>
                    <a:pt x="3229" y="12111"/>
                    <a:pt x="3383" y="12230"/>
                    <a:pt x="3539" y="12230"/>
                  </a:cubicBezTo>
                  <a:cubicBezTo>
                    <a:pt x="3619" y="12230"/>
                    <a:pt x="3699" y="12199"/>
                    <a:pt x="3760" y="12130"/>
                  </a:cubicBezTo>
                  <a:lnTo>
                    <a:pt x="5930" y="9651"/>
                  </a:lnTo>
                  <a:lnTo>
                    <a:pt x="11930" y="9651"/>
                  </a:lnTo>
                  <a:cubicBezTo>
                    <a:pt x="12097" y="9651"/>
                    <a:pt x="12232" y="9516"/>
                    <a:pt x="12232" y="9348"/>
                  </a:cubicBezTo>
                  <a:lnTo>
                    <a:pt x="12232" y="304"/>
                  </a:lnTo>
                  <a:cubicBezTo>
                    <a:pt x="12232" y="138"/>
                    <a:pt x="12097" y="1"/>
                    <a:pt x="119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21"/>
            <p:cNvSpPr/>
            <p:nvPr/>
          </p:nvSpPr>
          <p:spPr>
            <a:xfrm>
              <a:off x="1775475" y="2255150"/>
              <a:ext cx="189950" cy="142150"/>
            </a:xfrm>
            <a:custGeom>
              <a:rect b="b" l="l" r="r" t="t"/>
              <a:pathLst>
                <a:path extrusionOk="0" h="5686" w="7598">
                  <a:moveTo>
                    <a:pt x="5372" y="603"/>
                  </a:moveTo>
                  <a:cubicBezTo>
                    <a:pt x="5596" y="603"/>
                    <a:pt x="5811" y="674"/>
                    <a:pt x="6010" y="817"/>
                  </a:cubicBezTo>
                  <a:cubicBezTo>
                    <a:pt x="6579" y="1228"/>
                    <a:pt x="6901" y="2213"/>
                    <a:pt x="6448" y="2969"/>
                  </a:cubicBezTo>
                  <a:cubicBezTo>
                    <a:pt x="5945" y="3808"/>
                    <a:pt x="4295" y="4766"/>
                    <a:pt x="3802" y="5041"/>
                  </a:cubicBezTo>
                  <a:cubicBezTo>
                    <a:pt x="3307" y="4767"/>
                    <a:pt x="1659" y="3808"/>
                    <a:pt x="1155" y="2969"/>
                  </a:cubicBezTo>
                  <a:cubicBezTo>
                    <a:pt x="702" y="2213"/>
                    <a:pt x="1025" y="1228"/>
                    <a:pt x="1597" y="817"/>
                  </a:cubicBezTo>
                  <a:cubicBezTo>
                    <a:pt x="1796" y="674"/>
                    <a:pt x="2010" y="603"/>
                    <a:pt x="2235" y="603"/>
                  </a:cubicBezTo>
                  <a:cubicBezTo>
                    <a:pt x="2668" y="603"/>
                    <a:pt x="3132" y="869"/>
                    <a:pt x="3572" y="1384"/>
                  </a:cubicBezTo>
                  <a:cubicBezTo>
                    <a:pt x="3632" y="1454"/>
                    <a:pt x="3718" y="1488"/>
                    <a:pt x="3803" y="1488"/>
                  </a:cubicBezTo>
                  <a:cubicBezTo>
                    <a:pt x="3888" y="1488"/>
                    <a:pt x="3973" y="1454"/>
                    <a:pt x="4033" y="1384"/>
                  </a:cubicBezTo>
                  <a:cubicBezTo>
                    <a:pt x="4475" y="868"/>
                    <a:pt x="4939" y="603"/>
                    <a:pt x="5372" y="603"/>
                  </a:cubicBezTo>
                  <a:close/>
                  <a:moveTo>
                    <a:pt x="2232" y="1"/>
                  </a:moveTo>
                  <a:cubicBezTo>
                    <a:pt x="1852" y="1"/>
                    <a:pt x="1511" y="129"/>
                    <a:pt x="1239" y="324"/>
                  </a:cubicBezTo>
                  <a:cubicBezTo>
                    <a:pt x="436" y="903"/>
                    <a:pt x="1" y="2229"/>
                    <a:pt x="633" y="3279"/>
                  </a:cubicBezTo>
                  <a:cubicBezTo>
                    <a:pt x="1311" y="4409"/>
                    <a:pt x="3562" y="5603"/>
                    <a:pt x="3658" y="5651"/>
                  </a:cubicBezTo>
                  <a:cubicBezTo>
                    <a:pt x="3703" y="5674"/>
                    <a:pt x="3751" y="5686"/>
                    <a:pt x="3800" y="5686"/>
                  </a:cubicBezTo>
                  <a:cubicBezTo>
                    <a:pt x="3849" y="5686"/>
                    <a:pt x="3897" y="5674"/>
                    <a:pt x="3941" y="5651"/>
                  </a:cubicBezTo>
                  <a:cubicBezTo>
                    <a:pt x="4038" y="5603"/>
                    <a:pt x="6287" y="4409"/>
                    <a:pt x="6967" y="3279"/>
                  </a:cubicBezTo>
                  <a:cubicBezTo>
                    <a:pt x="7598" y="2229"/>
                    <a:pt x="7164" y="903"/>
                    <a:pt x="6361" y="324"/>
                  </a:cubicBezTo>
                  <a:cubicBezTo>
                    <a:pt x="6090" y="129"/>
                    <a:pt x="5748" y="1"/>
                    <a:pt x="5368" y="1"/>
                  </a:cubicBezTo>
                  <a:cubicBezTo>
                    <a:pt x="4886" y="1"/>
                    <a:pt x="4343" y="206"/>
                    <a:pt x="3800" y="742"/>
                  </a:cubicBezTo>
                  <a:cubicBezTo>
                    <a:pt x="3257" y="206"/>
                    <a:pt x="2713" y="1"/>
                    <a:pt x="22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73" name="Google Shape;6573;p21"/>
          <p:cNvGrpSpPr/>
          <p:nvPr/>
        </p:nvGrpSpPr>
        <p:grpSpPr>
          <a:xfrm>
            <a:off x="3590014" y="1320738"/>
            <a:ext cx="260312" cy="235821"/>
            <a:chOff x="1392225" y="1556325"/>
            <a:chExt cx="515775" cy="467250"/>
          </a:xfrm>
        </p:grpSpPr>
        <p:sp>
          <p:nvSpPr>
            <p:cNvPr id="6574" name="Google Shape;6574;p21"/>
            <p:cNvSpPr/>
            <p:nvPr/>
          </p:nvSpPr>
          <p:spPr>
            <a:xfrm>
              <a:off x="1392225" y="1556325"/>
              <a:ext cx="515775" cy="467250"/>
            </a:xfrm>
            <a:custGeom>
              <a:rect b="b" l="l" r="r" t="t"/>
              <a:pathLst>
                <a:path extrusionOk="0" h="18690" w="20631">
                  <a:moveTo>
                    <a:pt x="20024" y="605"/>
                  </a:moveTo>
                  <a:lnTo>
                    <a:pt x="20024" y="2584"/>
                  </a:lnTo>
                  <a:lnTo>
                    <a:pt x="4031" y="2584"/>
                  </a:lnTo>
                  <a:cubicBezTo>
                    <a:pt x="3863" y="2584"/>
                    <a:pt x="3729" y="2719"/>
                    <a:pt x="3729" y="2887"/>
                  </a:cubicBezTo>
                  <a:cubicBezTo>
                    <a:pt x="3729" y="3053"/>
                    <a:pt x="3863" y="3188"/>
                    <a:pt x="4031" y="3188"/>
                  </a:cubicBezTo>
                  <a:lnTo>
                    <a:pt x="20024" y="3188"/>
                  </a:lnTo>
                  <a:lnTo>
                    <a:pt x="20024" y="18085"/>
                  </a:lnTo>
                  <a:lnTo>
                    <a:pt x="605" y="18085"/>
                  </a:lnTo>
                  <a:lnTo>
                    <a:pt x="605" y="3188"/>
                  </a:lnTo>
                  <a:lnTo>
                    <a:pt x="2630" y="3188"/>
                  </a:lnTo>
                  <a:cubicBezTo>
                    <a:pt x="2798" y="3188"/>
                    <a:pt x="2933" y="3053"/>
                    <a:pt x="2933" y="2887"/>
                  </a:cubicBezTo>
                  <a:cubicBezTo>
                    <a:pt x="2933" y="2719"/>
                    <a:pt x="2798" y="2584"/>
                    <a:pt x="2630" y="2584"/>
                  </a:cubicBezTo>
                  <a:lnTo>
                    <a:pt x="605" y="2584"/>
                  </a:lnTo>
                  <a:lnTo>
                    <a:pt x="605" y="605"/>
                  </a:lnTo>
                  <a:close/>
                  <a:moveTo>
                    <a:pt x="302" y="0"/>
                  </a:moveTo>
                  <a:cubicBezTo>
                    <a:pt x="136" y="0"/>
                    <a:pt x="0" y="134"/>
                    <a:pt x="0" y="302"/>
                  </a:cubicBezTo>
                  <a:lnTo>
                    <a:pt x="0" y="18388"/>
                  </a:lnTo>
                  <a:cubicBezTo>
                    <a:pt x="0" y="18555"/>
                    <a:pt x="136" y="18690"/>
                    <a:pt x="302" y="18690"/>
                  </a:cubicBezTo>
                  <a:lnTo>
                    <a:pt x="20326" y="18690"/>
                  </a:lnTo>
                  <a:cubicBezTo>
                    <a:pt x="20494" y="18690"/>
                    <a:pt x="20629" y="18555"/>
                    <a:pt x="20629" y="18388"/>
                  </a:cubicBezTo>
                  <a:lnTo>
                    <a:pt x="20629" y="302"/>
                  </a:lnTo>
                  <a:cubicBezTo>
                    <a:pt x="20631" y="134"/>
                    <a:pt x="20494" y="0"/>
                    <a:pt x="203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21"/>
            <p:cNvSpPr/>
            <p:nvPr/>
          </p:nvSpPr>
          <p:spPr>
            <a:xfrm>
              <a:off x="1594100" y="1911575"/>
              <a:ext cx="112050" cy="63625"/>
            </a:xfrm>
            <a:custGeom>
              <a:rect b="b" l="l" r="r" t="t"/>
              <a:pathLst>
                <a:path extrusionOk="0" h="2545" w="4482">
                  <a:moveTo>
                    <a:pt x="3210" y="607"/>
                  </a:moveTo>
                  <a:cubicBezTo>
                    <a:pt x="3578" y="607"/>
                    <a:pt x="3876" y="907"/>
                    <a:pt x="3876" y="1272"/>
                  </a:cubicBezTo>
                  <a:cubicBezTo>
                    <a:pt x="3876" y="1640"/>
                    <a:pt x="3577" y="1938"/>
                    <a:pt x="3210" y="1938"/>
                  </a:cubicBezTo>
                  <a:lnTo>
                    <a:pt x="1273" y="1938"/>
                  </a:lnTo>
                  <a:cubicBezTo>
                    <a:pt x="905" y="1938"/>
                    <a:pt x="606" y="1638"/>
                    <a:pt x="606" y="1272"/>
                  </a:cubicBezTo>
                  <a:cubicBezTo>
                    <a:pt x="606" y="907"/>
                    <a:pt x="906" y="607"/>
                    <a:pt x="1273" y="607"/>
                  </a:cubicBezTo>
                  <a:close/>
                  <a:moveTo>
                    <a:pt x="1273" y="1"/>
                  </a:moveTo>
                  <a:cubicBezTo>
                    <a:pt x="569" y="1"/>
                    <a:pt x="0" y="569"/>
                    <a:pt x="0" y="1272"/>
                  </a:cubicBezTo>
                  <a:cubicBezTo>
                    <a:pt x="0" y="1974"/>
                    <a:pt x="569" y="2544"/>
                    <a:pt x="1273" y="2544"/>
                  </a:cubicBezTo>
                  <a:lnTo>
                    <a:pt x="3210" y="2544"/>
                  </a:lnTo>
                  <a:cubicBezTo>
                    <a:pt x="3912" y="2544"/>
                    <a:pt x="4481" y="1974"/>
                    <a:pt x="4481" y="1272"/>
                  </a:cubicBezTo>
                  <a:cubicBezTo>
                    <a:pt x="4481" y="571"/>
                    <a:pt x="3911" y="1"/>
                    <a:pt x="32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21"/>
            <p:cNvSpPr/>
            <p:nvPr/>
          </p:nvSpPr>
          <p:spPr>
            <a:xfrm>
              <a:off x="1827250" y="1588575"/>
              <a:ext cx="16125" cy="15125"/>
            </a:xfrm>
            <a:custGeom>
              <a:rect b="b" l="l" r="r" t="t"/>
              <a:pathLst>
                <a:path extrusionOk="0" h="605" w="645">
                  <a:moveTo>
                    <a:pt x="302" y="0"/>
                  </a:moveTo>
                  <a:cubicBezTo>
                    <a:pt x="136" y="0"/>
                    <a:pt x="1" y="136"/>
                    <a:pt x="1" y="302"/>
                  </a:cubicBezTo>
                  <a:cubicBezTo>
                    <a:pt x="1" y="470"/>
                    <a:pt x="136" y="605"/>
                    <a:pt x="302" y="605"/>
                  </a:cubicBezTo>
                  <a:lnTo>
                    <a:pt x="343" y="605"/>
                  </a:lnTo>
                  <a:cubicBezTo>
                    <a:pt x="511" y="605"/>
                    <a:pt x="645" y="470"/>
                    <a:pt x="645" y="302"/>
                  </a:cubicBezTo>
                  <a:cubicBezTo>
                    <a:pt x="645" y="136"/>
                    <a:pt x="511"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21"/>
            <p:cNvSpPr/>
            <p:nvPr/>
          </p:nvSpPr>
          <p:spPr>
            <a:xfrm>
              <a:off x="1859550" y="1588575"/>
              <a:ext cx="16125" cy="15125"/>
            </a:xfrm>
            <a:custGeom>
              <a:rect b="b" l="l" r="r" t="t"/>
              <a:pathLst>
                <a:path extrusionOk="0" h="605" w="645">
                  <a:moveTo>
                    <a:pt x="302" y="0"/>
                  </a:moveTo>
                  <a:cubicBezTo>
                    <a:pt x="134" y="0"/>
                    <a:pt x="0" y="136"/>
                    <a:pt x="0" y="302"/>
                  </a:cubicBezTo>
                  <a:cubicBezTo>
                    <a:pt x="0" y="470"/>
                    <a:pt x="136" y="605"/>
                    <a:pt x="302" y="605"/>
                  </a:cubicBezTo>
                  <a:lnTo>
                    <a:pt x="343" y="605"/>
                  </a:lnTo>
                  <a:cubicBezTo>
                    <a:pt x="509" y="605"/>
                    <a:pt x="644" y="470"/>
                    <a:pt x="644" y="302"/>
                  </a:cubicBezTo>
                  <a:cubicBezTo>
                    <a:pt x="644" y="136"/>
                    <a:pt x="509"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21"/>
            <p:cNvSpPr/>
            <p:nvPr/>
          </p:nvSpPr>
          <p:spPr>
            <a:xfrm>
              <a:off x="1793900" y="1588575"/>
              <a:ext cx="16175" cy="15125"/>
            </a:xfrm>
            <a:custGeom>
              <a:rect b="b" l="l" r="r" t="t"/>
              <a:pathLst>
                <a:path extrusionOk="0" h="605" w="647">
                  <a:moveTo>
                    <a:pt x="304" y="0"/>
                  </a:moveTo>
                  <a:cubicBezTo>
                    <a:pt x="136" y="0"/>
                    <a:pt x="1" y="136"/>
                    <a:pt x="1" y="302"/>
                  </a:cubicBezTo>
                  <a:cubicBezTo>
                    <a:pt x="1" y="470"/>
                    <a:pt x="136" y="605"/>
                    <a:pt x="304" y="605"/>
                  </a:cubicBezTo>
                  <a:lnTo>
                    <a:pt x="343" y="605"/>
                  </a:lnTo>
                  <a:cubicBezTo>
                    <a:pt x="511" y="605"/>
                    <a:pt x="646" y="470"/>
                    <a:pt x="646" y="302"/>
                  </a:cubicBezTo>
                  <a:cubicBezTo>
                    <a:pt x="646" y="136"/>
                    <a:pt x="511"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21"/>
            <p:cNvSpPr/>
            <p:nvPr/>
          </p:nvSpPr>
          <p:spPr>
            <a:xfrm>
              <a:off x="1513325" y="1717800"/>
              <a:ext cx="355025" cy="249275"/>
            </a:xfrm>
            <a:custGeom>
              <a:rect b="b" l="l" r="r" t="t"/>
              <a:pathLst>
                <a:path extrusionOk="0" h="9971" w="14201">
                  <a:moveTo>
                    <a:pt x="10336" y="606"/>
                  </a:moveTo>
                  <a:lnTo>
                    <a:pt x="10336" y="4074"/>
                  </a:lnTo>
                  <a:lnTo>
                    <a:pt x="8010" y="3440"/>
                  </a:lnTo>
                  <a:cubicBezTo>
                    <a:pt x="7984" y="3434"/>
                    <a:pt x="7959" y="3430"/>
                    <a:pt x="7934" y="3430"/>
                  </a:cubicBezTo>
                  <a:cubicBezTo>
                    <a:pt x="7743" y="3430"/>
                    <a:pt x="7585" y="3617"/>
                    <a:pt x="7638" y="3814"/>
                  </a:cubicBezTo>
                  <a:lnTo>
                    <a:pt x="8360" y="6462"/>
                  </a:lnTo>
                  <a:lnTo>
                    <a:pt x="607" y="6460"/>
                  </a:lnTo>
                  <a:lnTo>
                    <a:pt x="607" y="606"/>
                  </a:lnTo>
                  <a:close/>
                  <a:moveTo>
                    <a:pt x="8360" y="4163"/>
                  </a:moveTo>
                  <a:lnTo>
                    <a:pt x="12369" y="5258"/>
                  </a:lnTo>
                  <a:lnTo>
                    <a:pt x="11367" y="6260"/>
                  </a:lnTo>
                  <a:cubicBezTo>
                    <a:pt x="11249" y="6376"/>
                    <a:pt x="11249" y="6570"/>
                    <a:pt x="11367" y="6688"/>
                  </a:cubicBezTo>
                  <a:lnTo>
                    <a:pt x="13438" y="8757"/>
                  </a:lnTo>
                  <a:lnTo>
                    <a:pt x="12954" y="9242"/>
                  </a:lnTo>
                  <a:lnTo>
                    <a:pt x="10884" y="7171"/>
                  </a:lnTo>
                  <a:cubicBezTo>
                    <a:pt x="10826" y="7114"/>
                    <a:pt x="10748" y="7085"/>
                    <a:pt x="10670" y="7085"/>
                  </a:cubicBezTo>
                  <a:cubicBezTo>
                    <a:pt x="10591" y="7085"/>
                    <a:pt x="10514" y="7114"/>
                    <a:pt x="10456" y="7171"/>
                  </a:cubicBezTo>
                  <a:lnTo>
                    <a:pt x="9454" y="8173"/>
                  </a:lnTo>
                  <a:lnTo>
                    <a:pt x="8360" y="4163"/>
                  </a:lnTo>
                  <a:close/>
                  <a:moveTo>
                    <a:pt x="302" y="1"/>
                  </a:moveTo>
                  <a:cubicBezTo>
                    <a:pt x="136" y="1"/>
                    <a:pt x="1" y="136"/>
                    <a:pt x="1" y="302"/>
                  </a:cubicBezTo>
                  <a:lnTo>
                    <a:pt x="1" y="6762"/>
                  </a:lnTo>
                  <a:cubicBezTo>
                    <a:pt x="1" y="6930"/>
                    <a:pt x="136" y="7065"/>
                    <a:pt x="302" y="7065"/>
                  </a:cubicBezTo>
                  <a:lnTo>
                    <a:pt x="8524" y="7065"/>
                  </a:lnTo>
                  <a:lnTo>
                    <a:pt x="9005" y="8834"/>
                  </a:lnTo>
                  <a:cubicBezTo>
                    <a:pt x="9043" y="8974"/>
                    <a:pt x="9172" y="9056"/>
                    <a:pt x="9302" y="9056"/>
                  </a:cubicBezTo>
                  <a:cubicBezTo>
                    <a:pt x="9377" y="9056"/>
                    <a:pt x="9452" y="9029"/>
                    <a:pt x="9511" y="8970"/>
                  </a:cubicBezTo>
                  <a:lnTo>
                    <a:pt x="10667" y="7813"/>
                  </a:lnTo>
                  <a:lnTo>
                    <a:pt x="12738" y="9884"/>
                  </a:lnTo>
                  <a:cubicBezTo>
                    <a:pt x="12796" y="9942"/>
                    <a:pt x="12874" y="9970"/>
                    <a:pt x="12952" y="9970"/>
                  </a:cubicBezTo>
                  <a:cubicBezTo>
                    <a:pt x="13031" y="9970"/>
                    <a:pt x="13109" y="9942"/>
                    <a:pt x="13166" y="9884"/>
                  </a:cubicBezTo>
                  <a:lnTo>
                    <a:pt x="14081" y="8970"/>
                  </a:lnTo>
                  <a:cubicBezTo>
                    <a:pt x="14201" y="8851"/>
                    <a:pt x="14201" y="8660"/>
                    <a:pt x="14082" y="8541"/>
                  </a:cubicBezTo>
                  <a:lnTo>
                    <a:pt x="12011" y="6470"/>
                  </a:lnTo>
                  <a:lnTo>
                    <a:pt x="13168" y="5314"/>
                  </a:lnTo>
                  <a:cubicBezTo>
                    <a:pt x="13329" y="5155"/>
                    <a:pt x="13253" y="4869"/>
                    <a:pt x="13034" y="4809"/>
                  </a:cubicBezTo>
                  <a:lnTo>
                    <a:pt x="10939" y="4239"/>
                  </a:lnTo>
                  <a:lnTo>
                    <a:pt x="10939" y="302"/>
                  </a:lnTo>
                  <a:cubicBezTo>
                    <a:pt x="10939" y="136"/>
                    <a:pt x="10804" y="1"/>
                    <a:pt x="106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21"/>
            <p:cNvSpPr/>
            <p:nvPr/>
          </p:nvSpPr>
          <p:spPr>
            <a:xfrm>
              <a:off x="1513325" y="1685525"/>
              <a:ext cx="176675" cy="15125"/>
            </a:xfrm>
            <a:custGeom>
              <a:rect b="b" l="l" r="r" t="t"/>
              <a:pathLst>
                <a:path extrusionOk="0" h="605" w="7067">
                  <a:moveTo>
                    <a:pt x="302" y="0"/>
                  </a:moveTo>
                  <a:cubicBezTo>
                    <a:pt x="136" y="0"/>
                    <a:pt x="1" y="136"/>
                    <a:pt x="1" y="302"/>
                  </a:cubicBezTo>
                  <a:cubicBezTo>
                    <a:pt x="1" y="470"/>
                    <a:pt x="136" y="605"/>
                    <a:pt x="302" y="605"/>
                  </a:cubicBezTo>
                  <a:lnTo>
                    <a:pt x="6761" y="605"/>
                  </a:lnTo>
                  <a:cubicBezTo>
                    <a:pt x="6929" y="605"/>
                    <a:pt x="7065" y="470"/>
                    <a:pt x="7065" y="302"/>
                  </a:cubicBezTo>
                  <a:cubicBezTo>
                    <a:pt x="7066" y="136"/>
                    <a:pt x="6931" y="0"/>
                    <a:pt x="67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21"/>
            <p:cNvSpPr/>
            <p:nvPr/>
          </p:nvSpPr>
          <p:spPr>
            <a:xfrm>
              <a:off x="1699050" y="1685525"/>
              <a:ext cx="95900" cy="15125"/>
            </a:xfrm>
            <a:custGeom>
              <a:rect b="b" l="l" r="r" t="t"/>
              <a:pathLst>
                <a:path extrusionOk="0" h="605" w="3836">
                  <a:moveTo>
                    <a:pt x="302" y="0"/>
                  </a:moveTo>
                  <a:cubicBezTo>
                    <a:pt x="136" y="0"/>
                    <a:pt x="0" y="136"/>
                    <a:pt x="0" y="302"/>
                  </a:cubicBezTo>
                  <a:cubicBezTo>
                    <a:pt x="0" y="470"/>
                    <a:pt x="136" y="605"/>
                    <a:pt x="302" y="605"/>
                  </a:cubicBezTo>
                  <a:lnTo>
                    <a:pt x="3532" y="605"/>
                  </a:lnTo>
                  <a:cubicBezTo>
                    <a:pt x="3699" y="605"/>
                    <a:pt x="3834" y="470"/>
                    <a:pt x="3834" y="302"/>
                  </a:cubicBezTo>
                  <a:cubicBezTo>
                    <a:pt x="3836" y="136"/>
                    <a:pt x="3700" y="0"/>
                    <a:pt x="35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82" name="Google Shape;6582;p21"/>
          <p:cNvGrpSpPr/>
          <p:nvPr/>
        </p:nvGrpSpPr>
        <p:grpSpPr>
          <a:xfrm>
            <a:off x="4440934" y="1308468"/>
            <a:ext cx="262040" cy="260375"/>
            <a:chOff x="1452400" y="951025"/>
            <a:chExt cx="519200" cy="515900"/>
          </a:xfrm>
        </p:grpSpPr>
        <p:sp>
          <p:nvSpPr>
            <p:cNvPr id="6583" name="Google Shape;6583;p21"/>
            <p:cNvSpPr/>
            <p:nvPr/>
          </p:nvSpPr>
          <p:spPr>
            <a:xfrm>
              <a:off x="1452400" y="1087200"/>
              <a:ext cx="383150" cy="379725"/>
            </a:xfrm>
            <a:custGeom>
              <a:rect b="b" l="l" r="r" t="t"/>
              <a:pathLst>
                <a:path extrusionOk="0" h="15189" w="15326">
                  <a:moveTo>
                    <a:pt x="3052" y="682"/>
                  </a:moveTo>
                  <a:lnTo>
                    <a:pt x="4741" y="996"/>
                  </a:lnTo>
                  <a:lnTo>
                    <a:pt x="5353" y="4060"/>
                  </a:lnTo>
                  <a:lnTo>
                    <a:pt x="4219" y="5194"/>
                  </a:lnTo>
                  <a:lnTo>
                    <a:pt x="3052" y="682"/>
                  </a:lnTo>
                  <a:close/>
                  <a:moveTo>
                    <a:pt x="11261" y="9966"/>
                  </a:moveTo>
                  <a:lnTo>
                    <a:pt x="14325" y="10580"/>
                  </a:lnTo>
                  <a:lnTo>
                    <a:pt x="14637" y="12268"/>
                  </a:lnTo>
                  <a:lnTo>
                    <a:pt x="10127" y="11102"/>
                  </a:lnTo>
                  <a:lnTo>
                    <a:pt x="11261" y="9966"/>
                  </a:lnTo>
                  <a:close/>
                  <a:moveTo>
                    <a:pt x="2647" y="1"/>
                  </a:moveTo>
                  <a:cubicBezTo>
                    <a:pt x="2621" y="1"/>
                    <a:pt x="2594" y="5"/>
                    <a:pt x="2568" y="11"/>
                  </a:cubicBezTo>
                  <a:cubicBezTo>
                    <a:pt x="1982" y="146"/>
                    <a:pt x="1447" y="441"/>
                    <a:pt x="1023" y="867"/>
                  </a:cubicBezTo>
                  <a:cubicBezTo>
                    <a:pt x="281" y="1607"/>
                    <a:pt x="0" y="2695"/>
                    <a:pt x="209" y="4014"/>
                  </a:cubicBezTo>
                  <a:cubicBezTo>
                    <a:pt x="324" y="4749"/>
                    <a:pt x="505" y="5509"/>
                    <a:pt x="745" y="6273"/>
                  </a:cubicBezTo>
                  <a:cubicBezTo>
                    <a:pt x="787" y="6402"/>
                    <a:pt x="905" y="6485"/>
                    <a:pt x="1033" y="6485"/>
                  </a:cubicBezTo>
                  <a:cubicBezTo>
                    <a:pt x="1064" y="6485"/>
                    <a:pt x="1095" y="6480"/>
                    <a:pt x="1125" y="6470"/>
                  </a:cubicBezTo>
                  <a:cubicBezTo>
                    <a:pt x="1283" y="6419"/>
                    <a:pt x="1374" y="6249"/>
                    <a:pt x="1321" y="6092"/>
                  </a:cubicBezTo>
                  <a:cubicBezTo>
                    <a:pt x="1093" y="5367"/>
                    <a:pt x="915" y="4617"/>
                    <a:pt x="803" y="3920"/>
                  </a:cubicBezTo>
                  <a:cubicBezTo>
                    <a:pt x="625" y="2784"/>
                    <a:pt x="843" y="1902"/>
                    <a:pt x="1447" y="1296"/>
                  </a:cubicBezTo>
                  <a:cubicBezTo>
                    <a:pt x="1727" y="1016"/>
                    <a:pt x="2061" y="809"/>
                    <a:pt x="2426" y="681"/>
                  </a:cubicBezTo>
                  <a:lnTo>
                    <a:pt x="3767" y="5864"/>
                  </a:lnTo>
                  <a:lnTo>
                    <a:pt x="3767" y="5867"/>
                  </a:lnTo>
                  <a:cubicBezTo>
                    <a:pt x="3770" y="5881"/>
                    <a:pt x="3775" y="5896"/>
                    <a:pt x="3784" y="5912"/>
                  </a:cubicBezTo>
                  <a:lnTo>
                    <a:pt x="3784" y="5914"/>
                  </a:lnTo>
                  <a:cubicBezTo>
                    <a:pt x="5086" y="8831"/>
                    <a:pt x="6614" y="10357"/>
                    <a:pt x="9419" y="11546"/>
                  </a:cubicBezTo>
                  <a:cubicBezTo>
                    <a:pt x="9421" y="11546"/>
                    <a:pt x="9421" y="11546"/>
                    <a:pt x="9423" y="11547"/>
                  </a:cubicBezTo>
                  <a:lnTo>
                    <a:pt x="9462" y="11559"/>
                  </a:lnTo>
                  <a:lnTo>
                    <a:pt x="14644" y="12901"/>
                  </a:lnTo>
                  <a:cubicBezTo>
                    <a:pt x="14515" y="13267"/>
                    <a:pt x="14305" y="13603"/>
                    <a:pt x="14029" y="13879"/>
                  </a:cubicBezTo>
                  <a:cubicBezTo>
                    <a:pt x="13560" y="14348"/>
                    <a:pt x="12924" y="14583"/>
                    <a:pt x="12136" y="14583"/>
                  </a:cubicBezTo>
                  <a:cubicBezTo>
                    <a:pt x="11905" y="14583"/>
                    <a:pt x="11661" y="14563"/>
                    <a:pt x="11405" y="14523"/>
                  </a:cubicBezTo>
                  <a:cubicBezTo>
                    <a:pt x="9212" y="14178"/>
                    <a:pt x="6167" y="13113"/>
                    <a:pt x="4202" y="11153"/>
                  </a:cubicBezTo>
                  <a:lnTo>
                    <a:pt x="4173" y="11126"/>
                  </a:lnTo>
                  <a:cubicBezTo>
                    <a:pt x="3255" y="10204"/>
                    <a:pt x="2441" y="8933"/>
                    <a:pt x="1817" y="7448"/>
                  </a:cubicBezTo>
                  <a:cubicBezTo>
                    <a:pt x="1770" y="7332"/>
                    <a:pt x="1657" y="7263"/>
                    <a:pt x="1538" y="7263"/>
                  </a:cubicBezTo>
                  <a:cubicBezTo>
                    <a:pt x="1499" y="7263"/>
                    <a:pt x="1460" y="7270"/>
                    <a:pt x="1422" y="7286"/>
                  </a:cubicBezTo>
                  <a:cubicBezTo>
                    <a:pt x="1268" y="7351"/>
                    <a:pt x="1196" y="7527"/>
                    <a:pt x="1259" y="7683"/>
                  </a:cubicBezTo>
                  <a:cubicBezTo>
                    <a:pt x="1912" y="9237"/>
                    <a:pt x="2772" y="10574"/>
                    <a:pt x="3745" y="11554"/>
                  </a:cubicBezTo>
                  <a:lnTo>
                    <a:pt x="3775" y="11583"/>
                  </a:lnTo>
                  <a:cubicBezTo>
                    <a:pt x="5843" y="13644"/>
                    <a:pt x="9025" y="14762"/>
                    <a:pt x="11312" y="15122"/>
                  </a:cubicBezTo>
                  <a:cubicBezTo>
                    <a:pt x="11595" y="15168"/>
                    <a:pt x="11865" y="15189"/>
                    <a:pt x="12124" y="15189"/>
                  </a:cubicBezTo>
                  <a:cubicBezTo>
                    <a:pt x="13078" y="15189"/>
                    <a:pt x="13878" y="14891"/>
                    <a:pt x="14460" y="14309"/>
                  </a:cubicBezTo>
                  <a:cubicBezTo>
                    <a:pt x="14885" y="13884"/>
                    <a:pt x="15182" y="13348"/>
                    <a:pt x="15317" y="12763"/>
                  </a:cubicBezTo>
                  <a:cubicBezTo>
                    <a:pt x="15320" y="12748"/>
                    <a:pt x="15322" y="12731"/>
                    <a:pt x="15325" y="12714"/>
                  </a:cubicBezTo>
                  <a:cubicBezTo>
                    <a:pt x="15325" y="12681"/>
                    <a:pt x="15325" y="12654"/>
                    <a:pt x="15320" y="12626"/>
                  </a:cubicBezTo>
                  <a:lnTo>
                    <a:pt x="14885" y="10270"/>
                  </a:lnTo>
                  <a:cubicBezTo>
                    <a:pt x="14863" y="10146"/>
                    <a:pt x="14769" y="10050"/>
                    <a:pt x="14649" y="10026"/>
                  </a:cubicBezTo>
                  <a:lnTo>
                    <a:pt x="11225" y="9341"/>
                  </a:lnTo>
                  <a:cubicBezTo>
                    <a:pt x="11206" y="9337"/>
                    <a:pt x="11186" y="9336"/>
                    <a:pt x="11167" y="9336"/>
                  </a:cubicBezTo>
                  <a:cubicBezTo>
                    <a:pt x="11087" y="9336"/>
                    <a:pt x="11009" y="9367"/>
                    <a:pt x="10951" y="9425"/>
                  </a:cubicBezTo>
                  <a:lnTo>
                    <a:pt x="9471" y="10905"/>
                  </a:lnTo>
                  <a:cubicBezTo>
                    <a:pt x="6972" y="9809"/>
                    <a:pt x="5620" y="8456"/>
                    <a:pt x="4425" y="5852"/>
                  </a:cubicBezTo>
                  <a:lnTo>
                    <a:pt x="5899" y="4377"/>
                  </a:lnTo>
                  <a:cubicBezTo>
                    <a:pt x="5970" y="4305"/>
                    <a:pt x="6002" y="4202"/>
                    <a:pt x="5983" y="4103"/>
                  </a:cubicBezTo>
                  <a:lnTo>
                    <a:pt x="5298" y="679"/>
                  </a:lnTo>
                  <a:cubicBezTo>
                    <a:pt x="5274" y="557"/>
                    <a:pt x="5178" y="463"/>
                    <a:pt x="5057" y="441"/>
                  </a:cubicBezTo>
                  <a:lnTo>
                    <a:pt x="2698" y="6"/>
                  </a:lnTo>
                  <a:cubicBezTo>
                    <a:pt x="2681" y="2"/>
                    <a:pt x="2664" y="1"/>
                    <a:pt x="26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21"/>
            <p:cNvSpPr/>
            <p:nvPr/>
          </p:nvSpPr>
          <p:spPr>
            <a:xfrm>
              <a:off x="1617250" y="1080225"/>
              <a:ext cx="120150" cy="168525"/>
            </a:xfrm>
            <a:custGeom>
              <a:rect b="b" l="l" r="r" t="t"/>
              <a:pathLst>
                <a:path extrusionOk="0" h="6741" w="4806">
                  <a:moveTo>
                    <a:pt x="2406" y="605"/>
                  </a:moveTo>
                  <a:cubicBezTo>
                    <a:pt x="3430" y="605"/>
                    <a:pt x="4203" y="1378"/>
                    <a:pt x="4203" y="2400"/>
                  </a:cubicBezTo>
                  <a:cubicBezTo>
                    <a:pt x="4203" y="3123"/>
                    <a:pt x="3696" y="3968"/>
                    <a:pt x="2693" y="4915"/>
                  </a:cubicBezTo>
                  <a:cubicBezTo>
                    <a:pt x="2579" y="5021"/>
                    <a:pt x="2457" y="5132"/>
                    <a:pt x="2332" y="5240"/>
                  </a:cubicBezTo>
                  <a:cubicBezTo>
                    <a:pt x="2236" y="5324"/>
                    <a:pt x="2202" y="5456"/>
                    <a:pt x="2246" y="5574"/>
                  </a:cubicBezTo>
                  <a:cubicBezTo>
                    <a:pt x="2293" y="5692"/>
                    <a:pt x="2404" y="5771"/>
                    <a:pt x="2532" y="5771"/>
                  </a:cubicBezTo>
                  <a:lnTo>
                    <a:pt x="4204" y="5771"/>
                  </a:lnTo>
                  <a:lnTo>
                    <a:pt x="4204" y="6138"/>
                  </a:lnTo>
                  <a:lnTo>
                    <a:pt x="1112" y="6138"/>
                  </a:lnTo>
                  <a:cubicBezTo>
                    <a:pt x="936" y="6138"/>
                    <a:pt x="866" y="5901"/>
                    <a:pt x="1011" y="5804"/>
                  </a:cubicBezTo>
                  <a:cubicBezTo>
                    <a:pt x="1988" y="5149"/>
                    <a:pt x="3838" y="3599"/>
                    <a:pt x="3838" y="2400"/>
                  </a:cubicBezTo>
                  <a:cubicBezTo>
                    <a:pt x="3838" y="1569"/>
                    <a:pt x="3235" y="968"/>
                    <a:pt x="2406" y="968"/>
                  </a:cubicBezTo>
                  <a:cubicBezTo>
                    <a:pt x="1616" y="968"/>
                    <a:pt x="974" y="1611"/>
                    <a:pt x="974" y="2400"/>
                  </a:cubicBezTo>
                  <a:lnTo>
                    <a:pt x="974" y="2584"/>
                  </a:lnTo>
                  <a:lnTo>
                    <a:pt x="609" y="2584"/>
                  </a:lnTo>
                  <a:lnTo>
                    <a:pt x="609" y="2400"/>
                  </a:lnTo>
                  <a:cubicBezTo>
                    <a:pt x="609" y="1410"/>
                    <a:pt x="1414" y="605"/>
                    <a:pt x="2406" y="605"/>
                  </a:cubicBezTo>
                  <a:close/>
                  <a:moveTo>
                    <a:pt x="2404" y="0"/>
                  </a:moveTo>
                  <a:cubicBezTo>
                    <a:pt x="1078" y="0"/>
                    <a:pt x="1" y="1078"/>
                    <a:pt x="1" y="2402"/>
                  </a:cubicBezTo>
                  <a:lnTo>
                    <a:pt x="1" y="2887"/>
                  </a:lnTo>
                  <a:cubicBezTo>
                    <a:pt x="1" y="3053"/>
                    <a:pt x="136" y="3188"/>
                    <a:pt x="304" y="3188"/>
                  </a:cubicBezTo>
                  <a:lnTo>
                    <a:pt x="1273" y="3188"/>
                  </a:lnTo>
                  <a:cubicBezTo>
                    <a:pt x="1440" y="3188"/>
                    <a:pt x="1575" y="3055"/>
                    <a:pt x="1575" y="2887"/>
                  </a:cubicBezTo>
                  <a:lnTo>
                    <a:pt x="1575" y="2402"/>
                  </a:lnTo>
                  <a:cubicBezTo>
                    <a:pt x="1575" y="1946"/>
                    <a:pt x="1945" y="1575"/>
                    <a:pt x="2404" y="1575"/>
                  </a:cubicBezTo>
                  <a:cubicBezTo>
                    <a:pt x="2899" y="1575"/>
                    <a:pt x="3233" y="1905"/>
                    <a:pt x="3233" y="2402"/>
                  </a:cubicBezTo>
                  <a:cubicBezTo>
                    <a:pt x="3233" y="3137"/>
                    <a:pt x="1906" y="4480"/>
                    <a:pt x="676" y="5300"/>
                  </a:cubicBezTo>
                  <a:cubicBezTo>
                    <a:pt x="384" y="5494"/>
                    <a:pt x="258" y="5848"/>
                    <a:pt x="359" y="6182"/>
                  </a:cubicBezTo>
                  <a:cubicBezTo>
                    <a:pt x="460" y="6516"/>
                    <a:pt x="763" y="6741"/>
                    <a:pt x="1112" y="6741"/>
                  </a:cubicBezTo>
                  <a:lnTo>
                    <a:pt x="4504" y="6741"/>
                  </a:lnTo>
                  <a:cubicBezTo>
                    <a:pt x="4672" y="6741"/>
                    <a:pt x="4805" y="6605"/>
                    <a:pt x="4805" y="6439"/>
                  </a:cubicBezTo>
                  <a:lnTo>
                    <a:pt x="4805" y="5470"/>
                  </a:lnTo>
                  <a:cubicBezTo>
                    <a:pt x="4805" y="5304"/>
                    <a:pt x="4672" y="5170"/>
                    <a:pt x="4504" y="5170"/>
                  </a:cubicBezTo>
                  <a:lnTo>
                    <a:pt x="3302" y="5170"/>
                  </a:lnTo>
                  <a:cubicBezTo>
                    <a:pt x="4300" y="4177"/>
                    <a:pt x="4805" y="3245"/>
                    <a:pt x="4805" y="2402"/>
                  </a:cubicBezTo>
                  <a:cubicBezTo>
                    <a:pt x="4805" y="1032"/>
                    <a:pt x="3774" y="0"/>
                    <a:pt x="24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21"/>
            <p:cNvSpPr/>
            <p:nvPr/>
          </p:nvSpPr>
          <p:spPr>
            <a:xfrm>
              <a:off x="1774275" y="1128650"/>
              <a:ext cx="51975" cy="63575"/>
            </a:xfrm>
            <a:custGeom>
              <a:rect b="b" l="l" r="r" t="t"/>
              <a:pathLst>
                <a:path extrusionOk="0" h="2543" w="2079">
                  <a:moveTo>
                    <a:pt x="1474" y="1213"/>
                  </a:moveTo>
                  <a:lnTo>
                    <a:pt x="1474" y="1940"/>
                  </a:lnTo>
                  <a:lnTo>
                    <a:pt x="928" y="1940"/>
                  </a:lnTo>
                  <a:lnTo>
                    <a:pt x="1474" y="1213"/>
                  </a:lnTo>
                  <a:close/>
                  <a:moveTo>
                    <a:pt x="1776" y="1"/>
                  </a:moveTo>
                  <a:cubicBezTo>
                    <a:pt x="1682" y="1"/>
                    <a:pt x="1592" y="44"/>
                    <a:pt x="1532" y="121"/>
                  </a:cubicBezTo>
                  <a:lnTo>
                    <a:pt x="80" y="2060"/>
                  </a:lnTo>
                  <a:cubicBezTo>
                    <a:pt x="11" y="2150"/>
                    <a:pt x="1" y="2274"/>
                    <a:pt x="51" y="2377"/>
                  </a:cubicBezTo>
                  <a:cubicBezTo>
                    <a:pt x="102" y="2478"/>
                    <a:pt x="208" y="2543"/>
                    <a:pt x="321" y="2543"/>
                  </a:cubicBezTo>
                  <a:lnTo>
                    <a:pt x="1776" y="2543"/>
                  </a:lnTo>
                  <a:cubicBezTo>
                    <a:pt x="1942" y="2543"/>
                    <a:pt x="2077" y="2407"/>
                    <a:pt x="2077" y="2241"/>
                  </a:cubicBezTo>
                  <a:lnTo>
                    <a:pt x="2077" y="302"/>
                  </a:lnTo>
                  <a:cubicBezTo>
                    <a:pt x="2079" y="175"/>
                    <a:pt x="1997" y="59"/>
                    <a:pt x="1871" y="16"/>
                  </a:cubicBezTo>
                  <a:cubicBezTo>
                    <a:pt x="1840" y="6"/>
                    <a:pt x="1807" y="1"/>
                    <a:pt x="17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21"/>
            <p:cNvSpPr/>
            <p:nvPr/>
          </p:nvSpPr>
          <p:spPr>
            <a:xfrm>
              <a:off x="1737250" y="1080225"/>
              <a:ext cx="137475" cy="168525"/>
            </a:xfrm>
            <a:custGeom>
              <a:rect b="b" l="l" r="r" t="t"/>
              <a:pathLst>
                <a:path extrusionOk="0" h="6741" w="5499">
                  <a:moveTo>
                    <a:pt x="3740" y="608"/>
                  </a:moveTo>
                  <a:cubicBezTo>
                    <a:pt x="3834" y="608"/>
                    <a:pt x="3926" y="678"/>
                    <a:pt x="3926" y="788"/>
                  </a:cubicBezTo>
                  <a:lnTo>
                    <a:pt x="3926" y="4180"/>
                  </a:lnTo>
                  <a:cubicBezTo>
                    <a:pt x="3926" y="4346"/>
                    <a:pt x="4062" y="4481"/>
                    <a:pt x="4228" y="4481"/>
                  </a:cubicBezTo>
                  <a:lnTo>
                    <a:pt x="4894" y="4481"/>
                  </a:lnTo>
                  <a:lnTo>
                    <a:pt x="4894" y="4846"/>
                  </a:lnTo>
                  <a:lnTo>
                    <a:pt x="4226" y="4846"/>
                  </a:lnTo>
                  <a:cubicBezTo>
                    <a:pt x="4060" y="4846"/>
                    <a:pt x="3925" y="4982"/>
                    <a:pt x="3925" y="5148"/>
                  </a:cubicBezTo>
                  <a:lnTo>
                    <a:pt x="3925" y="6138"/>
                  </a:lnTo>
                  <a:lnTo>
                    <a:pt x="3560" y="6138"/>
                  </a:lnTo>
                  <a:lnTo>
                    <a:pt x="3560" y="5148"/>
                  </a:lnTo>
                  <a:cubicBezTo>
                    <a:pt x="3560" y="4982"/>
                    <a:pt x="3426" y="4846"/>
                    <a:pt x="3258" y="4846"/>
                  </a:cubicBezTo>
                  <a:lnTo>
                    <a:pt x="836" y="4846"/>
                  </a:lnTo>
                  <a:cubicBezTo>
                    <a:pt x="691" y="4846"/>
                    <a:pt x="603" y="4672"/>
                    <a:pt x="691" y="4555"/>
                  </a:cubicBezTo>
                  <a:lnTo>
                    <a:pt x="3599" y="679"/>
                  </a:lnTo>
                  <a:cubicBezTo>
                    <a:pt x="3636" y="630"/>
                    <a:pt x="3688" y="608"/>
                    <a:pt x="3740" y="608"/>
                  </a:cubicBezTo>
                  <a:close/>
                  <a:moveTo>
                    <a:pt x="3742" y="1"/>
                  </a:moveTo>
                  <a:cubicBezTo>
                    <a:pt x="3500" y="1"/>
                    <a:pt x="3266" y="113"/>
                    <a:pt x="3114" y="316"/>
                  </a:cubicBezTo>
                  <a:lnTo>
                    <a:pt x="208" y="4190"/>
                  </a:lnTo>
                  <a:cubicBezTo>
                    <a:pt x="28" y="4430"/>
                    <a:pt x="0" y="4747"/>
                    <a:pt x="132" y="5016"/>
                  </a:cubicBezTo>
                  <a:cubicBezTo>
                    <a:pt x="268" y="5283"/>
                    <a:pt x="536" y="5449"/>
                    <a:pt x="836" y="5449"/>
                  </a:cubicBezTo>
                  <a:lnTo>
                    <a:pt x="2957" y="5449"/>
                  </a:lnTo>
                  <a:lnTo>
                    <a:pt x="2957" y="6439"/>
                  </a:lnTo>
                  <a:cubicBezTo>
                    <a:pt x="2957" y="6605"/>
                    <a:pt x="3092" y="6741"/>
                    <a:pt x="3258" y="6741"/>
                  </a:cubicBezTo>
                  <a:lnTo>
                    <a:pt x="4228" y="6741"/>
                  </a:lnTo>
                  <a:cubicBezTo>
                    <a:pt x="4396" y="6741"/>
                    <a:pt x="4531" y="6605"/>
                    <a:pt x="4531" y="6439"/>
                  </a:cubicBezTo>
                  <a:lnTo>
                    <a:pt x="4531" y="5453"/>
                  </a:lnTo>
                  <a:lnTo>
                    <a:pt x="5196" y="5453"/>
                  </a:lnTo>
                  <a:cubicBezTo>
                    <a:pt x="5363" y="5453"/>
                    <a:pt x="5499" y="5317"/>
                    <a:pt x="5499" y="5149"/>
                  </a:cubicBezTo>
                  <a:lnTo>
                    <a:pt x="5499" y="4180"/>
                  </a:lnTo>
                  <a:cubicBezTo>
                    <a:pt x="5499" y="4014"/>
                    <a:pt x="5363" y="3877"/>
                    <a:pt x="5196" y="3877"/>
                  </a:cubicBezTo>
                  <a:lnTo>
                    <a:pt x="4531" y="3877"/>
                  </a:lnTo>
                  <a:lnTo>
                    <a:pt x="4531" y="788"/>
                  </a:lnTo>
                  <a:cubicBezTo>
                    <a:pt x="4531" y="448"/>
                    <a:pt x="4313" y="148"/>
                    <a:pt x="3993" y="42"/>
                  </a:cubicBezTo>
                  <a:cubicBezTo>
                    <a:pt x="3911" y="14"/>
                    <a:pt x="3826" y="1"/>
                    <a:pt x="37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21"/>
            <p:cNvSpPr/>
            <p:nvPr/>
          </p:nvSpPr>
          <p:spPr>
            <a:xfrm>
              <a:off x="1596025" y="983350"/>
              <a:ext cx="343275" cy="342200"/>
            </a:xfrm>
            <a:custGeom>
              <a:rect b="b" l="l" r="r" t="t"/>
              <a:pathLst>
                <a:path extrusionOk="0" h="13688" w="13731">
                  <a:moveTo>
                    <a:pt x="4707" y="1"/>
                  </a:moveTo>
                  <a:cubicBezTo>
                    <a:pt x="3118" y="1"/>
                    <a:pt x="1557" y="417"/>
                    <a:pt x="192" y="1207"/>
                  </a:cubicBezTo>
                  <a:cubicBezTo>
                    <a:pt x="50" y="1291"/>
                    <a:pt x="0" y="1479"/>
                    <a:pt x="82" y="1621"/>
                  </a:cubicBezTo>
                  <a:cubicBezTo>
                    <a:pt x="138" y="1717"/>
                    <a:pt x="242" y="1771"/>
                    <a:pt x="347" y="1771"/>
                  </a:cubicBezTo>
                  <a:cubicBezTo>
                    <a:pt x="398" y="1771"/>
                    <a:pt x="449" y="1759"/>
                    <a:pt x="495" y="1733"/>
                  </a:cubicBezTo>
                  <a:cubicBezTo>
                    <a:pt x="1766" y="996"/>
                    <a:pt x="3222" y="606"/>
                    <a:pt x="4704" y="606"/>
                  </a:cubicBezTo>
                  <a:cubicBezTo>
                    <a:pt x="9346" y="606"/>
                    <a:pt x="13123" y="4382"/>
                    <a:pt x="13123" y="9024"/>
                  </a:cubicBezTo>
                  <a:cubicBezTo>
                    <a:pt x="13123" y="10499"/>
                    <a:pt x="12734" y="11955"/>
                    <a:pt x="11996" y="13235"/>
                  </a:cubicBezTo>
                  <a:cubicBezTo>
                    <a:pt x="11912" y="13380"/>
                    <a:pt x="11961" y="13564"/>
                    <a:pt x="12107" y="13648"/>
                  </a:cubicBezTo>
                  <a:cubicBezTo>
                    <a:pt x="12153" y="13675"/>
                    <a:pt x="12205" y="13688"/>
                    <a:pt x="12256" y="13688"/>
                  </a:cubicBezTo>
                  <a:cubicBezTo>
                    <a:pt x="12361" y="13688"/>
                    <a:pt x="12464" y="13633"/>
                    <a:pt x="12520" y="13536"/>
                  </a:cubicBezTo>
                  <a:cubicBezTo>
                    <a:pt x="13309" y="12166"/>
                    <a:pt x="13729" y="10607"/>
                    <a:pt x="13729" y="9024"/>
                  </a:cubicBezTo>
                  <a:cubicBezTo>
                    <a:pt x="13731" y="4047"/>
                    <a:pt x="9683" y="1"/>
                    <a:pt x="47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21"/>
            <p:cNvSpPr/>
            <p:nvPr/>
          </p:nvSpPr>
          <p:spPr>
            <a:xfrm>
              <a:off x="1579875" y="951025"/>
              <a:ext cx="391725" cy="390600"/>
            </a:xfrm>
            <a:custGeom>
              <a:rect b="b" l="l" r="r" t="t"/>
              <a:pathLst>
                <a:path extrusionOk="0" h="15624" w="15669">
                  <a:moveTo>
                    <a:pt x="5353" y="1"/>
                  </a:moveTo>
                  <a:cubicBezTo>
                    <a:pt x="3538" y="1"/>
                    <a:pt x="1753" y="477"/>
                    <a:pt x="192" y="1381"/>
                  </a:cubicBezTo>
                  <a:cubicBezTo>
                    <a:pt x="48" y="1465"/>
                    <a:pt x="0" y="1654"/>
                    <a:pt x="81" y="1794"/>
                  </a:cubicBezTo>
                  <a:cubicBezTo>
                    <a:pt x="137" y="1891"/>
                    <a:pt x="241" y="1945"/>
                    <a:pt x="346" y="1945"/>
                  </a:cubicBezTo>
                  <a:cubicBezTo>
                    <a:pt x="397" y="1945"/>
                    <a:pt x="448" y="1932"/>
                    <a:pt x="494" y="1905"/>
                  </a:cubicBezTo>
                  <a:cubicBezTo>
                    <a:pt x="1963" y="1056"/>
                    <a:pt x="3642" y="605"/>
                    <a:pt x="5350" y="605"/>
                  </a:cubicBezTo>
                  <a:cubicBezTo>
                    <a:pt x="7943" y="605"/>
                    <a:pt x="10382" y="1616"/>
                    <a:pt x="12217" y="3449"/>
                  </a:cubicBezTo>
                  <a:cubicBezTo>
                    <a:pt x="14051" y="5282"/>
                    <a:pt x="15060" y="7721"/>
                    <a:pt x="15060" y="10316"/>
                  </a:cubicBezTo>
                  <a:cubicBezTo>
                    <a:pt x="15060" y="12018"/>
                    <a:pt x="14611" y="13697"/>
                    <a:pt x="13758" y="15170"/>
                  </a:cubicBezTo>
                  <a:cubicBezTo>
                    <a:pt x="13681" y="15302"/>
                    <a:pt x="13717" y="15473"/>
                    <a:pt x="13842" y="15566"/>
                  </a:cubicBezTo>
                  <a:cubicBezTo>
                    <a:pt x="13896" y="15605"/>
                    <a:pt x="13958" y="15623"/>
                    <a:pt x="14020" y="15623"/>
                  </a:cubicBezTo>
                  <a:cubicBezTo>
                    <a:pt x="14125" y="15623"/>
                    <a:pt x="14228" y="15570"/>
                    <a:pt x="14283" y="15473"/>
                  </a:cubicBezTo>
                  <a:cubicBezTo>
                    <a:pt x="15187" y="13909"/>
                    <a:pt x="15667" y="12125"/>
                    <a:pt x="15667" y="10316"/>
                  </a:cubicBezTo>
                  <a:cubicBezTo>
                    <a:pt x="15668" y="7560"/>
                    <a:pt x="14596" y="4970"/>
                    <a:pt x="12647" y="3020"/>
                  </a:cubicBezTo>
                  <a:cubicBezTo>
                    <a:pt x="10699" y="1073"/>
                    <a:pt x="8108" y="1"/>
                    <a:pt x="535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21"/>
            <p:cNvSpPr/>
            <p:nvPr/>
          </p:nvSpPr>
          <p:spPr>
            <a:xfrm>
              <a:off x="1845325" y="1368400"/>
              <a:ext cx="37550" cy="39875"/>
            </a:xfrm>
            <a:custGeom>
              <a:rect b="b" l="l" r="r" t="t"/>
              <a:pathLst>
                <a:path extrusionOk="0" h="1595" w="1502">
                  <a:moveTo>
                    <a:pt x="341" y="1"/>
                  </a:moveTo>
                  <a:cubicBezTo>
                    <a:pt x="272" y="1"/>
                    <a:pt x="203" y="24"/>
                    <a:pt x="146" y="72"/>
                  </a:cubicBezTo>
                  <a:cubicBezTo>
                    <a:pt x="18" y="179"/>
                    <a:pt x="1" y="370"/>
                    <a:pt x="110" y="498"/>
                  </a:cubicBezTo>
                  <a:lnTo>
                    <a:pt x="941" y="1488"/>
                  </a:lnTo>
                  <a:cubicBezTo>
                    <a:pt x="1001" y="1559"/>
                    <a:pt x="1087" y="1594"/>
                    <a:pt x="1173" y="1594"/>
                  </a:cubicBezTo>
                  <a:cubicBezTo>
                    <a:pt x="1254" y="1594"/>
                    <a:pt x="1334" y="1563"/>
                    <a:pt x="1393" y="1500"/>
                  </a:cubicBezTo>
                  <a:cubicBezTo>
                    <a:pt x="1496" y="1389"/>
                    <a:pt x="1501" y="1214"/>
                    <a:pt x="1404" y="1098"/>
                  </a:cubicBezTo>
                  <a:lnTo>
                    <a:pt x="573" y="109"/>
                  </a:lnTo>
                  <a:cubicBezTo>
                    <a:pt x="514" y="38"/>
                    <a:pt x="428" y="1"/>
                    <a:pt x="3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21"/>
            <p:cNvSpPr/>
            <p:nvPr/>
          </p:nvSpPr>
          <p:spPr>
            <a:xfrm>
              <a:off x="1872275" y="1341500"/>
              <a:ext cx="41650" cy="35875"/>
            </a:xfrm>
            <a:custGeom>
              <a:rect b="b" l="l" r="r" t="t"/>
              <a:pathLst>
                <a:path extrusionOk="0" h="1435" w="1666">
                  <a:moveTo>
                    <a:pt x="339" y="1"/>
                  </a:moveTo>
                  <a:cubicBezTo>
                    <a:pt x="253" y="1"/>
                    <a:pt x="167" y="37"/>
                    <a:pt x="108" y="108"/>
                  </a:cubicBezTo>
                  <a:cubicBezTo>
                    <a:pt x="0" y="236"/>
                    <a:pt x="17" y="426"/>
                    <a:pt x="144" y="534"/>
                  </a:cubicBezTo>
                  <a:lnTo>
                    <a:pt x="1134" y="1365"/>
                  </a:lnTo>
                  <a:cubicBezTo>
                    <a:pt x="1190" y="1412"/>
                    <a:pt x="1258" y="1434"/>
                    <a:pt x="1326" y="1434"/>
                  </a:cubicBezTo>
                  <a:cubicBezTo>
                    <a:pt x="1424" y="1434"/>
                    <a:pt x="1522" y="1387"/>
                    <a:pt x="1581" y="1300"/>
                  </a:cubicBezTo>
                  <a:cubicBezTo>
                    <a:pt x="1665" y="1173"/>
                    <a:pt x="1639" y="998"/>
                    <a:pt x="1523" y="901"/>
                  </a:cubicBezTo>
                  <a:lnTo>
                    <a:pt x="535" y="72"/>
                  </a:lnTo>
                  <a:cubicBezTo>
                    <a:pt x="478" y="24"/>
                    <a:pt x="408" y="1"/>
                    <a:pt x="3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21"/>
            <p:cNvSpPr/>
            <p:nvPr/>
          </p:nvSpPr>
          <p:spPr>
            <a:xfrm>
              <a:off x="1544275" y="1009600"/>
              <a:ext cx="37500" cy="39875"/>
            </a:xfrm>
            <a:custGeom>
              <a:rect b="b" l="l" r="r" t="t"/>
              <a:pathLst>
                <a:path extrusionOk="0" h="1595" w="1500">
                  <a:moveTo>
                    <a:pt x="342" y="0"/>
                  </a:moveTo>
                  <a:cubicBezTo>
                    <a:pt x="273" y="0"/>
                    <a:pt x="204" y="24"/>
                    <a:pt x="147" y="73"/>
                  </a:cubicBezTo>
                  <a:cubicBezTo>
                    <a:pt x="18" y="179"/>
                    <a:pt x="1" y="369"/>
                    <a:pt x="111" y="498"/>
                  </a:cubicBezTo>
                  <a:lnTo>
                    <a:pt x="941" y="1488"/>
                  </a:lnTo>
                  <a:cubicBezTo>
                    <a:pt x="1002" y="1559"/>
                    <a:pt x="1088" y="1595"/>
                    <a:pt x="1174" y="1595"/>
                  </a:cubicBezTo>
                  <a:cubicBezTo>
                    <a:pt x="1255" y="1595"/>
                    <a:pt x="1335" y="1563"/>
                    <a:pt x="1394" y="1500"/>
                  </a:cubicBezTo>
                  <a:cubicBezTo>
                    <a:pt x="1496" y="1392"/>
                    <a:pt x="1500" y="1215"/>
                    <a:pt x="1404" y="1097"/>
                  </a:cubicBezTo>
                  <a:lnTo>
                    <a:pt x="573" y="109"/>
                  </a:lnTo>
                  <a:cubicBezTo>
                    <a:pt x="514" y="37"/>
                    <a:pt x="429" y="0"/>
                    <a:pt x="3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21"/>
            <p:cNvSpPr/>
            <p:nvPr/>
          </p:nvSpPr>
          <p:spPr>
            <a:xfrm>
              <a:off x="1513500" y="1040450"/>
              <a:ext cx="41600" cy="35875"/>
            </a:xfrm>
            <a:custGeom>
              <a:rect b="b" l="l" r="r" t="t"/>
              <a:pathLst>
                <a:path extrusionOk="0" h="1435" w="1664">
                  <a:moveTo>
                    <a:pt x="338" y="1"/>
                  </a:moveTo>
                  <a:cubicBezTo>
                    <a:pt x="252" y="1"/>
                    <a:pt x="167" y="38"/>
                    <a:pt x="107" y="108"/>
                  </a:cubicBezTo>
                  <a:cubicBezTo>
                    <a:pt x="0" y="237"/>
                    <a:pt x="18" y="427"/>
                    <a:pt x="143" y="535"/>
                  </a:cubicBezTo>
                  <a:lnTo>
                    <a:pt x="1133" y="1364"/>
                  </a:lnTo>
                  <a:cubicBezTo>
                    <a:pt x="1189" y="1411"/>
                    <a:pt x="1257" y="1434"/>
                    <a:pt x="1326" y="1434"/>
                  </a:cubicBezTo>
                  <a:cubicBezTo>
                    <a:pt x="1424" y="1434"/>
                    <a:pt x="1521" y="1387"/>
                    <a:pt x="1580" y="1300"/>
                  </a:cubicBezTo>
                  <a:cubicBezTo>
                    <a:pt x="1664" y="1174"/>
                    <a:pt x="1638" y="999"/>
                    <a:pt x="1521" y="903"/>
                  </a:cubicBezTo>
                  <a:lnTo>
                    <a:pt x="533" y="72"/>
                  </a:lnTo>
                  <a:cubicBezTo>
                    <a:pt x="476" y="24"/>
                    <a:pt x="407" y="1"/>
                    <a:pt x="3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96" name="Shape 6596"/>
        <p:cNvGrpSpPr/>
        <p:nvPr/>
      </p:nvGrpSpPr>
      <p:grpSpPr>
        <a:xfrm>
          <a:off x="0" y="0"/>
          <a:ext cx="0" cy="0"/>
          <a:chOff x="0" y="0"/>
          <a:chExt cx="0" cy="0"/>
        </a:xfrm>
      </p:grpSpPr>
      <p:sp>
        <p:nvSpPr>
          <p:cNvPr id="6597" name="Google Shape;6597;p22"/>
          <p:cNvSpPr txBox="1"/>
          <p:nvPr>
            <p:ph type="title"/>
          </p:nvPr>
        </p:nvSpPr>
        <p:spPr>
          <a:xfrm>
            <a:off x="2026200" y="540000"/>
            <a:ext cx="5091600" cy="828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400%</a:t>
            </a:r>
            <a:endParaRPr/>
          </a:p>
        </p:txBody>
      </p:sp>
      <p:sp>
        <p:nvSpPr>
          <p:cNvPr id="6598" name="Google Shape;6598;p22"/>
          <p:cNvSpPr txBox="1"/>
          <p:nvPr>
            <p:ph idx="1" type="subTitle"/>
          </p:nvPr>
        </p:nvSpPr>
        <p:spPr>
          <a:xfrm>
            <a:off x="2026200" y="1312000"/>
            <a:ext cx="5091600" cy="379200"/>
          </a:xfrm>
          <a:prstGeom prst="rect">
            <a:avLst/>
          </a:prstGeom>
          <a:solidFill>
            <a:schemeClr val="accent3"/>
          </a:solid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Is how hyped up I was this </a:t>
            </a:r>
            <a:r>
              <a:rPr b="1" lang="en">
                <a:solidFill>
                  <a:schemeClr val="lt2"/>
                </a:solidFill>
              </a:rPr>
              <a:t>Tuesday</a:t>
            </a:r>
            <a:endParaRPr b="1">
              <a:solidFill>
                <a:schemeClr val="lt2"/>
              </a:solidFill>
            </a:endParaRPr>
          </a:p>
        </p:txBody>
      </p:sp>
      <p:sp>
        <p:nvSpPr>
          <p:cNvPr id="6599" name="Google Shape;6599;p22"/>
          <p:cNvSpPr txBox="1"/>
          <p:nvPr>
            <p:ph idx="2" type="title"/>
          </p:nvPr>
        </p:nvSpPr>
        <p:spPr>
          <a:xfrm>
            <a:off x="2026200" y="1996138"/>
            <a:ext cx="5091600" cy="828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13:56</a:t>
            </a:r>
            <a:endParaRPr/>
          </a:p>
        </p:txBody>
      </p:sp>
      <p:sp>
        <p:nvSpPr>
          <p:cNvPr id="6600" name="Google Shape;6600;p22"/>
          <p:cNvSpPr txBox="1"/>
          <p:nvPr>
            <p:ph idx="3" type="subTitle"/>
          </p:nvPr>
        </p:nvSpPr>
        <p:spPr>
          <a:xfrm>
            <a:off x="2026200" y="2768149"/>
            <a:ext cx="5091600" cy="379200"/>
          </a:xfrm>
          <a:prstGeom prst="rect">
            <a:avLst/>
          </a:prstGeom>
          <a:solidFill>
            <a:schemeClr val="accent2"/>
          </a:solid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Was the time I saw Juan enter on our </a:t>
            </a:r>
            <a:r>
              <a:rPr b="1" lang="en">
                <a:solidFill>
                  <a:schemeClr val="lt2"/>
                </a:solidFill>
              </a:rPr>
              <a:t>Wednesday</a:t>
            </a:r>
            <a:r>
              <a:rPr lang="en"/>
              <a:t> meeting</a:t>
            </a:r>
            <a:endParaRPr/>
          </a:p>
        </p:txBody>
      </p:sp>
      <p:sp>
        <p:nvSpPr>
          <p:cNvPr id="6601" name="Google Shape;6601;p22"/>
          <p:cNvSpPr txBox="1"/>
          <p:nvPr>
            <p:ph idx="4" type="title"/>
          </p:nvPr>
        </p:nvSpPr>
        <p:spPr>
          <a:xfrm>
            <a:off x="2026200" y="3452289"/>
            <a:ext cx="5091600" cy="828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30 31 75 12”</a:t>
            </a:r>
            <a:endParaRPr/>
          </a:p>
        </p:txBody>
      </p:sp>
      <p:sp>
        <p:nvSpPr>
          <p:cNvPr id="6602" name="Google Shape;6602;p22"/>
          <p:cNvSpPr txBox="1"/>
          <p:nvPr>
            <p:ph idx="5" type="subTitle"/>
          </p:nvPr>
        </p:nvSpPr>
        <p:spPr>
          <a:xfrm>
            <a:off x="2026200" y="4224300"/>
            <a:ext cx="5091600" cy="379200"/>
          </a:xfrm>
          <a:prstGeom prst="rect">
            <a:avLst/>
          </a:prstGeom>
          <a:solidFill>
            <a:schemeClr val="accent3"/>
          </a:solid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Are the coordinates for Robin’s meeting on </a:t>
            </a:r>
            <a:r>
              <a:rPr b="1" lang="en">
                <a:solidFill>
                  <a:schemeClr val="lt2"/>
                </a:solidFill>
              </a:rPr>
              <a:t>Thursday</a:t>
            </a:r>
            <a:endParaRPr b="1">
              <a:solidFill>
                <a:schemeClr val="lt2"/>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06" name="Shape 6606"/>
        <p:cNvGrpSpPr/>
        <p:nvPr/>
      </p:nvGrpSpPr>
      <p:grpSpPr>
        <a:xfrm>
          <a:off x="0" y="0"/>
          <a:ext cx="0" cy="0"/>
          <a:chOff x="0" y="0"/>
          <a:chExt cx="0" cy="0"/>
        </a:xfrm>
      </p:grpSpPr>
      <p:sp>
        <p:nvSpPr>
          <p:cNvPr id="6607" name="Google Shape;6607;p23"/>
          <p:cNvSpPr/>
          <p:nvPr/>
        </p:nvSpPr>
        <p:spPr>
          <a:xfrm>
            <a:off x="2152050" y="3408525"/>
            <a:ext cx="3825000" cy="48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23"/>
          <p:cNvSpPr/>
          <p:nvPr/>
        </p:nvSpPr>
        <p:spPr>
          <a:xfrm>
            <a:off x="2152560" y="3408525"/>
            <a:ext cx="1713300" cy="484800"/>
          </a:xfrm>
          <a:prstGeom prst="rect">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23"/>
          <p:cNvSpPr/>
          <p:nvPr/>
        </p:nvSpPr>
        <p:spPr>
          <a:xfrm>
            <a:off x="2152050" y="2790825"/>
            <a:ext cx="3825000" cy="48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23"/>
          <p:cNvSpPr/>
          <p:nvPr/>
        </p:nvSpPr>
        <p:spPr>
          <a:xfrm>
            <a:off x="2152560" y="2790825"/>
            <a:ext cx="3096600" cy="484800"/>
          </a:xfrm>
          <a:prstGeom prst="rect">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23"/>
          <p:cNvSpPr/>
          <p:nvPr/>
        </p:nvSpPr>
        <p:spPr>
          <a:xfrm>
            <a:off x="2152050" y="2173125"/>
            <a:ext cx="3825000" cy="48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23"/>
          <p:cNvSpPr/>
          <p:nvPr/>
        </p:nvSpPr>
        <p:spPr>
          <a:xfrm>
            <a:off x="2152560" y="2173125"/>
            <a:ext cx="2136000" cy="484800"/>
          </a:xfrm>
          <a:prstGeom prst="rect">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23"/>
          <p:cNvSpPr/>
          <p:nvPr/>
        </p:nvSpPr>
        <p:spPr>
          <a:xfrm>
            <a:off x="2152050" y="1555425"/>
            <a:ext cx="3825000" cy="48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23"/>
          <p:cNvSpPr/>
          <p:nvPr/>
        </p:nvSpPr>
        <p:spPr>
          <a:xfrm>
            <a:off x="2152560" y="1555425"/>
            <a:ext cx="888300" cy="484800"/>
          </a:xfrm>
          <a:prstGeom prst="rect">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23"/>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Friday:</a:t>
            </a:r>
            <a:r>
              <a:rPr lang="en"/>
              <a:t> This week achievements</a:t>
            </a:r>
            <a:endParaRPr/>
          </a:p>
        </p:txBody>
      </p:sp>
      <p:sp>
        <p:nvSpPr>
          <p:cNvPr id="6616" name="Google Shape;6616;p23"/>
          <p:cNvSpPr txBox="1"/>
          <p:nvPr/>
        </p:nvSpPr>
        <p:spPr>
          <a:xfrm>
            <a:off x="6118500" y="1555425"/>
            <a:ext cx="2305500" cy="484800"/>
          </a:xfrm>
          <a:prstGeom prst="rect">
            <a:avLst/>
          </a:prstGeom>
          <a:noFill/>
          <a:ln cap="flat" cmpd="sng" w="9525">
            <a:solidFill>
              <a:schemeClr val="accent4"/>
            </a:solidFill>
            <a:prstDash val="solid"/>
            <a:round/>
            <a:headEnd len="sm" w="sm" type="none"/>
            <a:tailEnd len="sm" w="sm" type="none"/>
          </a:ln>
        </p:spPr>
        <p:txBody>
          <a:bodyPr anchorCtr="0" anchor="ctr" bIns="0" lIns="182875" spcFirstLastPara="1" rIns="182875" wrap="square" tIns="182875">
            <a:noAutofit/>
          </a:bodyPr>
          <a:lstStyle/>
          <a:p>
            <a:pPr indent="0" lvl="0" marL="0" marR="0" rtl="0" algn="ctr">
              <a:lnSpc>
                <a:spcPct val="100000"/>
              </a:lnSpc>
              <a:spcBef>
                <a:spcPts val="0"/>
              </a:spcBef>
              <a:spcAft>
                <a:spcPts val="1600"/>
              </a:spcAft>
              <a:buClr>
                <a:srgbClr val="000000"/>
              </a:buClr>
              <a:buSzPts val="1400"/>
              <a:buFont typeface="Arial"/>
              <a:buNone/>
            </a:pPr>
            <a:r>
              <a:rPr b="0" i="0" lang="en" sz="1400" u="none" cap="none" strike="noStrike">
                <a:solidFill>
                  <a:schemeClr val="dk1"/>
                </a:solidFill>
                <a:latin typeface="Barlow Semi Condensed"/>
                <a:ea typeface="Barlow Semi Condensed"/>
                <a:cs typeface="Barlow Semi Condensed"/>
                <a:sym typeface="Barlow Semi Condensed"/>
              </a:rPr>
              <a:t>Mercury is the closest planet to the Sun</a:t>
            </a:r>
            <a:endParaRPr b="0" i="0" sz="1400" u="none" cap="none" strike="noStrike">
              <a:solidFill>
                <a:schemeClr val="dk1"/>
              </a:solidFill>
              <a:latin typeface="Barlow Semi Condensed"/>
              <a:ea typeface="Barlow Semi Condensed"/>
              <a:cs typeface="Barlow Semi Condensed"/>
              <a:sym typeface="Barlow Semi Condensed"/>
            </a:endParaRPr>
          </a:p>
        </p:txBody>
      </p:sp>
      <p:sp>
        <p:nvSpPr>
          <p:cNvPr id="6617" name="Google Shape;6617;p23"/>
          <p:cNvSpPr txBox="1"/>
          <p:nvPr/>
        </p:nvSpPr>
        <p:spPr>
          <a:xfrm>
            <a:off x="6118494" y="2173125"/>
            <a:ext cx="2305500" cy="484800"/>
          </a:xfrm>
          <a:prstGeom prst="rect">
            <a:avLst/>
          </a:prstGeom>
          <a:noFill/>
          <a:ln cap="flat" cmpd="sng" w="9525">
            <a:solidFill>
              <a:schemeClr val="accent4"/>
            </a:solidFill>
            <a:prstDash val="solid"/>
            <a:round/>
            <a:headEnd len="sm" w="sm" type="none"/>
            <a:tailEnd len="sm" w="sm" type="none"/>
          </a:ln>
        </p:spPr>
        <p:txBody>
          <a:bodyPr anchorCtr="0" anchor="ctr" bIns="0" lIns="182875" spcFirstLastPara="1" rIns="182875" wrap="square" tIns="182875">
            <a:noAutofit/>
          </a:bodyPr>
          <a:lstStyle/>
          <a:p>
            <a:pPr indent="0" lvl="0" marL="0" marR="0" rtl="0" algn="ctr">
              <a:lnSpc>
                <a:spcPct val="100000"/>
              </a:lnSpc>
              <a:spcBef>
                <a:spcPts val="0"/>
              </a:spcBef>
              <a:spcAft>
                <a:spcPts val="1600"/>
              </a:spcAft>
              <a:buClr>
                <a:srgbClr val="000000"/>
              </a:buClr>
              <a:buSzPts val="1400"/>
              <a:buFont typeface="Arial"/>
              <a:buNone/>
            </a:pPr>
            <a:r>
              <a:rPr b="0" i="0" lang="en" sz="1400" u="none" cap="none" strike="noStrike">
                <a:solidFill>
                  <a:schemeClr val="dk1"/>
                </a:solidFill>
                <a:latin typeface="Barlow Semi Condensed"/>
                <a:ea typeface="Barlow Semi Condensed"/>
                <a:cs typeface="Barlow Semi Condensed"/>
                <a:sym typeface="Barlow Semi Condensed"/>
              </a:rPr>
              <a:t>Venus has a beautiful name, but it’s terribly hot</a:t>
            </a:r>
            <a:endParaRPr b="0" i="0" sz="1400" u="none" cap="none" strike="noStrike">
              <a:solidFill>
                <a:schemeClr val="dk1"/>
              </a:solidFill>
              <a:latin typeface="Barlow Semi Condensed"/>
              <a:ea typeface="Barlow Semi Condensed"/>
              <a:cs typeface="Barlow Semi Condensed"/>
              <a:sym typeface="Barlow Semi Condensed"/>
            </a:endParaRPr>
          </a:p>
        </p:txBody>
      </p:sp>
      <p:sp>
        <p:nvSpPr>
          <p:cNvPr id="6618" name="Google Shape;6618;p23"/>
          <p:cNvSpPr txBox="1"/>
          <p:nvPr/>
        </p:nvSpPr>
        <p:spPr>
          <a:xfrm>
            <a:off x="6118500" y="2790825"/>
            <a:ext cx="2305500" cy="484800"/>
          </a:xfrm>
          <a:prstGeom prst="rect">
            <a:avLst/>
          </a:prstGeom>
          <a:noFill/>
          <a:ln cap="flat" cmpd="sng" w="9525">
            <a:solidFill>
              <a:schemeClr val="accent4"/>
            </a:solidFill>
            <a:prstDash val="solid"/>
            <a:round/>
            <a:headEnd len="sm" w="sm" type="none"/>
            <a:tailEnd len="sm" w="sm" type="none"/>
          </a:ln>
        </p:spPr>
        <p:txBody>
          <a:bodyPr anchorCtr="0" anchor="ctr" bIns="0" lIns="182875" spcFirstLastPara="1" rIns="182875" wrap="square" tIns="182875">
            <a:noAutofit/>
          </a:bodyPr>
          <a:lstStyle/>
          <a:p>
            <a:pPr indent="0" lvl="0" marL="0" marR="0" rtl="0" algn="ctr">
              <a:lnSpc>
                <a:spcPct val="100000"/>
              </a:lnSpc>
              <a:spcBef>
                <a:spcPts val="0"/>
              </a:spcBef>
              <a:spcAft>
                <a:spcPts val="1600"/>
              </a:spcAft>
              <a:buClr>
                <a:srgbClr val="000000"/>
              </a:buClr>
              <a:buSzPts val="1400"/>
              <a:buFont typeface="Arial"/>
              <a:buNone/>
            </a:pPr>
            <a:r>
              <a:rPr b="0" i="0" lang="en" sz="1400" u="none" cap="none" strike="noStrike">
                <a:solidFill>
                  <a:schemeClr val="dk1"/>
                </a:solidFill>
                <a:latin typeface="Barlow Semi Condensed"/>
                <a:ea typeface="Barlow Semi Condensed"/>
                <a:cs typeface="Barlow Semi Condensed"/>
                <a:sym typeface="Barlow Semi Condensed"/>
              </a:rPr>
              <a:t>It’s the biggest planet in our Solar System</a:t>
            </a:r>
            <a:endParaRPr b="0" i="0" sz="1400" u="none" cap="none" strike="noStrike">
              <a:solidFill>
                <a:schemeClr val="dk1"/>
              </a:solidFill>
              <a:latin typeface="Barlow Semi Condensed"/>
              <a:ea typeface="Barlow Semi Condensed"/>
              <a:cs typeface="Barlow Semi Condensed"/>
              <a:sym typeface="Barlow Semi Condensed"/>
            </a:endParaRPr>
          </a:p>
        </p:txBody>
      </p:sp>
      <p:sp>
        <p:nvSpPr>
          <p:cNvPr id="6619" name="Google Shape;6619;p23"/>
          <p:cNvSpPr txBox="1"/>
          <p:nvPr/>
        </p:nvSpPr>
        <p:spPr>
          <a:xfrm>
            <a:off x="6118494" y="3408525"/>
            <a:ext cx="2305500" cy="484800"/>
          </a:xfrm>
          <a:prstGeom prst="rect">
            <a:avLst/>
          </a:prstGeom>
          <a:noFill/>
          <a:ln cap="flat" cmpd="sng" w="9525">
            <a:solidFill>
              <a:schemeClr val="accent4"/>
            </a:solidFill>
            <a:prstDash val="solid"/>
            <a:round/>
            <a:headEnd len="sm" w="sm" type="none"/>
            <a:tailEnd len="sm" w="sm" type="none"/>
          </a:ln>
        </p:spPr>
        <p:txBody>
          <a:bodyPr anchorCtr="0" anchor="ctr" bIns="0" lIns="182875" spcFirstLastPara="1" rIns="182875" wrap="square" tIns="182875">
            <a:noAutofit/>
          </a:bodyPr>
          <a:lstStyle/>
          <a:p>
            <a:pPr indent="0" lvl="0" marL="0" marR="0" rtl="0" algn="ctr">
              <a:lnSpc>
                <a:spcPct val="100000"/>
              </a:lnSpc>
              <a:spcBef>
                <a:spcPts val="0"/>
              </a:spcBef>
              <a:spcAft>
                <a:spcPts val="1600"/>
              </a:spcAft>
              <a:buClr>
                <a:srgbClr val="000000"/>
              </a:buClr>
              <a:buSzPts val="1400"/>
              <a:buFont typeface="Arial"/>
              <a:buNone/>
            </a:pPr>
            <a:r>
              <a:rPr b="0" i="0" lang="en" sz="1400" u="none" cap="none" strike="noStrike">
                <a:solidFill>
                  <a:schemeClr val="dk1"/>
                </a:solidFill>
                <a:latin typeface="Barlow Semi Condensed"/>
                <a:ea typeface="Barlow Semi Condensed"/>
                <a:cs typeface="Barlow Semi Condensed"/>
                <a:sym typeface="Barlow Semi Condensed"/>
              </a:rPr>
              <a:t>Saturn is the ringed one and a really gassy giant</a:t>
            </a:r>
            <a:endParaRPr b="0" i="0" sz="1400" u="none" cap="none" strike="noStrike">
              <a:solidFill>
                <a:schemeClr val="dk1"/>
              </a:solidFill>
              <a:latin typeface="Barlow Semi Condensed"/>
              <a:ea typeface="Barlow Semi Condensed"/>
              <a:cs typeface="Barlow Semi Condensed"/>
              <a:sym typeface="Barlow Semi Condensed"/>
            </a:endParaRPr>
          </a:p>
        </p:txBody>
      </p:sp>
      <p:sp>
        <p:nvSpPr>
          <p:cNvPr id="6620" name="Google Shape;6620;p23"/>
          <p:cNvSpPr txBox="1"/>
          <p:nvPr/>
        </p:nvSpPr>
        <p:spPr>
          <a:xfrm>
            <a:off x="720000" y="1555425"/>
            <a:ext cx="1291200" cy="4848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2000"/>
              <a:buFont typeface="Arial"/>
              <a:buNone/>
            </a:pPr>
            <a:r>
              <a:rPr b="0" i="0" lang="en" sz="2000" u="none" cap="none" strike="noStrike">
                <a:solidFill>
                  <a:schemeClr val="dk1"/>
                </a:solidFill>
                <a:latin typeface="Abril Fatface"/>
                <a:ea typeface="Abril Fatface"/>
                <a:cs typeface="Abril Fatface"/>
                <a:sym typeface="Abril Fatface"/>
              </a:rPr>
              <a:t>24%</a:t>
            </a:r>
            <a:endParaRPr b="0" i="0" sz="2000" u="none" cap="none" strike="noStrike">
              <a:solidFill>
                <a:schemeClr val="dk1"/>
              </a:solidFill>
              <a:latin typeface="Abril Fatface"/>
              <a:ea typeface="Abril Fatface"/>
              <a:cs typeface="Abril Fatface"/>
              <a:sym typeface="Abril Fatface"/>
            </a:endParaRPr>
          </a:p>
        </p:txBody>
      </p:sp>
      <p:sp>
        <p:nvSpPr>
          <p:cNvPr id="6621" name="Google Shape;6621;p23"/>
          <p:cNvSpPr txBox="1"/>
          <p:nvPr/>
        </p:nvSpPr>
        <p:spPr>
          <a:xfrm>
            <a:off x="720000" y="2173125"/>
            <a:ext cx="1291200" cy="4848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2000"/>
              <a:buFont typeface="Arial"/>
              <a:buNone/>
            </a:pPr>
            <a:r>
              <a:rPr b="0" i="0" lang="en" sz="2000" u="none" cap="none" strike="noStrike">
                <a:solidFill>
                  <a:schemeClr val="dk1"/>
                </a:solidFill>
                <a:latin typeface="Abril Fatface"/>
                <a:ea typeface="Abril Fatface"/>
                <a:cs typeface="Abril Fatface"/>
                <a:sym typeface="Abril Fatface"/>
              </a:rPr>
              <a:t>64%</a:t>
            </a:r>
            <a:endParaRPr b="0" i="0" sz="2000" u="none" cap="none" strike="noStrike">
              <a:solidFill>
                <a:schemeClr val="dk1"/>
              </a:solidFill>
              <a:latin typeface="Abril Fatface"/>
              <a:ea typeface="Abril Fatface"/>
              <a:cs typeface="Abril Fatface"/>
              <a:sym typeface="Abril Fatface"/>
            </a:endParaRPr>
          </a:p>
        </p:txBody>
      </p:sp>
      <p:sp>
        <p:nvSpPr>
          <p:cNvPr id="6622" name="Google Shape;6622;p23"/>
          <p:cNvSpPr txBox="1"/>
          <p:nvPr/>
        </p:nvSpPr>
        <p:spPr>
          <a:xfrm>
            <a:off x="720000" y="2790825"/>
            <a:ext cx="1291200" cy="4848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2000"/>
              <a:buFont typeface="Arial"/>
              <a:buNone/>
            </a:pPr>
            <a:r>
              <a:rPr b="0" i="0" lang="en" sz="2000" u="none" cap="none" strike="noStrike">
                <a:solidFill>
                  <a:schemeClr val="dk1"/>
                </a:solidFill>
                <a:latin typeface="Abril Fatface"/>
                <a:ea typeface="Abril Fatface"/>
                <a:cs typeface="Abril Fatface"/>
                <a:sym typeface="Abril Fatface"/>
              </a:rPr>
              <a:t>89%</a:t>
            </a:r>
            <a:endParaRPr b="0" i="0" sz="2000" u="none" cap="none" strike="noStrike">
              <a:solidFill>
                <a:schemeClr val="dk1"/>
              </a:solidFill>
              <a:latin typeface="Abril Fatface"/>
              <a:ea typeface="Abril Fatface"/>
              <a:cs typeface="Abril Fatface"/>
              <a:sym typeface="Abril Fatface"/>
            </a:endParaRPr>
          </a:p>
        </p:txBody>
      </p:sp>
      <p:sp>
        <p:nvSpPr>
          <p:cNvPr id="6623" name="Google Shape;6623;p23"/>
          <p:cNvSpPr txBox="1"/>
          <p:nvPr/>
        </p:nvSpPr>
        <p:spPr>
          <a:xfrm>
            <a:off x="720000" y="3408525"/>
            <a:ext cx="1291200" cy="4848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2000"/>
              <a:buFont typeface="Arial"/>
              <a:buNone/>
            </a:pPr>
            <a:r>
              <a:rPr b="0" i="0" lang="en" sz="2000" u="none" cap="none" strike="noStrike">
                <a:solidFill>
                  <a:schemeClr val="dk1"/>
                </a:solidFill>
                <a:latin typeface="Abril Fatface"/>
                <a:ea typeface="Abril Fatface"/>
                <a:cs typeface="Abril Fatface"/>
                <a:sym typeface="Abril Fatface"/>
              </a:rPr>
              <a:t>47%</a:t>
            </a:r>
            <a:endParaRPr b="0" i="0" sz="2000" u="none" cap="none" strike="noStrike">
              <a:solidFill>
                <a:schemeClr val="dk1"/>
              </a:solidFill>
              <a:latin typeface="Abril Fatface"/>
              <a:ea typeface="Abril Fatface"/>
              <a:cs typeface="Abril Fatface"/>
              <a:sym typeface="Abril Fatface"/>
            </a:endParaRPr>
          </a:p>
        </p:txBody>
      </p:sp>
      <p:grpSp>
        <p:nvGrpSpPr>
          <p:cNvPr id="6624" name="Google Shape;6624;p23"/>
          <p:cNvGrpSpPr/>
          <p:nvPr/>
        </p:nvGrpSpPr>
        <p:grpSpPr>
          <a:xfrm flipH="1">
            <a:off x="5336549" y="2862057"/>
            <a:ext cx="209431" cy="342336"/>
            <a:chOff x="6613575" y="1547150"/>
            <a:chExt cx="315550" cy="515800"/>
          </a:xfrm>
        </p:grpSpPr>
        <p:sp>
          <p:nvSpPr>
            <p:cNvPr id="6625" name="Google Shape;6625;p23"/>
            <p:cNvSpPr/>
            <p:nvPr/>
          </p:nvSpPr>
          <p:spPr>
            <a:xfrm>
              <a:off x="6653825" y="1847900"/>
              <a:ext cx="95750" cy="95775"/>
            </a:xfrm>
            <a:custGeom>
              <a:rect b="b" l="l" r="r" t="t"/>
              <a:pathLst>
                <a:path extrusionOk="0" h="3831" w="3830">
                  <a:moveTo>
                    <a:pt x="2286" y="605"/>
                  </a:moveTo>
                  <a:lnTo>
                    <a:pt x="2286" y="992"/>
                  </a:lnTo>
                  <a:cubicBezTo>
                    <a:pt x="2286" y="1297"/>
                    <a:pt x="2534" y="1546"/>
                    <a:pt x="2839" y="1546"/>
                  </a:cubicBezTo>
                  <a:lnTo>
                    <a:pt x="3226" y="1546"/>
                  </a:lnTo>
                  <a:lnTo>
                    <a:pt x="3226" y="2286"/>
                  </a:lnTo>
                  <a:lnTo>
                    <a:pt x="2839" y="2286"/>
                  </a:lnTo>
                  <a:cubicBezTo>
                    <a:pt x="2534" y="2286"/>
                    <a:pt x="2286" y="2534"/>
                    <a:pt x="2286" y="2839"/>
                  </a:cubicBezTo>
                  <a:lnTo>
                    <a:pt x="2286" y="3226"/>
                  </a:lnTo>
                  <a:lnTo>
                    <a:pt x="1546" y="3226"/>
                  </a:lnTo>
                  <a:lnTo>
                    <a:pt x="1546" y="2839"/>
                  </a:lnTo>
                  <a:cubicBezTo>
                    <a:pt x="1546" y="2534"/>
                    <a:pt x="1298" y="2286"/>
                    <a:pt x="993" y="2286"/>
                  </a:cubicBezTo>
                  <a:lnTo>
                    <a:pt x="606" y="2286"/>
                  </a:lnTo>
                  <a:lnTo>
                    <a:pt x="606" y="1546"/>
                  </a:lnTo>
                  <a:lnTo>
                    <a:pt x="993" y="1546"/>
                  </a:lnTo>
                  <a:cubicBezTo>
                    <a:pt x="1298" y="1546"/>
                    <a:pt x="1546" y="1297"/>
                    <a:pt x="1546" y="992"/>
                  </a:cubicBezTo>
                  <a:lnTo>
                    <a:pt x="1546" y="605"/>
                  </a:lnTo>
                  <a:close/>
                  <a:moveTo>
                    <a:pt x="1495" y="1"/>
                  </a:moveTo>
                  <a:cubicBezTo>
                    <a:pt x="1190" y="1"/>
                    <a:pt x="941" y="249"/>
                    <a:pt x="941" y="554"/>
                  </a:cubicBezTo>
                  <a:lnTo>
                    <a:pt x="941" y="941"/>
                  </a:lnTo>
                  <a:lnTo>
                    <a:pt x="554" y="941"/>
                  </a:lnTo>
                  <a:cubicBezTo>
                    <a:pt x="249" y="941"/>
                    <a:pt x="1" y="1189"/>
                    <a:pt x="1" y="1494"/>
                  </a:cubicBezTo>
                  <a:lnTo>
                    <a:pt x="1" y="2337"/>
                  </a:lnTo>
                  <a:cubicBezTo>
                    <a:pt x="1" y="2642"/>
                    <a:pt x="249" y="2890"/>
                    <a:pt x="554" y="2890"/>
                  </a:cubicBezTo>
                  <a:lnTo>
                    <a:pt x="941" y="2890"/>
                  </a:lnTo>
                  <a:lnTo>
                    <a:pt x="941" y="3277"/>
                  </a:lnTo>
                  <a:cubicBezTo>
                    <a:pt x="941" y="3581"/>
                    <a:pt x="1190" y="3831"/>
                    <a:pt x="1495" y="3831"/>
                  </a:cubicBezTo>
                  <a:lnTo>
                    <a:pt x="2337" y="3831"/>
                  </a:lnTo>
                  <a:cubicBezTo>
                    <a:pt x="2642" y="3831"/>
                    <a:pt x="2891" y="3582"/>
                    <a:pt x="2891" y="3277"/>
                  </a:cubicBezTo>
                  <a:lnTo>
                    <a:pt x="2891" y="2890"/>
                  </a:lnTo>
                  <a:lnTo>
                    <a:pt x="3278" y="2890"/>
                  </a:lnTo>
                  <a:cubicBezTo>
                    <a:pt x="3581" y="2890"/>
                    <a:pt x="3829" y="2642"/>
                    <a:pt x="3829" y="2337"/>
                  </a:cubicBezTo>
                  <a:lnTo>
                    <a:pt x="3829" y="1494"/>
                  </a:lnTo>
                  <a:cubicBezTo>
                    <a:pt x="3829" y="1189"/>
                    <a:pt x="3581" y="941"/>
                    <a:pt x="3278" y="941"/>
                  </a:cubicBezTo>
                  <a:lnTo>
                    <a:pt x="2891" y="941"/>
                  </a:lnTo>
                  <a:lnTo>
                    <a:pt x="2891" y="554"/>
                  </a:lnTo>
                  <a:cubicBezTo>
                    <a:pt x="2891" y="249"/>
                    <a:pt x="2642" y="1"/>
                    <a:pt x="233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23"/>
            <p:cNvSpPr/>
            <p:nvPr/>
          </p:nvSpPr>
          <p:spPr>
            <a:xfrm>
              <a:off x="6790950" y="1888250"/>
              <a:ext cx="51850" cy="51825"/>
            </a:xfrm>
            <a:custGeom>
              <a:rect b="b" l="l" r="r" t="t"/>
              <a:pathLst>
                <a:path extrusionOk="0" h="2073" w="2074">
                  <a:moveTo>
                    <a:pt x="1037" y="603"/>
                  </a:moveTo>
                  <a:cubicBezTo>
                    <a:pt x="1273" y="603"/>
                    <a:pt x="1469" y="798"/>
                    <a:pt x="1469" y="1036"/>
                  </a:cubicBezTo>
                  <a:cubicBezTo>
                    <a:pt x="1469" y="1275"/>
                    <a:pt x="1273" y="1468"/>
                    <a:pt x="1037" y="1468"/>
                  </a:cubicBezTo>
                  <a:cubicBezTo>
                    <a:pt x="799" y="1468"/>
                    <a:pt x="604" y="1275"/>
                    <a:pt x="604" y="1036"/>
                  </a:cubicBezTo>
                  <a:cubicBezTo>
                    <a:pt x="604" y="798"/>
                    <a:pt x="799" y="603"/>
                    <a:pt x="1037" y="603"/>
                  </a:cubicBezTo>
                  <a:close/>
                  <a:moveTo>
                    <a:pt x="1037" y="0"/>
                  </a:moveTo>
                  <a:cubicBezTo>
                    <a:pt x="465" y="0"/>
                    <a:pt x="1" y="464"/>
                    <a:pt x="1" y="1036"/>
                  </a:cubicBezTo>
                  <a:cubicBezTo>
                    <a:pt x="1" y="1609"/>
                    <a:pt x="465" y="2073"/>
                    <a:pt x="1037" y="2073"/>
                  </a:cubicBezTo>
                  <a:cubicBezTo>
                    <a:pt x="1607" y="2073"/>
                    <a:pt x="2073" y="1609"/>
                    <a:pt x="2073" y="1036"/>
                  </a:cubicBezTo>
                  <a:cubicBezTo>
                    <a:pt x="2073" y="464"/>
                    <a:pt x="1607" y="0"/>
                    <a:pt x="103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23"/>
            <p:cNvSpPr/>
            <p:nvPr/>
          </p:nvSpPr>
          <p:spPr>
            <a:xfrm>
              <a:off x="6837125" y="1851500"/>
              <a:ext cx="51825" cy="51850"/>
            </a:xfrm>
            <a:custGeom>
              <a:rect b="b" l="l" r="r" t="t"/>
              <a:pathLst>
                <a:path extrusionOk="0" h="2074" w="2073">
                  <a:moveTo>
                    <a:pt x="1035" y="605"/>
                  </a:moveTo>
                  <a:cubicBezTo>
                    <a:pt x="1273" y="605"/>
                    <a:pt x="1468" y="800"/>
                    <a:pt x="1468" y="1037"/>
                  </a:cubicBezTo>
                  <a:cubicBezTo>
                    <a:pt x="1468" y="1275"/>
                    <a:pt x="1273" y="1470"/>
                    <a:pt x="1035" y="1470"/>
                  </a:cubicBezTo>
                  <a:cubicBezTo>
                    <a:pt x="797" y="1470"/>
                    <a:pt x="603" y="1275"/>
                    <a:pt x="603" y="1037"/>
                  </a:cubicBezTo>
                  <a:cubicBezTo>
                    <a:pt x="603" y="800"/>
                    <a:pt x="797" y="605"/>
                    <a:pt x="1035" y="605"/>
                  </a:cubicBezTo>
                  <a:close/>
                  <a:moveTo>
                    <a:pt x="1036" y="1"/>
                  </a:moveTo>
                  <a:cubicBezTo>
                    <a:pt x="466" y="1"/>
                    <a:pt x="0" y="465"/>
                    <a:pt x="0" y="1037"/>
                  </a:cubicBezTo>
                  <a:cubicBezTo>
                    <a:pt x="0" y="1609"/>
                    <a:pt x="466" y="2073"/>
                    <a:pt x="1036" y="2073"/>
                  </a:cubicBezTo>
                  <a:cubicBezTo>
                    <a:pt x="1607" y="2073"/>
                    <a:pt x="2073" y="1609"/>
                    <a:pt x="2073" y="1037"/>
                  </a:cubicBezTo>
                  <a:cubicBezTo>
                    <a:pt x="2073" y="465"/>
                    <a:pt x="1609" y="1"/>
                    <a:pt x="103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23"/>
            <p:cNvSpPr/>
            <p:nvPr/>
          </p:nvSpPr>
          <p:spPr>
            <a:xfrm>
              <a:off x="6613575" y="1547150"/>
              <a:ext cx="315550" cy="515800"/>
            </a:xfrm>
            <a:custGeom>
              <a:rect b="b" l="l" r="r" t="t"/>
              <a:pathLst>
                <a:path extrusionOk="0" h="20632" w="12622">
                  <a:moveTo>
                    <a:pt x="11390" y="602"/>
                  </a:moveTo>
                  <a:cubicBezTo>
                    <a:pt x="11734" y="602"/>
                    <a:pt x="12013" y="883"/>
                    <a:pt x="12013" y="1226"/>
                  </a:cubicBezTo>
                  <a:lnTo>
                    <a:pt x="12013" y="1760"/>
                  </a:lnTo>
                  <a:lnTo>
                    <a:pt x="11352" y="1760"/>
                  </a:lnTo>
                  <a:cubicBezTo>
                    <a:pt x="11246" y="1433"/>
                    <a:pt x="10951" y="1234"/>
                    <a:pt x="10636" y="1234"/>
                  </a:cubicBezTo>
                  <a:lnTo>
                    <a:pt x="1984" y="1234"/>
                  </a:lnTo>
                  <a:cubicBezTo>
                    <a:pt x="1669" y="1234"/>
                    <a:pt x="1375" y="1435"/>
                    <a:pt x="1268" y="1760"/>
                  </a:cubicBezTo>
                  <a:lnTo>
                    <a:pt x="604" y="1760"/>
                  </a:lnTo>
                  <a:lnTo>
                    <a:pt x="604" y="1226"/>
                  </a:lnTo>
                  <a:cubicBezTo>
                    <a:pt x="604" y="887"/>
                    <a:pt x="880" y="602"/>
                    <a:pt x="1226" y="602"/>
                  </a:cubicBezTo>
                  <a:close/>
                  <a:moveTo>
                    <a:pt x="10638" y="1841"/>
                  </a:moveTo>
                  <a:cubicBezTo>
                    <a:pt x="10718" y="1841"/>
                    <a:pt x="10782" y="1904"/>
                    <a:pt x="10782" y="1983"/>
                  </a:cubicBezTo>
                  <a:lnTo>
                    <a:pt x="10782" y="9242"/>
                  </a:lnTo>
                  <a:cubicBezTo>
                    <a:pt x="10782" y="9321"/>
                    <a:pt x="10718" y="9386"/>
                    <a:pt x="10638" y="9386"/>
                  </a:cubicBezTo>
                  <a:lnTo>
                    <a:pt x="1986" y="9386"/>
                  </a:lnTo>
                  <a:cubicBezTo>
                    <a:pt x="1907" y="9386"/>
                    <a:pt x="1842" y="9321"/>
                    <a:pt x="1842" y="9242"/>
                  </a:cubicBezTo>
                  <a:lnTo>
                    <a:pt x="1842" y="1983"/>
                  </a:lnTo>
                  <a:cubicBezTo>
                    <a:pt x="1842" y="1904"/>
                    <a:pt x="1907" y="1841"/>
                    <a:pt x="1986" y="1841"/>
                  </a:cubicBezTo>
                  <a:close/>
                  <a:moveTo>
                    <a:pt x="1226" y="1"/>
                  </a:moveTo>
                  <a:cubicBezTo>
                    <a:pt x="552" y="1"/>
                    <a:pt x="1" y="550"/>
                    <a:pt x="1" y="1227"/>
                  </a:cubicBezTo>
                  <a:lnTo>
                    <a:pt x="1" y="19401"/>
                  </a:lnTo>
                  <a:cubicBezTo>
                    <a:pt x="1" y="20078"/>
                    <a:pt x="552" y="20631"/>
                    <a:pt x="1231" y="20631"/>
                  </a:cubicBezTo>
                  <a:lnTo>
                    <a:pt x="9052" y="20631"/>
                  </a:lnTo>
                  <a:cubicBezTo>
                    <a:pt x="11020" y="20631"/>
                    <a:pt x="12621" y="19030"/>
                    <a:pt x="12621" y="17061"/>
                  </a:cubicBezTo>
                  <a:lnTo>
                    <a:pt x="12621" y="10467"/>
                  </a:lnTo>
                  <a:cubicBezTo>
                    <a:pt x="12621" y="10299"/>
                    <a:pt x="12486" y="10165"/>
                    <a:pt x="12320" y="10165"/>
                  </a:cubicBezTo>
                  <a:cubicBezTo>
                    <a:pt x="12152" y="10165"/>
                    <a:pt x="12017" y="10299"/>
                    <a:pt x="12017" y="10467"/>
                  </a:cubicBezTo>
                  <a:lnTo>
                    <a:pt x="12017" y="17061"/>
                  </a:lnTo>
                  <a:cubicBezTo>
                    <a:pt x="12017" y="18697"/>
                    <a:pt x="10688" y="20026"/>
                    <a:pt x="9052" y="20026"/>
                  </a:cubicBezTo>
                  <a:lnTo>
                    <a:pt x="1231" y="20026"/>
                  </a:lnTo>
                  <a:cubicBezTo>
                    <a:pt x="886" y="20026"/>
                    <a:pt x="607" y="19746"/>
                    <a:pt x="607" y="19403"/>
                  </a:cubicBezTo>
                  <a:lnTo>
                    <a:pt x="607" y="2368"/>
                  </a:lnTo>
                  <a:lnTo>
                    <a:pt x="1239" y="2368"/>
                  </a:lnTo>
                  <a:lnTo>
                    <a:pt x="1239" y="9244"/>
                  </a:lnTo>
                  <a:cubicBezTo>
                    <a:pt x="1239" y="9657"/>
                    <a:pt x="1575" y="9991"/>
                    <a:pt x="1986" y="9991"/>
                  </a:cubicBezTo>
                  <a:lnTo>
                    <a:pt x="10638" y="9991"/>
                  </a:lnTo>
                  <a:cubicBezTo>
                    <a:pt x="11051" y="9991"/>
                    <a:pt x="11386" y="9655"/>
                    <a:pt x="11386" y="9244"/>
                  </a:cubicBezTo>
                  <a:lnTo>
                    <a:pt x="11386" y="2368"/>
                  </a:lnTo>
                  <a:lnTo>
                    <a:pt x="12017" y="2368"/>
                  </a:lnTo>
                  <a:lnTo>
                    <a:pt x="12017" y="9055"/>
                  </a:lnTo>
                  <a:cubicBezTo>
                    <a:pt x="12017" y="9223"/>
                    <a:pt x="12152" y="9357"/>
                    <a:pt x="12320" y="9357"/>
                  </a:cubicBezTo>
                  <a:cubicBezTo>
                    <a:pt x="12486" y="9357"/>
                    <a:pt x="12621" y="9223"/>
                    <a:pt x="12621" y="9055"/>
                  </a:cubicBezTo>
                  <a:lnTo>
                    <a:pt x="12621" y="1229"/>
                  </a:lnTo>
                  <a:cubicBezTo>
                    <a:pt x="12621" y="552"/>
                    <a:pt x="12072" y="1"/>
                    <a:pt x="11392" y="1"/>
                  </a:cubicBezTo>
                  <a:lnTo>
                    <a:pt x="1229" y="1"/>
                  </a:lnTo>
                  <a:cubicBezTo>
                    <a:pt x="1228" y="1"/>
                    <a:pt x="1227" y="1"/>
                    <a:pt x="122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23"/>
            <p:cNvSpPr/>
            <p:nvPr/>
          </p:nvSpPr>
          <p:spPr>
            <a:xfrm>
              <a:off x="6665575" y="1988650"/>
              <a:ext cx="15125" cy="36425"/>
            </a:xfrm>
            <a:custGeom>
              <a:rect b="b" l="l" r="r" t="t"/>
              <a:pathLst>
                <a:path extrusionOk="0" h="1457" w="605">
                  <a:moveTo>
                    <a:pt x="302" y="1"/>
                  </a:moveTo>
                  <a:cubicBezTo>
                    <a:pt x="136" y="1"/>
                    <a:pt x="0" y="136"/>
                    <a:pt x="0" y="302"/>
                  </a:cubicBezTo>
                  <a:lnTo>
                    <a:pt x="0" y="1155"/>
                  </a:lnTo>
                  <a:cubicBezTo>
                    <a:pt x="0" y="1322"/>
                    <a:pt x="136" y="1457"/>
                    <a:pt x="302" y="1457"/>
                  </a:cubicBezTo>
                  <a:cubicBezTo>
                    <a:pt x="470" y="1457"/>
                    <a:pt x="605" y="1322"/>
                    <a:pt x="605" y="1155"/>
                  </a:cubicBezTo>
                  <a:lnTo>
                    <a:pt x="605" y="302"/>
                  </a:lnTo>
                  <a:cubicBezTo>
                    <a:pt x="605" y="135"/>
                    <a:pt x="470" y="1"/>
                    <a:pt x="30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23"/>
            <p:cNvSpPr/>
            <p:nvPr/>
          </p:nvSpPr>
          <p:spPr>
            <a:xfrm>
              <a:off x="6694175" y="1988650"/>
              <a:ext cx="15100" cy="36425"/>
            </a:xfrm>
            <a:custGeom>
              <a:rect b="b" l="l" r="r" t="t"/>
              <a:pathLst>
                <a:path extrusionOk="0" h="1457" w="604">
                  <a:moveTo>
                    <a:pt x="302" y="1"/>
                  </a:moveTo>
                  <a:cubicBezTo>
                    <a:pt x="134" y="1"/>
                    <a:pt x="0" y="136"/>
                    <a:pt x="0" y="302"/>
                  </a:cubicBezTo>
                  <a:lnTo>
                    <a:pt x="0" y="1155"/>
                  </a:lnTo>
                  <a:cubicBezTo>
                    <a:pt x="0" y="1322"/>
                    <a:pt x="134" y="1457"/>
                    <a:pt x="302" y="1457"/>
                  </a:cubicBezTo>
                  <a:cubicBezTo>
                    <a:pt x="468" y="1457"/>
                    <a:pt x="603" y="1322"/>
                    <a:pt x="603" y="1155"/>
                  </a:cubicBezTo>
                  <a:lnTo>
                    <a:pt x="603" y="302"/>
                  </a:lnTo>
                  <a:cubicBezTo>
                    <a:pt x="603" y="135"/>
                    <a:pt x="468" y="1"/>
                    <a:pt x="30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23"/>
            <p:cNvSpPr/>
            <p:nvPr/>
          </p:nvSpPr>
          <p:spPr>
            <a:xfrm>
              <a:off x="6722700" y="1988650"/>
              <a:ext cx="15100" cy="36425"/>
            </a:xfrm>
            <a:custGeom>
              <a:rect b="b" l="l" r="r" t="t"/>
              <a:pathLst>
                <a:path extrusionOk="0" h="1457" w="604">
                  <a:moveTo>
                    <a:pt x="302" y="1"/>
                  </a:moveTo>
                  <a:cubicBezTo>
                    <a:pt x="136" y="1"/>
                    <a:pt x="0" y="136"/>
                    <a:pt x="0" y="302"/>
                  </a:cubicBezTo>
                  <a:lnTo>
                    <a:pt x="0" y="1155"/>
                  </a:lnTo>
                  <a:cubicBezTo>
                    <a:pt x="0" y="1322"/>
                    <a:pt x="134" y="1457"/>
                    <a:pt x="302" y="1457"/>
                  </a:cubicBezTo>
                  <a:cubicBezTo>
                    <a:pt x="470" y="1457"/>
                    <a:pt x="603" y="1322"/>
                    <a:pt x="603" y="1155"/>
                  </a:cubicBezTo>
                  <a:lnTo>
                    <a:pt x="603" y="302"/>
                  </a:lnTo>
                  <a:cubicBezTo>
                    <a:pt x="603" y="136"/>
                    <a:pt x="470" y="1"/>
                    <a:pt x="30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23"/>
            <p:cNvSpPr/>
            <p:nvPr/>
          </p:nvSpPr>
          <p:spPr>
            <a:xfrm>
              <a:off x="6751250" y="1988650"/>
              <a:ext cx="15150" cy="36425"/>
            </a:xfrm>
            <a:custGeom>
              <a:rect b="b" l="l" r="r" t="t"/>
              <a:pathLst>
                <a:path extrusionOk="0" h="1457" w="606">
                  <a:moveTo>
                    <a:pt x="304" y="1"/>
                  </a:moveTo>
                  <a:cubicBezTo>
                    <a:pt x="136" y="1"/>
                    <a:pt x="1" y="136"/>
                    <a:pt x="1" y="302"/>
                  </a:cubicBezTo>
                  <a:lnTo>
                    <a:pt x="1" y="1155"/>
                  </a:lnTo>
                  <a:cubicBezTo>
                    <a:pt x="1" y="1322"/>
                    <a:pt x="136" y="1457"/>
                    <a:pt x="304" y="1457"/>
                  </a:cubicBezTo>
                  <a:cubicBezTo>
                    <a:pt x="470" y="1457"/>
                    <a:pt x="605" y="1322"/>
                    <a:pt x="605" y="1155"/>
                  </a:cubicBezTo>
                  <a:lnTo>
                    <a:pt x="605" y="302"/>
                  </a:lnTo>
                  <a:cubicBezTo>
                    <a:pt x="605" y="135"/>
                    <a:pt x="470" y="1"/>
                    <a:pt x="30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23"/>
            <p:cNvSpPr/>
            <p:nvPr/>
          </p:nvSpPr>
          <p:spPr>
            <a:xfrm>
              <a:off x="6779825" y="1988650"/>
              <a:ext cx="15100" cy="36425"/>
            </a:xfrm>
            <a:custGeom>
              <a:rect b="b" l="l" r="r" t="t"/>
              <a:pathLst>
                <a:path extrusionOk="0" h="1457" w="604">
                  <a:moveTo>
                    <a:pt x="302" y="1"/>
                  </a:moveTo>
                  <a:cubicBezTo>
                    <a:pt x="134" y="1"/>
                    <a:pt x="0" y="136"/>
                    <a:pt x="0" y="302"/>
                  </a:cubicBezTo>
                  <a:lnTo>
                    <a:pt x="0" y="1155"/>
                  </a:lnTo>
                  <a:cubicBezTo>
                    <a:pt x="0" y="1322"/>
                    <a:pt x="134" y="1457"/>
                    <a:pt x="302" y="1457"/>
                  </a:cubicBezTo>
                  <a:cubicBezTo>
                    <a:pt x="468" y="1457"/>
                    <a:pt x="603" y="1322"/>
                    <a:pt x="603" y="1155"/>
                  </a:cubicBezTo>
                  <a:lnTo>
                    <a:pt x="603" y="302"/>
                  </a:lnTo>
                  <a:cubicBezTo>
                    <a:pt x="603" y="135"/>
                    <a:pt x="468" y="1"/>
                    <a:pt x="30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23"/>
            <p:cNvSpPr/>
            <p:nvPr/>
          </p:nvSpPr>
          <p:spPr>
            <a:xfrm>
              <a:off x="6808375" y="1988650"/>
              <a:ext cx="15150" cy="36425"/>
            </a:xfrm>
            <a:custGeom>
              <a:rect b="b" l="l" r="r" t="t"/>
              <a:pathLst>
                <a:path extrusionOk="0" h="1457" w="606">
                  <a:moveTo>
                    <a:pt x="302" y="1"/>
                  </a:moveTo>
                  <a:cubicBezTo>
                    <a:pt x="136" y="1"/>
                    <a:pt x="1" y="136"/>
                    <a:pt x="1" y="302"/>
                  </a:cubicBezTo>
                  <a:lnTo>
                    <a:pt x="1" y="1155"/>
                  </a:lnTo>
                  <a:cubicBezTo>
                    <a:pt x="1" y="1322"/>
                    <a:pt x="136" y="1457"/>
                    <a:pt x="302" y="1457"/>
                  </a:cubicBezTo>
                  <a:cubicBezTo>
                    <a:pt x="470" y="1457"/>
                    <a:pt x="605" y="1322"/>
                    <a:pt x="605" y="1155"/>
                  </a:cubicBezTo>
                  <a:lnTo>
                    <a:pt x="605" y="302"/>
                  </a:lnTo>
                  <a:cubicBezTo>
                    <a:pt x="605" y="135"/>
                    <a:pt x="470" y="1"/>
                    <a:pt x="30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23"/>
            <p:cNvSpPr/>
            <p:nvPr/>
          </p:nvSpPr>
          <p:spPr>
            <a:xfrm>
              <a:off x="6836900" y="1988650"/>
              <a:ext cx="15150" cy="36425"/>
            </a:xfrm>
            <a:custGeom>
              <a:rect b="b" l="l" r="r" t="t"/>
              <a:pathLst>
                <a:path extrusionOk="0" h="1457" w="606">
                  <a:moveTo>
                    <a:pt x="304" y="1"/>
                  </a:moveTo>
                  <a:cubicBezTo>
                    <a:pt x="136" y="1"/>
                    <a:pt x="1" y="136"/>
                    <a:pt x="1" y="302"/>
                  </a:cubicBezTo>
                  <a:lnTo>
                    <a:pt x="1" y="1155"/>
                  </a:lnTo>
                  <a:cubicBezTo>
                    <a:pt x="1" y="1322"/>
                    <a:pt x="136" y="1457"/>
                    <a:pt x="304" y="1457"/>
                  </a:cubicBezTo>
                  <a:cubicBezTo>
                    <a:pt x="470" y="1457"/>
                    <a:pt x="605" y="1322"/>
                    <a:pt x="605" y="1155"/>
                  </a:cubicBezTo>
                  <a:lnTo>
                    <a:pt x="605" y="302"/>
                  </a:lnTo>
                  <a:cubicBezTo>
                    <a:pt x="605" y="135"/>
                    <a:pt x="470" y="1"/>
                    <a:pt x="30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23"/>
            <p:cNvSpPr/>
            <p:nvPr/>
          </p:nvSpPr>
          <p:spPr>
            <a:xfrm>
              <a:off x="6758975" y="1640700"/>
              <a:ext cx="61800" cy="60325"/>
            </a:xfrm>
            <a:custGeom>
              <a:rect b="b" l="l" r="r" t="t"/>
              <a:pathLst>
                <a:path extrusionOk="0" h="2413" w="2472">
                  <a:moveTo>
                    <a:pt x="332" y="0"/>
                  </a:moveTo>
                  <a:cubicBezTo>
                    <a:pt x="254" y="0"/>
                    <a:pt x="177" y="30"/>
                    <a:pt x="118" y="89"/>
                  </a:cubicBezTo>
                  <a:cubicBezTo>
                    <a:pt x="0" y="207"/>
                    <a:pt x="0" y="397"/>
                    <a:pt x="118" y="517"/>
                  </a:cubicBezTo>
                  <a:lnTo>
                    <a:pt x="1925" y="2324"/>
                  </a:lnTo>
                  <a:cubicBezTo>
                    <a:pt x="1985" y="2383"/>
                    <a:pt x="2062" y="2413"/>
                    <a:pt x="2139" y="2413"/>
                  </a:cubicBezTo>
                  <a:cubicBezTo>
                    <a:pt x="2216" y="2413"/>
                    <a:pt x="2294" y="2383"/>
                    <a:pt x="2354" y="2324"/>
                  </a:cubicBezTo>
                  <a:cubicBezTo>
                    <a:pt x="2472" y="2206"/>
                    <a:pt x="2472" y="2016"/>
                    <a:pt x="2354" y="1896"/>
                  </a:cubicBezTo>
                  <a:lnTo>
                    <a:pt x="547" y="89"/>
                  </a:lnTo>
                  <a:cubicBezTo>
                    <a:pt x="487" y="30"/>
                    <a:pt x="409" y="0"/>
                    <a:pt x="33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23"/>
            <p:cNvSpPr/>
            <p:nvPr/>
          </p:nvSpPr>
          <p:spPr>
            <a:xfrm>
              <a:off x="6790100" y="1633200"/>
              <a:ext cx="37575" cy="36150"/>
            </a:xfrm>
            <a:custGeom>
              <a:rect b="b" l="l" r="r" t="t"/>
              <a:pathLst>
                <a:path extrusionOk="0" h="1446" w="1503">
                  <a:moveTo>
                    <a:pt x="332" y="1"/>
                  </a:moveTo>
                  <a:cubicBezTo>
                    <a:pt x="255" y="1"/>
                    <a:pt x="177" y="30"/>
                    <a:pt x="117" y="89"/>
                  </a:cubicBezTo>
                  <a:cubicBezTo>
                    <a:pt x="0" y="207"/>
                    <a:pt x="0" y="398"/>
                    <a:pt x="117" y="517"/>
                  </a:cubicBezTo>
                  <a:lnTo>
                    <a:pt x="956" y="1357"/>
                  </a:lnTo>
                  <a:cubicBezTo>
                    <a:pt x="1016" y="1416"/>
                    <a:pt x="1094" y="1445"/>
                    <a:pt x="1172" y="1445"/>
                  </a:cubicBezTo>
                  <a:cubicBezTo>
                    <a:pt x="1249" y="1445"/>
                    <a:pt x="1326" y="1416"/>
                    <a:pt x="1384" y="1357"/>
                  </a:cubicBezTo>
                  <a:cubicBezTo>
                    <a:pt x="1503" y="1239"/>
                    <a:pt x="1503" y="1048"/>
                    <a:pt x="1384" y="929"/>
                  </a:cubicBezTo>
                  <a:lnTo>
                    <a:pt x="545" y="89"/>
                  </a:lnTo>
                  <a:cubicBezTo>
                    <a:pt x="487" y="30"/>
                    <a:pt x="410" y="1"/>
                    <a:pt x="33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23"/>
            <p:cNvSpPr/>
            <p:nvPr/>
          </p:nvSpPr>
          <p:spPr>
            <a:xfrm>
              <a:off x="6685750" y="1605350"/>
              <a:ext cx="171250" cy="164125"/>
            </a:xfrm>
            <a:custGeom>
              <a:rect b="b" l="l" r="r" t="t"/>
              <a:pathLst>
                <a:path extrusionOk="0" h="6565" w="6850">
                  <a:moveTo>
                    <a:pt x="594" y="1"/>
                  </a:moveTo>
                  <a:cubicBezTo>
                    <a:pt x="266" y="1"/>
                    <a:pt x="0" y="266"/>
                    <a:pt x="0" y="593"/>
                  </a:cubicBezTo>
                  <a:lnTo>
                    <a:pt x="0" y="5972"/>
                  </a:lnTo>
                  <a:cubicBezTo>
                    <a:pt x="0" y="6299"/>
                    <a:pt x="266" y="6565"/>
                    <a:pt x="594" y="6565"/>
                  </a:cubicBezTo>
                  <a:lnTo>
                    <a:pt x="2720" y="6565"/>
                  </a:lnTo>
                  <a:cubicBezTo>
                    <a:pt x="2886" y="6565"/>
                    <a:pt x="3022" y="6429"/>
                    <a:pt x="3022" y="6263"/>
                  </a:cubicBezTo>
                  <a:cubicBezTo>
                    <a:pt x="3022" y="6095"/>
                    <a:pt x="2886" y="5962"/>
                    <a:pt x="2720" y="5962"/>
                  </a:cubicBezTo>
                  <a:lnTo>
                    <a:pt x="605" y="5962"/>
                  </a:lnTo>
                  <a:lnTo>
                    <a:pt x="605" y="604"/>
                  </a:lnTo>
                  <a:lnTo>
                    <a:pt x="6247" y="604"/>
                  </a:lnTo>
                  <a:lnTo>
                    <a:pt x="6247" y="5962"/>
                  </a:lnTo>
                  <a:lnTo>
                    <a:pt x="4132" y="5962"/>
                  </a:lnTo>
                  <a:cubicBezTo>
                    <a:pt x="3964" y="5962"/>
                    <a:pt x="3828" y="6095"/>
                    <a:pt x="3828" y="6263"/>
                  </a:cubicBezTo>
                  <a:cubicBezTo>
                    <a:pt x="3828" y="6429"/>
                    <a:pt x="3964" y="6565"/>
                    <a:pt x="4132" y="6565"/>
                  </a:cubicBezTo>
                  <a:lnTo>
                    <a:pt x="6257" y="6565"/>
                  </a:lnTo>
                  <a:cubicBezTo>
                    <a:pt x="6584" y="6565"/>
                    <a:pt x="6850" y="6299"/>
                    <a:pt x="6850" y="5972"/>
                  </a:cubicBezTo>
                  <a:lnTo>
                    <a:pt x="6850" y="593"/>
                  </a:lnTo>
                  <a:cubicBezTo>
                    <a:pt x="6850" y="268"/>
                    <a:pt x="6584" y="1"/>
                    <a:pt x="625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39" name="Google Shape;6639;p23"/>
          <p:cNvGrpSpPr/>
          <p:nvPr/>
        </p:nvGrpSpPr>
        <p:grpSpPr>
          <a:xfrm flipH="1">
            <a:off x="4400827" y="2276427"/>
            <a:ext cx="342336" cy="278190"/>
            <a:chOff x="6298400" y="1030025"/>
            <a:chExt cx="515800" cy="419150"/>
          </a:xfrm>
        </p:grpSpPr>
        <p:sp>
          <p:nvSpPr>
            <p:cNvPr id="6640" name="Google Shape;6640;p23"/>
            <p:cNvSpPr/>
            <p:nvPr/>
          </p:nvSpPr>
          <p:spPr>
            <a:xfrm>
              <a:off x="6474200" y="1030025"/>
              <a:ext cx="340000" cy="118950"/>
            </a:xfrm>
            <a:custGeom>
              <a:rect b="b" l="l" r="r" t="t"/>
              <a:pathLst>
                <a:path extrusionOk="0" h="4758" w="13600">
                  <a:moveTo>
                    <a:pt x="7381" y="1"/>
                  </a:moveTo>
                  <a:cubicBezTo>
                    <a:pt x="6069" y="1"/>
                    <a:pt x="5002" y="1066"/>
                    <a:pt x="5002" y="2378"/>
                  </a:cubicBezTo>
                  <a:cubicBezTo>
                    <a:pt x="5002" y="3358"/>
                    <a:pt x="4205" y="4155"/>
                    <a:pt x="3227" y="4155"/>
                  </a:cubicBezTo>
                  <a:lnTo>
                    <a:pt x="303" y="4155"/>
                  </a:lnTo>
                  <a:cubicBezTo>
                    <a:pt x="136" y="4155"/>
                    <a:pt x="0" y="4288"/>
                    <a:pt x="0" y="4456"/>
                  </a:cubicBezTo>
                  <a:cubicBezTo>
                    <a:pt x="0" y="4622"/>
                    <a:pt x="136" y="4758"/>
                    <a:pt x="303" y="4758"/>
                  </a:cubicBezTo>
                  <a:lnTo>
                    <a:pt x="3227" y="4758"/>
                  </a:lnTo>
                  <a:cubicBezTo>
                    <a:pt x="4540" y="4758"/>
                    <a:pt x="5607" y="3692"/>
                    <a:pt x="5607" y="2378"/>
                  </a:cubicBezTo>
                  <a:cubicBezTo>
                    <a:pt x="5607" y="1400"/>
                    <a:pt x="6403" y="604"/>
                    <a:pt x="7381" y="604"/>
                  </a:cubicBezTo>
                  <a:lnTo>
                    <a:pt x="11220" y="604"/>
                  </a:lnTo>
                  <a:cubicBezTo>
                    <a:pt x="12200" y="604"/>
                    <a:pt x="12996" y="1400"/>
                    <a:pt x="12996" y="2378"/>
                  </a:cubicBezTo>
                  <a:lnTo>
                    <a:pt x="12996" y="4064"/>
                  </a:lnTo>
                  <a:cubicBezTo>
                    <a:pt x="12996" y="4232"/>
                    <a:pt x="13130" y="4365"/>
                    <a:pt x="13298" y="4365"/>
                  </a:cubicBezTo>
                  <a:cubicBezTo>
                    <a:pt x="13464" y="4365"/>
                    <a:pt x="13599" y="4232"/>
                    <a:pt x="13599" y="4064"/>
                  </a:cubicBezTo>
                  <a:lnTo>
                    <a:pt x="13599" y="2378"/>
                  </a:lnTo>
                  <a:cubicBezTo>
                    <a:pt x="13599" y="1066"/>
                    <a:pt x="12530" y="1"/>
                    <a:pt x="1122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23"/>
            <p:cNvSpPr/>
            <p:nvPr/>
          </p:nvSpPr>
          <p:spPr>
            <a:xfrm>
              <a:off x="6298400" y="1133850"/>
              <a:ext cx="515800" cy="315325"/>
            </a:xfrm>
            <a:custGeom>
              <a:rect b="b" l="l" r="r" t="t"/>
              <a:pathLst>
                <a:path extrusionOk="0" h="12613" w="20632">
                  <a:moveTo>
                    <a:pt x="20028" y="3977"/>
                  </a:moveTo>
                  <a:lnTo>
                    <a:pt x="20028" y="4409"/>
                  </a:lnTo>
                  <a:cubicBezTo>
                    <a:pt x="20028" y="4466"/>
                    <a:pt x="19996" y="4515"/>
                    <a:pt x="19946" y="4537"/>
                  </a:cubicBezTo>
                  <a:cubicBezTo>
                    <a:pt x="19937" y="4543"/>
                    <a:pt x="19929" y="4544"/>
                    <a:pt x="19920" y="4546"/>
                  </a:cubicBezTo>
                  <a:cubicBezTo>
                    <a:pt x="19918" y="4546"/>
                    <a:pt x="19917" y="4549"/>
                    <a:pt x="19913" y="4549"/>
                  </a:cubicBezTo>
                  <a:cubicBezTo>
                    <a:pt x="19903" y="4551"/>
                    <a:pt x="19893" y="4553"/>
                    <a:pt x="19883" y="4553"/>
                  </a:cubicBezTo>
                  <a:lnTo>
                    <a:pt x="746" y="4553"/>
                  </a:lnTo>
                  <a:cubicBezTo>
                    <a:pt x="736" y="4553"/>
                    <a:pt x="725" y="4551"/>
                    <a:pt x="715" y="4549"/>
                  </a:cubicBezTo>
                  <a:cubicBezTo>
                    <a:pt x="712" y="4549"/>
                    <a:pt x="710" y="4546"/>
                    <a:pt x="708" y="4546"/>
                  </a:cubicBezTo>
                  <a:cubicBezTo>
                    <a:pt x="700" y="4544"/>
                    <a:pt x="691" y="4543"/>
                    <a:pt x="683" y="4537"/>
                  </a:cubicBezTo>
                  <a:cubicBezTo>
                    <a:pt x="635" y="4515"/>
                    <a:pt x="600" y="4467"/>
                    <a:pt x="600" y="4409"/>
                  </a:cubicBezTo>
                  <a:lnTo>
                    <a:pt x="600" y="3977"/>
                  </a:lnTo>
                  <a:close/>
                  <a:moveTo>
                    <a:pt x="4658" y="5158"/>
                  </a:moveTo>
                  <a:lnTo>
                    <a:pt x="4658" y="8417"/>
                  </a:lnTo>
                  <a:cubicBezTo>
                    <a:pt x="4658" y="8469"/>
                    <a:pt x="4615" y="8511"/>
                    <a:pt x="4564" y="8511"/>
                  </a:cubicBezTo>
                  <a:lnTo>
                    <a:pt x="4170" y="8511"/>
                  </a:lnTo>
                  <a:lnTo>
                    <a:pt x="4170" y="8510"/>
                  </a:lnTo>
                  <a:lnTo>
                    <a:pt x="3774" y="8510"/>
                  </a:lnTo>
                  <a:cubicBezTo>
                    <a:pt x="3723" y="8510"/>
                    <a:pt x="3680" y="8467"/>
                    <a:pt x="3680" y="8415"/>
                  </a:cubicBezTo>
                  <a:lnTo>
                    <a:pt x="3680" y="5158"/>
                  </a:lnTo>
                  <a:close/>
                  <a:moveTo>
                    <a:pt x="7116" y="5158"/>
                  </a:moveTo>
                  <a:lnTo>
                    <a:pt x="7116" y="8417"/>
                  </a:lnTo>
                  <a:cubicBezTo>
                    <a:pt x="7116" y="8469"/>
                    <a:pt x="7073" y="8511"/>
                    <a:pt x="7022" y="8511"/>
                  </a:cubicBezTo>
                  <a:lnTo>
                    <a:pt x="6628" y="8511"/>
                  </a:lnTo>
                  <a:lnTo>
                    <a:pt x="6628" y="8510"/>
                  </a:lnTo>
                  <a:lnTo>
                    <a:pt x="6232" y="8510"/>
                  </a:lnTo>
                  <a:cubicBezTo>
                    <a:pt x="6181" y="8510"/>
                    <a:pt x="6138" y="8467"/>
                    <a:pt x="6138" y="8415"/>
                  </a:cubicBezTo>
                  <a:lnTo>
                    <a:pt x="6138" y="5158"/>
                  </a:lnTo>
                  <a:close/>
                  <a:moveTo>
                    <a:pt x="9574" y="5158"/>
                  </a:moveTo>
                  <a:lnTo>
                    <a:pt x="9574" y="8417"/>
                  </a:lnTo>
                  <a:cubicBezTo>
                    <a:pt x="9574" y="8469"/>
                    <a:pt x="9531" y="8511"/>
                    <a:pt x="9480" y="8511"/>
                  </a:cubicBezTo>
                  <a:lnTo>
                    <a:pt x="9086" y="8511"/>
                  </a:lnTo>
                  <a:lnTo>
                    <a:pt x="9086" y="8510"/>
                  </a:lnTo>
                  <a:lnTo>
                    <a:pt x="8690" y="8510"/>
                  </a:lnTo>
                  <a:cubicBezTo>
                    <a:pt x="8639" y="8510"/>
                    <a:pt x="8596" y="8467"/>
                    <a:pt x="8596" y="8415"/>
                  </a:cubicBezTo>
                  <a:lnTo>
                    <a:pt x="8596" y="5158"/>
                  </a:lnTo>
                  <a:close/>
                  <a:moveTo>
                    <a:pt x="12032" y="5158"/>
                  </a:moveTo>
                  <a:lnTo>
                    <a:pt x="12032" y="8417"/>
                  </a:lnTo>
                  <a:cubicBezTo>
                    <a:pt x="12032" y="8469"/>
                    <a:pt x="11989" y="8511"/>
                    <a:pt x="11938" y="8511"/>
                  </a:cubicBezTo>
                  <a:lnTo>
                    <a:pt x="11544" y="8511"/>
                  </a:lnTo>
                  <a:lnTo>
                    <a:pt x="11544" y="8510"/>
                  </a:lnTo>
                  <a:lnTo>
                    <a:pt x="11148" y="8510"/>
                  </a:lnTo>
                  <a:cubicBezTo>
                    <a:pt x="11097" y="8510"/>
                    <a:pt x="11054" y="8467"/>
                    <a:pt x="11054" y="8415"/>
                  </a:cubicBezTo>
                  <a:lnTo>
                    <a:pt x="11054" y="5158"/>
                  </a:lnTo>
                  <a:close/>
                  <a:moveTo>
                    <a:pt x="14490" y="5158"/>
                  </a:moveTo>
                  <a:lnTo>
                    <a:pt x="14490" y="8417"/>
                  </a:lnTo>
                  <a:cubicBezTo>
                    <a:pt x="14490" y="8469"/>
                    <a:pt x="14447" y="8511"/>
                    <a:pt x="14396" y="8511"/>
                  </a:cubicBezTo>
                  <a:lnTo>
                    <a:pt x="14002" y="8511"/>
                  </a:lnTo>
                  <a:lnTo>
                    <a:pt x="14002" y="8510"/>
                  </a:lnTo>
                  <a:lnTo>
                    <a:pt x="13606" y="8510"/>
                  </a:lnTo>
                  <a:cubicBezTo>
                    <a:pt x="13555" y="8510"/>
                    <a:pt x="13512" y="8467"/>
                    <a:pt x="13512" y="8415"/>
                  </a:cubicBezTo>
                  <a:lnTo>
                    <a:pt x="13512" y="5158"/>
                  </a:lnTo>
                  <a:close/>
                  <a:moveTo>
                    <a:pt x="16948" y="5158"/>
                  </a:moveTo>
                  <a:lnTo>
                    <a:pt x="16948" y="8417"/>
                  </a:lnTo>
                  <a:cubicBezTo>
                    <a:pt x="16948" y="8469"/>
                    <a:pt x="16905" y="8511"/>
                    <a:pt x="16854" y="8511"/>
                  </a:cubicBezTo>
                  <a:lnTo>
                    <a:pt x="16460" y="8511"/>
                  </a:lnTo>
                  <a:lnTo>
                    <a:pt x="16460" y="8510"/>
                  </a:lnTo>
                  <a:lnTo>
                    <a:pt x="16064" y="8510"/>
                  </a:lnTo>
                  <a:cubicBezTo>
                    <a:pt x="16013" y="8510"/>
                    <a:pt x="15970" y="8467"/>
                    <a:pt x="15970" y="8415"/>
                  </a:cubicBezTo>
                  <a:lnTo>
                    <a:pt x="15970" y="5158"/>
                  </a:lnTo>
                  <a:close/>
                  <a:moveTo>
                    <a:pt x="3075" y="5158"/>
                  </a:moveTo>
                  <a:lnTo>
                    <a:pt x="3075" y="8417"/>
                  </a:lnTo>
                  <a:cubicBezTo>
                    <a:pt x="3075" y="8803"/>
                    <a:pt x="3389" y="9116"/>
                    <a:pt x="3774" y="9116"/>
                  </a:cubicBezTo>
                  <a:lnTo>
                    <a:pt x="3869" y="9116"/>
                  </a:lnTo>
                  <a:lnTo>
                    <a:pt x="3869" y="12007"/>
                  </a:lnTo>
                  <a:lnTo>
                    <a:pt x="2013" y="12007"/>
                  </a:lnTo>
                  <a:lnTo>
                    <a:pt x="2013" y="5158"/>
                  </a:lnTo>
                  <a:close/>
                  <a:moveTo>
                    <a:pt x="5534" y="5158"/>
                  </a:moveTo>
                  <a:lnTo>
                    <a:pt x="5534" y="8417"/>
                  </a:lnTo>
                  <a:cubicBezTo>
                    <a:pt x="5534" y="8803"/>
                    <a:pt x="5847" y="9116"/>
                    <a:pt x="6232" y="9116"/>
                  </a:cubicBezTo>
                  <a:lnTo>
                    <a:pt x="6327" y="9116"/>
                  </a:lnTo>
                  <a:lnTo>
                    <a:pt x="6327" y="12007"/>
                  </a:lnTo>
                  <a:lnTo>
                    <a:pt x="4472" y="12007"/>
                  </a:lnTo>
                  <a:lnTo>
                    <a:pt x="4472" y="9114"/>
                  </a:lnTo>
                  <a:lnTo>
                    <a:pt x="4566" y="9114"/>
                  </a:lnTo>
                  <a:cubicBezTo>
                    <a:pt x="4951" y="9114"/>
                    <a:pt x="5265" y="8801"/>
                    <a:pt x="5265" y="8415"/>
                  </a:cubicBezTo>
                  <a:lnTo>
                    <a:pt x="5265" y="5158"/>
                  </a:lnTo>
                  <a:close/>
                  <a:moveTo>
                    <a:pt x="7992" y="5158"/>
                  </a:moveTo>
                  <a:lnTo>
                    <a:pt x="7992" y="8417"/>
                  </a:lnTo>
                  <a:cubicBezTo>
                    <a:pt x="7992" y="8803"/>
                    <a:pt x="8305" y="9116"/>
                    <a:pt x="8690" y="9116"/>
                  </a:cubicBezTo>
                  <a:lnTo>
                    <a:pt x="8785" y="9116"/>
                  </a:lnTo>
                  <a:lnTo>
                    <a:pt x="8785" y="12007"/>
                  </a:lnTo>
                  <a:lnTo>
                    <a:pt x="6930" y="12007"/>
                  </a:lnTo>
                  <a:lnTo>
                    <a:pt x="6930" y="9114"/>
                  </a:lnTo>
                  <a:lnTo>
                    <a:pt x="7024" y="9114"/>
                  </a:lnTo>
                  <a:cubicBezTo>
                    <a:pt x="7409" y="9114"/>
                    <a:pt x="7723" y="8801"/>
                    <a:pt x="7723" y="8415"/>
                  </a:cubicBezTo>
                  <a:lnTo>
                    <a:pt x="7723" y="5158"/>
                  </a:lnTo>
                  <a:close/>
                  <a:moveTo>
                    <a:pt x="10450" y="5158"/>
                  </a:moveTo>
                  <a:lnTo>
                    <a:pt x="10450" y="8417"/>
                  </a:lnTo>
                  <a:cubicBezTo>
                    <a:pt x="10450" y="8803"/>
                    <a:pt x="10763" y="9116"/>
                    <a:pt x="11148" y="9116"/>
                  </a:cubicBezTo>
                  <a:lnTo>
                    <a:pt x="11243" y="9116"/>
                  </a:lnTo>
                  <a:lnTo>
                    <a:pt x="11243" y="12007"/>
                  </a:lnTo>
                  <a:lnTo>
                    <a:pt x="9388" y="12007"/>
                  </a:lnTo>
                  <a:lnTo>
                    <a:pt x="9388" y="9114"/>
                  </a:lnTo>
                  <a:lnTo>
                    <a:pt x="9482" y="9114"/>
                  </a:lnTo>
                  <a:cubicBezTo>
                    <a:pt x="9867" y="9114"/>
                    <a:pt x="10181" y="8801"/>
                    <a:pt x="10181" y="8415"/>
                  </a:cubicBezTo>
                  <a:lnTo>
                    <a:pt x="10181" y="5158"/>
                  </a:lnTo>
                  <a:close/>
                  <a:moveTo>
                    <a:pt x="12908" y="5158"/>
                  </a:moveTo>
                  <a:lnTo>
                    <a:pt x="12908" y="8417"/>
                  </a:lnTo>
                  <a:cubicBezTo>
                    <a:pt x="12908" y="8803"/>
                    <a:pt x="13221" y="9116"/>
                    <a:pt x="13606" y="9116"/>
                  </a:cubicBezTo>
                  <a:lnTo>
                    <a:pt x="13701" y="9116"/>
                  </a:lnTo>
                  <a:lnTo>
                    <a:pt x="13701" y="12007"/>
                  </a:lnTo>
                  <a:lnTo>
                    <a:pt x="11846" y="12007"/>
                  </a:lnTo>
                  <a:lnTo>
                    <a:pt x="11846" y="9114"/>
                  </a:lnTo>
                  <a:lnTo>
                    <a:pt x="11940" y="9114"/>
                  </a:lnTo>
                  <a:cubicBezTo>
                    <a:pt x="12325" y="9114"/>
                    <a:pt x="12639" y="8801"/>
                    <a:pt x="12639" y="8415"/>
                  </a:cubicBezTo>
                  <a:lnTo>
                    <a:pt x="12639" y="5158"/>
                  </a:lnTo>
                  <a:close/>
                  <a:moveTo>
                    <a:pt x="15366" y="5158"/>
                  </a:moveTo>
                  <a:lnTo>
                    <a:pt x="15366" y="8417"/>
                  </a:lnTo>
                  <a:cubicBezTo>
                    <a:pt x="15366" y="8803"/>
                    <a:pt x="15679" y="9116"/>
                    <a:pt x="16064" y="9116"/>
                  </a:cubicBezTo>
                  <a:lnTo>
                    <a:pt x="16159" y="9116"/>
                  </a:lnTo>
                  <a:lnTo>
                    <a:pt x="16159" y="12007"/>
                  </a:lnTo>
                  <a:lnTo>
                    <a:pt x="14304" y="12007"/>
                  </a:lnTo>
                  <a:lnTo>
                    <a:pt x="14304" y="9114"/>
                  </a:lnTo>
                  <a:lnTo>
                    <a:pt x="14398" y="9114"/>
                  </a:lnTo>
                  <a:cubicBezTo>
                    <a:pt x="14783" y="9114"/>
                    <a:pt x="15097" y="8801"/>
                    <a:pt x="15097" y="8415"/>
                  </a:cubicBezTo>
                  <a:lnTo>
                    <a:pt x="15097" y="5158"/>
                  </a:lnTo>
                  <a:close/>
                  <a:moveTo>
                    <a:pt x="1411" y="5158"/>
                  </a:moveTo>
                  <a:lnTo>
                    <a:pt x="1411" y="12009"/>
                  </a:lnTo>
                  <a:lnTo>
                    <a:pt x="1263" y="12009"/>
                  </a:lnTo>
                  <a:cubicBezTo>
                    <a:pt x="1034" y="12009"/>
                    <a:pt x="847" y="11822"/>
                    <a:pt x="847" y="11593"/>
                  </a:cubicBezTo>
                  <a:lnTo>
                    <a:pt x="847" y="5158"/>
                  </a:lnTo>
                  <a:close/>
                  <a:moveTo>
                    <a:pt x="18617" y="5158"/>
                  </a:moveTo>
                  <a:lnTo>
                    <a:pt x="18617" y="12009"/>
                  </a:lnTo>
                  <a:lnTo>
                    <a:pt x="16762" y="12009"/>
                  </a:lnTo>
                  <a:lnTo>
                    <a:pt x="16762" y="9116"/>
                  </a:lnTo>
                  <a:lnTo>
                    <a:pt x="16856" y="9116"/>
                  </a:lnTo>
                  <a:cubicBezTo>
                    <a:pt x="17241" y="9116"/>
                    <a:pt x="17555" y="8803"/>
                    <a:pt x="17555" y="8417"/>
                  </a:cubicBezTo>
                  <a:lnTo>
                    <a:pt x="17555" y="5158"/>
                  </a:lnTo>
                  <a:close/>
                  <a:moveTo>
                    <a:pt x="19783" y="5158"/>
                  </a:moveTo>
                  <a:lnTo>
                    <a:pt x="19783" y="11593"/>
                  </a:lnTo>
                  <a:cubicBezTo>
                    <a:pt x="19783" y="11822"/>
                    <a:pt x="19596" y="12009"/>
                    <a:pt x="19369" y="12009"/>
                  </a:cubicBezTo>
                  <a:lnTo>
                    <a:pt x="19220" y="12009"/>
                  </a:lnTo>
                  <a:lnTo>
                    <a:pt x="19220" y="5158"/>
                  </a:lnTo>
                  <a:close/>
                  <a:moveTo>
                    <a:pt x="2479" y="0"/>
                  </a:moveTo>
                  <a:cubicBezTo>
                    <a:pt x="1113" y="0"/>
                    <a:pt x="1" y="1112"/>
                    <a:pt x="1" y="2479"/>
                  </a:cubicBezTo>
                  <a:lnTo>
                    <a:pt x="1" y="4409"/>
                  </a:lnTo>
                  <a:cubicBezTo>
                    <a:pt x="1" y="4628"/>
                    <a:pt x="95" y="4824"/>
                    <a:pt x="242" y="4961"/>
                  </a:cubicBezTo>
                  <a:lnTo>
                    <a:pt x="242" y="11593"/>
                  </a:lnTo>
                  <a:cubicBezTo>
                    <a:pt x="242" y="12155"/>
                    <a:pt x="701" y="12612"/>
                    <a:pt x="1262" y="12612"/>
                  </a:cubicBezTo>
                  <a:lnTo>
                    <a:pt x="19369" y="12612"/>
                  </a:lnTo>
                  <a:cubicBezTo>
                    <a:pt x="19929" y="12612"/>
                    <a:pt x="20388" y="12153"/>
                    <a:pt x="20388" y="11593"/>
                  </a:cubicBezTo>
                  <a:lnTo>
                    <a:pt x="20388" y="4961"/>
                  </a:lnTo>
                  <a:cubicBezTo>
                    <a:pt x="20535" y="4824"/>
                    <a:pt x="20629" y="4628"/>
                    <a:pt x="20629" y="4409"/>
                  </a:cubicBezTo>
                  <a:lnTo>
                    <a:pt x="20629" y="1322"/>
                  </a:lnTo>
                  <a:cubicBezTo>
                    <a:pt x="20631" y="1155"/>
                    <a:pt x="20496" y="1021"/>
                    <a:pt x="20330" y="1021"/>
                  </a:cubicBezTo>
                  <a:cubicBezTo>
                    <a:pt x="20162" y="1021"/>
                    <a:pt x="20028" y="1155"/>
                    <a:pt x="20028" y="1322"/>
                  </a:cubicBezTo>
                  <a:lnTo>
                    <a:pt x="20028" y="3371"/>
                  </a:lnTo>
                  <a:lnTo>
                    <a:pt x="605" y="3371"/>
                  </a:lnTo>
                  <a:lnTo>
                    <a:pt x="605" y="2479"/>
                  </a:lnTo>
                  <a:cubicBezTo>
                    <a:pt x="605" y="1446"/>
                    <a:pt x="1445" y="605"/>
                    <a:pt x="2479" y="605"/>
                  </a:cubicBezTo>
                  <a:lnTo>
                    <a:pt x="5924" y="605"/>
                  </a:lnTo>
                  <a:cubicBezTo>
                    <a:pt x="6090" y="605"/>
                    <a:pt x="6226" y="469"/>
                    <a:pt x="6226" y="303"/>
                  </a:cubicBezTo>
                  <a:cubicBezTo>
                    <a:pt x="6226" y="135"/>
                    <a:pt x="6090" y="0"/>
                    <a:pt x="592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42" name="Google Shape;6642;p23"/>
          <p:cNvGrpSpPr/>
          <p:nvPr/>
        </p:nvGrpSpPr>
        <p:grpSpPr>
          <a:xfrm flipH="1">
            <a:off x="3154058" y="1626666"/>
            <a:ext cx="319157" cy="342320"/>
            <a:chOff x="5751050" y="968675"/>
            <a:chExt cx="480875" cy="515775"/>
          </a:xfrm>
        </p:grpSpPr>
        <p:sp>
          <p:nvSpPr>
            <p:cNvPr id="6643" name="Google Shape;6643;p23"/>
            <p:cNvSpPr/>
            <p:nvPr/>
          </p:nvSpPr>
          <p:spPr>
            <a:xfrm>
              <a:off x="5824575" y="1118125"/>
              <a:ext cx="242825" cy="15150"/>
            </a:xfrm>
            <a:custGeom>
              <a:rect b="b" l="l" r="r" t="t"/>
              <a:pathLst>
                <a:path extrusionOk="0" h="606" w="9713">
                  <a:moveTo>
                    <a:pt x="304" y="0"/>
                  </a:moveTo>
                  <a:cubicBezTo>
                    <a:pt x="136" y="0"/>
                    <a:pt x="1" y="136"/>
                    <a:pt x="1" y="302"/>
                  </a:cubicBezTo>
                  <a:cubicBezTo>
                    <a:pt x="1" y="470"/>
                    <a:pt x="136" y="605"/>
                    <a:pt x="304" y="605"/>
                  </a:cubicBezTo>
                  <a:lnTo>
                    <a:pt x="9411" y="605"/>
                  </a:lnTo>
                  <a:cubicBezTo>
                    <a:pt x="9579" y="605"/>
                    <a:pt x="9713" y="470"/>
                    <a:pt x="9713" y="302"/>
                  </a:cubicBezTo>
                  <a:cubicBezTo>
                    <a:pt x="9713" y="136"/>
                    <a:pt x="9579" y="0"/>
                    <a:pt x="941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23"/>
            <p:cNvSpPr/>
            <p:nvPr/>
          </p:nvSpPr>
          <p:spPr>
            <a:xfrm>
              <a:off x="5824575" y="1156625"/>
              <a:ext cx="242825" cy="15100"/>
            </a:xfrm>
            <a:custGeom>
              <a:rect b="b" l="l" r="r" t="t"/>
              <a:pathLst>
                <a:path extrusionOk="0" h="604" w="9713">
                  <a:moveTo>
                    <a:pt x="304" y="0"/>
                  </a:moveTo>
                  <a:cubicBezTo>
                    <a:pt x="136" y="0"/>
                    <a:pt x="1" y="134"/>
                    <a:pt x="1" y="302"/>
                  </a:cubicBezTo>
                  <a:cubicBezTo>
                    <a:pt x="1" y="470"/>
                    <a:pt x="136" y="603"/>
                    <a:pt x="304" y="603"/>
                  </a:cubicBezTo>
                  <a:lnTo>
                    <a:pt x="9411" y="603"/>
                  </a:lnTo>
                  <a:cubicBezTo>
                    <a:pt x="9579" y="603"/>
                    <a:pt x="9713" y="470"/>
                    <a:pt x="9713" y="302"/>
                  </a:cubicBezTo>
                  <a:cubicBezTo>
                    <a:pt x="9713" y="136"/>
                    <a:pt x="9579" y="0"/>
                    <a:pt x="941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23"/>
            <p:cNvSpPr/>
            <p:nvPr/>
          </p:nvSpPr>
          <p:spPr>
            <a:xfrm>
              <a:off x="5891075" y="1079700"/>
              <a:ext cx="109900" cy="15100"/>
            </a:xfrm>
            <a:custGeom>
              <a:rect b="b" l="l" r="r" t="t"/>
              <a:pathLst>
                <a:path extrusionOk="0" h="604" w="4396">
                  <a:moveTo>
                    <a:pt x="302" y="1"/>
                  </a:moveTo>
                  <a:cubicBezTo>
                    <a:pt x="136" y="1"/>
                    <a:pt x="1" y="135"/>
                    <a:pt x="1" y="302"/>
                  </a:cubicBezTo>
                  <a:cubicBezTo>
                    <a:pt x="1" y="469"/>
                    <a:pt x="134" y="604"/>
                    <a:pt x="302" y="604"/>
                  </a:cubicBezTo>
                  <a:lnTo>
                    <a:pt x="4095" y="604"/>
                  </a:lnTo>
                  <a:cubicBezTo>
                    <a:pt x="4261" y="604"/>
                    <a:pt x="4396" y="469"/>
                    <a:pt x="4396" y="302"/>
                  </a:cubicBezTo>
                  <a:cubicBezTo>
                    <a:pt x="4396" y="135"/>
                    <a:pt x="4261" y="1"/>
                    <a:pt x="409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23"/>
            <p:cNvSpPr/>
            <p:nvPr/>
          </p:nvSpPr>
          <p:spPr>
            <a:xfrm>
              <a:off x="5824575" y="1195125"/>
              <a:ext cx="242825" cy="15100"/>
            </a:xfrm>
            <a:custGeom>
              <a:rect b="b" l="l" r="r" t="t"/>
              <a:pathLst>
                <a:path extrusionOk="0" h="604" w="9713">
                  <a:moveTo>
                    <a:pt x="304" y="0"/>
                  </a:moveTo>
                  <a:cubicBezTo>
                    <a:pt x="136" y="0"/>
                    <a:pt x="1" y="134"/>
                    <a:pt x="1" y="302"/>
                  </a:cubicBezTo>
                  <a:cubicBezTo>
                    <a:pt x="1" y="468"/>
                    <a:pt x="136" y="603"/>
                    <a:pt x="304" y="603"/>
                  </a:cubicBezTo>
                  <a:lnTo>
                    <a:pt x="9411" y="603"/>
                  </a:lnTo>
                  <a:cubicBezTo>
                    <a:pt x="9579" y="603"/>
                    <a:pt x="9713" y="468"/>
                    <a:pt x="9713" y="302"/>
                  </a:cubicBezTo>
                  <a:cubicBezTo>
                    <a:pt x="9713" y="134"/>
                    <a:pt x="9579" y="0"/>
                    <a:pt x="941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23"/>
            <p:cNvSpPr/>
            <p:nvPr/>
          </p:nvSpPr>
          <p:spPr>
            <a:xfrm>
              <a:off x="5824575" y="1233575"/>
              <a:ext cx="242825" cy="15150"/>
            </a:xfrm>
            <a:custGeom>
              <a:rect b="b" l="l" r="r" t="t"/>
              <a:pathLst>
                <a:path extrusionOk="0" h="606" w="9713">
                  <a:moveTo>
                    <a:pt x="304" y="0"/>
                  </a:moveTo>
                  <a:cubicBezTo>
                    <a:pt x="136" y="0"/>
                    <a:pt x="1" y="136"/>
                    <a:pt x="1" y="304"/>
                  </a:cubicBezTo>
                  <a:cubicBezTo>
                    <a:pt x="1" y="468"/>
                    <a:pt x="136" y="605"/>
                    <a:pt x="304" y="605"/>
                  </a:cubicBezTo>
                  <a:lnTo>
                    <a:pt x="9411" y="605"/>
                  </a:lnTo>
                  <a:cubicBezTo>
                    <a:pt x="9579" y="605"/>
                    <a:pt x="9713" y="470"/>
                    <a:pt x="9713" y="304"/>
                  </a:cubicBezTo>
                  <a:cubicBezTo>
                    <a:pt x="9713" y="136"/>
                    <a:pt x="9579" y="0"/>
                    <a:pt x="941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23"/>
            <p:cNvSpPr/>
            <p:nvPr/>
          </p:nvSpPr>
          <p:spPr>
            <a:xfrm>
              <a:off x="5824575" y="1272025"/>
              <a:ext cx="242825" cy="15100"/>
            </a:xfrm>
            <a:custGeom>
              <a:rect b="b" l="l" r="r" t="t"/>
              <a:pathLst>
                <a:path extrusionOk="0" h="604" w="9713">
                  <a:moveTo>
                    <a:pt x="304" y="1"/>
                  </a:moveTo>
                  <a:cubicBezTo>
                    <a:pt x="136" y="1"/>
                    <a:pt x="1" y="134"/>
                    <a:pt x="1" y="302"/>
                  </a:cubicBezTo>
                  <a:cubicBezTo>
                    <a:pt x="1" y="470"/>
                    <a:pt x="136" y="603"/>
                    <a:pt x="304" y="603"/>
                  </a:cubicBezTo>
                  <a:lnTo>
                    <a:pt x="9411" y="603"/>
                  </a:lnTo>
                  <a:cubicBezTo>
                    <a:pt x="9579" y="603"/>
                    <a:pt x="9713" y="470"/>
                    <a:pt x="9713" y="302"/>
                  </a:cubicBezTo>
                  <a:cubicBezTo>
                    <a:pt x="9713" y="136"/>
                    <a:pt x="9579" y="1"/>
                    <a:pt x="941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23"/>
            <p:cNvSpPr/>
            <p:nvPr/>
          </p:nvSpPr>
          <p:spPr>
            <a:xfrm>
              <a:off x="5824575" y="1310475"/>
              <a:ext cx="242825" cy="15150"/>
            </a:xfrm>
            <a:custGeom>
              <a:rect b="b" l="l" r="r" t="t"/>
              <a:pathLst>
                <a:path extrusionOk="0" h="606" w="9713">
                  <a:moveTo>
                    <a:pt x="304" y="1"/>
                  </a:moveTo>
                  <a:cubicBezTo>
                    <a:pt x="136" y="1"/>
                    <a:pt x="1" y="136"/>
                    <a:pt x="1" y="304"/>
                  </a:cubicBezTo>
                  <a:cubicBezTo>
                    <a:pt x="1" y="470"/>
                    <a:pt x="136" y="605"/>
                    <a:pt x="304" y="605"/>
                  </a:cubicBezTo>
                  <a:lnTo>
                    <a:pt x="9411" y="605"/>
                  </a:lnTo>
                  <a:cubicBezTo>
                    <a:pt x="9579" y="605"/>
                    <a:pt x="9713" y="470"/>
                    <a:pt x="9713" y="304"/>
                  </a:cubicBezTo>
                  <a:cubicBezTo>
                    <a:pt x="9713" y="136"/>
                    <a:pt x="9579" y="1"/>
                    <a:pt x="941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23"/>
            <p:cNvSpPr/>
            <p:nvPr/>
          </p:nvSpPr>
          <p:spPr>
            <a:xfrm>
              <a:off x="5824575" y="1348975"/>
              <a:ext cx="242825" cy="15150"/>
            </a:xfrm>
            <a:custGeom>
              <a:rect b="b" l="l" r="r" t="t"/>
              <a:pathLst>
                <a:path extrusionOk="0" h="606" w="9713">
                  <a:moveTo>
                    <a:pt x="304" y="1"/>
                  </a:moveTo>
                  <a:cubicBezTo>
                    <a:pt x="136" y="1"/>
                    <a:pt x="1" y="136"/>
                    <a:pt x="1" y="304"/>
                  </a:cubicBezTo>
                  <a:cubicBezTo>
                    <a:pt x="1" y="468"/>
                    <a:pt x="136" y="605"/>
                    <a:pt x="304" y="605"/>
                  </a:cubicBezTo>
                  <a:lnTo>
                    <a:pt x="9411" y="605"/>
                  </a:lnTo>
                  <a:cubicBezTo>
                    <a:pt x="9579" y="605"/>
                    <a:pt x="9713" y="470"/>
                    <a:pt x="9713" y="304"/>
                  </a:cubicBezTo>
                  <a:cubicBezTo>
                    <a:pt x="9713" y="136"/>
                    <a:pt x="9579" y="1"/>
                    <a:pt x="941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23"/>
            <p:cNvSpPr/>
            <p:nvPr/>
          </p:nvSpPr>
          <p:spPr>
            <a:xfrm>
              <a:off x="5824575" y="1387425"/>
              <a:ext cx="242825" cy="15100"/>
            </a:xfrm>
            <a:custGeom>
              <a:rect b="b" l="l" r="r" t="t"/>
              <a:pathLst>
                <a:path extrusionOk="0" h="604" w="9713">
                  <a:moveTo>
                    <a:pt x="304" y="1"/>
                  </a:moveTo>
                  <a:cubicBezTo>
                    <a:pt x="136" y="1"/>
                    <a:pt x="1" y="136"/>
                    <a:pt x="1" y="302"/>
                  </a:cubicBezTo>
                  <a:cubicBezTo>
                    <a:pt x="1" y="470"/>
                    <a:pt x="136" y="604"/>
                    <a:pt x="304" y="604"/>
                  </a:cubicBezTo>
                  <a:lnTo>
                    <a:pt x="9411" y="604"/>
                  </a:lnTo>
                  <a:cubicBezTo>
                    <a:pt x="9579" y="604"/>
                    <a:pt x="9713" y="470"/>
                    <a:pt x="9713" y="302"/>
                  </a:cubicBezTo>
                  <a:cubicBezTo>
                    <a:pt x="9713" y="136"/>
                    <a:pt x="9579" y="1"/>
                    <a:pt x="941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23"/>
            <p:cNvSpPr/>
            <p:nvPr/>
          </p:nvSpPr>
          <p:spPr>
            <a:xfrm>
              <a:off x="5751050" y="968675"/>
              <a:ext cx="389700" cy="515775"/>
            </a:xfrm>
            <a:custGeom>
              <a:rect b="b" l="l" r="r" t="t"/>
              <a:pathLst>
                <a:path extrusionOk="0" h="20631" w="15588">
                  <a:moveTo>
                    <a:pt x="4033" y="1033"/>
                  </a:moveTo>
                  <a:lnTo>
                    <a:pt x="4033" y="3722"/>
                  </a:lnTo>
                  <a:cubicBezTo>
                    <a:pt x="4033" y="3889"/>
                    <a:pt x="3896" y="4027"/>
                    <a:pt x="3726" y="4027"/>
                  </a:cubicBezTo>
                  <a:lnTo>
                    <a:pt x="1037" y="4027"/>
                  </a:lnTo>
                  <a:lnTo>
                    <a:pt x="4033" y="1033"/>
                  </a:lnTo>
                  <a:close/>
                  <a:moveTo>
                    <a:pt x="4329" y="0"/>
                  </a:moveTo>
                  <a:cubicBezTo>
                    <a:pt x="4247" y="0"/>
                    <a:pt x="4171" y="35"/>
                    <a:pt x="4115" y="88"/>
                  </a:cubicBezTo>
                  <a:lnTo>
                    <a:pt x="88" y="4116"/>
                  </a:lnTo>
                  <a:cubicBezTo>
                    <a:pt x="30" y="4173"/>
                    <a:pt x="1" y="4250"/>
                    <a:pt x="1" y="4331"/>
                  </a:cubicBezTo>
                  <a:lnTo>
                    <a:pt x="4" y="19721"/>
                  </a:lnTo>
                  <a:cubicBezTo>
                    <a:pt x="4" y="20223"/>
                    <a:pt x="413" y="20631"/>
                    <a:pt x="913" y="20631"/>
                  </a:cubicBezTo>
                  <a:lnTo>
                    <a:pt x="7092" y="20631"/>
                  </a:lnTo>
                  <a:cubicBezTo>
                    <a:pt x="7258" y="20631"/>
                    <a:pt x="7393" y="20495"/>
                    <a:pt x="7393" y="20329"/>
                  </a:cubicBezTo>
                  <a:cubicBezTo>
                    <a:pt x="7393" y="20161"/>
                    <a:pt x="7258" y="20026"/>
                    <a:pt x="7092" y="20026"/>
                  </a:cubicBezTo>
                  <a:lnTo>
                    <a:pt x="913" y="20026"/>
                  </a:lnTo>
                  <a:cubicBezTo>
                    <a:pt x="746" y="20026"/>
                    <a:pt x="609" y="19889"/>
                    <a:pt x="609" y="19721"/>
                  </a:cubicBezTo>
                  <a:lnTo>
                    <a:pt x="609" y="4632"/>
                  </a:lnTo>
                  <a:lnTo>
                    <a:pt x="3724" y="4632"/>
                  </a:lnTo>
                  <a:cubicBezTo>
                    <a:pt x="4226" y="4632"/>
                    <a:pt x="4634" y="4223"/>
                    <a:pt x="4634" y="3721"/>
                  </a:cubicBezTo>
                  <a:lnTo>
                    <a:pt x="4634" y="605"/>
                  </a:lnTo>
                  <a:lnTo>
                    <a:pt x="14678" y="605"/>
                  </a:lnTo>
                  <a:cubicBezTo>
                    <a:pt x="14846" y="605"/>
                    <a:pt x="14983" y="742"/>
                    <a:pt x="14983" y="910"/>
                  </a:cubicBezTo>
                  <a:lnTo>
                    <a:pt x="14983" y="19721"/>
                  </a:lnTo>
                  <a:cubicBezTo>
                    <a:pt x="14983" y="19889"/>
                    <a:pt x="14846" y="20026"/>
                    <a:pt x="14678" y="20026"/>
                  </a:cubicBezTo>
                  <a:lnTo>
                    <a:pt x="8500" y="20026"/>
                  </a:lnTo>
                  <a:cubicBezTo>
                    <a:pt x="8334" y="20026"/>
                    <a:pt x="8198" y="20161"/>
                    <a:pt x="8198" y="20329"/>
                  </a:cubicBezTo>
                  <a:cubicBezTo>
                    <a:pt x="8198" y="20495"/>
                    <a:pt x="8334" y="20631"/>
                    <a:pt x="8500" y="20631"/>
                  </a:cubicBezTo>
                  <a:lnTo>
                    <a:pt x="14678" y="20631"/>
                  </a:lnTo>
                  <a:cubicBezTo>
                    <a:pt x="15180" y="20631"/>
                    <a:pt x="15588" y="20221"/>
                    <a:pt x="15588" y="19719"/>
                  </a:cubicBezTo>
                  <a:lnTo>
                    <a:pt x="15588" y="910"/>
                  </a:lnTo>
                  <a:cubicBezTo>
                    <a:pt x="15588" y="408"/>
                    <a:pt x="15179" y="0"/>
                    <a:pt x="1467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23"/>
            <p:cNvSpPr/>
            <p:nvPr/>
          </p:nvSpPr>
          <p:spPr>
            <a:xfrm>
              <a:off x="6156525" y="1003825"/>
              <a:ext cx="75400" cy="480625"/>
            </a:xfrm>
            <a:custGeom>
              <a:rect b="b" l="l" r="r" t="t"/>
              <a:pathLst>
                <a:path extrusionOk="0" h="19225" w="3016">
                  <a:moveTo>
                    <a:pt x="1505" y="626"/>
                  </a:moveTo>
                  <a:lnTo>
                    <a:pt x="1791" y="1496"/>
                  </a:lnTo>
                  <a:lnTo>
                    <a:pt x="1221" y="1496"/>
                  </a:lnTo>
                  <a:lnTo>
                    <a:pt x="1505" y="626"/>
                  </a:lnTo>
                  <a:close/>
                  <a:moveTo>
                    <a:pt x="1990" y="2099"/>
                  </a:moveTo>
                  <a:lnTo>
                    <a:pt x="2296" y="3032"/>
                  </a:lnTo>
                  <a:lnTo>
                    <a:pt x="717" y="3032"/>
                  </a:lnTo>
                  <a:lnTo>
                    <a:pt x="1024" y="2099"/>
                  </a:lnTo>
                  <a:close/>
                  <a:moveTo>
                    <a:pt x="1203" y="3639"/>
                  </a:moveTo>
                  <a:lnTo>
                    <a:pt x="1203" y="15345"/>
                  </a:lnTo>
                  <a:lnTo>
                    <a:pt x="602" y="15345"/>
                  </a:lnTo>
                  <a:lnTo>
                    <a:pt x="602" y="3639"/>
                  </a:lnTo>
                  <a:close/>
                  <a:moveTo>
                    <a:pt x="2411" y="15948"/>
                  </a:moveTo>
                  <a:lnTo>
                    <a:pt x="2411" y="16590"/>
                  </a:lnTo>
                  <a:lnTo>
                    <a:pt x="604" y="16590"/>
                  </a:lnTo>
                  <a:lnTo>
                    <a:pt x="604" y="15948"/>
                  </a:lnTo>
                  <a:close/>
                  <a:moveTo>
                    <a:pt x="2411" y="17196"/>
                  </a:moveTo>
                  <a:lnTo>
                    <a:pt x="2411" y="17717"/>
                  </a:lnTo>
                  <a:cubicBezTo>
                    <a:pt x="2411" y="18216"/>
                    <a:pt x="2007" y="18620"/>
                    <a:pt x="1508" y="18620"/>
                  </a:cubicBezTo>
                  <a:cubicBezTo>
                    <a:pt x="1008" y="18620"/>
                    <a:pt x="604" y="18216"/>
                    <a:pt x="604" y="17717"/>
                  </a:cubicBezTo>
                  <a:lnTo>
                    <a:pt x="604" y="17196"/>
                  </a:lnTo>
                  <a:close/>
                  <a:moveTo>
                    <a:pt x="1508" y="1"/>
                  </a:moveTo>
                  <a:cubicBezTo>
                    <a:pt x="1246" y="1"/>
                    <a:pt x="1025" y="162"/>
                    <a:pt x="945" y="410"/>
                  </a:cubicBezTo>
                  <a:cubicBezTo>
                    <a:pt x="280" y="2436"/>
                    <a:pt x="580" y="1522"/>
                    <a:pt x="15" y="3245"/>
                  </a:cubicBezTo>
                  <a:cubicBezTo>
                    <a:pt x="4" y="3276"/>
                    <a:pt x="1" y="3307"/>
                    <a:pt x="1" y="3337"/>
                  </a:cubicBezTo>
                  <a:lnTo>
                    <a:pt x="1" y="17717"/>
                  </a:lnTo>
                  <a:cubicBezTo>
                    <a:pt x="1" y="18548"/>
                    <a:pt x="678" y="19225"/>
                    <a:pt x="1508" y="19225"/>
                  </a:cubicBezTo>
                  <a:cubicBezTo>
                    <a:pt x="2339" y="19225"/>
                    <a:pt x="3016" y="18548"/>
                    <a:pt x="3016" y="17717"/>
                  </a:cubicBezTo>
                  <a:lnTo>
                    <a:pt x="3016" y="10319"/>
                  </a:lnTo>
                  <a:cubicBezTo>
                    <a:pt x="3016" y="10153"/>
                    <a:pt x="2880" y="10018"/>
                    <a:pt x="2713" y="10018"/>
                  </a:cubicBezTo>
                  <a:cubicBezTo>
                    <a:pt x="2546" y="10018"/>
                    <a:pt x="2411" y="10151"/>
                    <a:pt x="2411" y="10319"/>
                  </a:cubicBezTo>
                  <a:lnTo>
                    <a:pt x="2411" y="15345"/>
                  </a:lnTo>
                  <a:lnTo>
                    <a:pt x="1810" y="15345"/>
                  </a:lnTo>
                  <a:lnTo>
                    <a:pt x="1810" y="3639"/>
                  </a:lnTo>
                  <a:lnTo>
                    <a:pt x="2411" y="3639"/>
                  </a:lnTo>
                  <a:lnTo>
                    <a:pt x="2411" y="8911"/>
                  </a:lnTo>
                  <a:cubicBezTo>
                    <a:pt x="2411" y="9076"/>
                    <a:pt x="2546" y="9213"/>
                    <a:pt x="2713" y="9213"/>
                  </a:cubicBezTo>
                  <a:cubicBezTo>
                    <a:pt x="2880" y="9213"/>
                    <a:pt x="3016" y="9077"/>
                    <a:pt x="3016" y="8911"/>
                  </a:cubicBezTo>
                  <a:lnTo>
                    <a:pt x="3016" y="3337"/>
                  </a:lnTo>
                  <a:cubicBezTo>
                    <a:pt x="3016" y="3307"/>
                    <a:pt x="3011" y="3276"/>
                    <a:pt x="3000" y="3245"/>
                  </a:cubicBezTo>
                  <a:cubicBezTo>
                    <a:pt x="2435" y="1522"/>
                    <a:pt x="2735" y="2436"/>
                    <a:pt x="2070" y="410"/>
                  </a:cubicBezTo>
                  <a:cubicBezTo>
                    <a:pt x="1990" y="162"/>
                    <a:pt x="1769" y="1"/>
                    <a:pt x="150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54" name="Google Shape;6654;p23"/>
          <p:cNvGrpSpPr/>
          <p:nvPr/>
        </p:nvGrpSpPr>
        <p:grpSpPr>
          <a:xfrm flipH="1">
            <a:off x="3941982" y="3479765"/>
            <a:ext cx="342320" cy="342303"/>
            <a:chOff x="4626950" y="951025"/>
            <a:chExt cx="515775" cy="515750"/>
          </a:xfrm>
        </p:grpSpPr>
        <p:sp>
          <p:nvSpPr>
            <p:cNvPr id="6655" name="Google Shape;6655;p23"/>
            <p:cNvSpPr/>
            <p:nvPr/>
          </p:nvSpPr>
          <p:spPr>
            <a:xfrm>
              <a:off x="4626950" y="951025"/>
              <a:ext cx="515775" cy="515750"/>
            </a:xfrm>
            <a:custGeom>
              <a:rect b="b" l="l" r="r" t="t"/>
              <a:pathLst>
                <a:path extrusionOk="0" h="20630" w="20631">
                  <a:moveTo>
                    <a:pt x="20025" y="7066"/>
                  </a:moveTo>
                  <a:lnTo>
                    <a:pt x="20025" y="10316"/>
                  </a:lnTo>
                  <a:cubicBezTo>
                    <a:pt x="20025" y="11039"/>
                    <a:pt x="19435" y="11628"/>
                    <a:pt x="18713" y="11628"/>
                  </a:cubicBezTo>
                  <a:cubicBezTo>
                    <a:pt x="17988" y="11628"/>
                    <a:pt x="17399" y="11039"/>
                    <a:pt x="17399" y="10316"/>
                  </a:cubicBezTo>
                  <a:lnTo>
                    <a:pt x="17399" y="7066"/>
                  </a:lnTo>
                  <a:close/>
                  <a:moveTo>
                    <a:pt x="15138" y="13870"/>
                  </a:moveTo>
                  <a:lnTo>
                    <a:pt x="18238" y="16455"/>
                  </a:lnTo>
                  <a:lnTo>
                    <a:pt x="15138" y="19040"/>
                  </a:lnTo>
                  <a:lnTo>
                    <a:pt x="15138" y="18394"/>
                  </a:lnTo>
                  <a:cubicBezTo>
                    <a:pt x="15138" y="18228"/>
                    <a:pt x="15004" y="18092"/>
                    <a:pt x="14836" y="18092"/>
                  </a:cubicBezTo>
                  <a:lnTo>
                    <a:pt x="10939" y="18092"/>
                  </a:lnTo>
                  <a:lnTo>
                    <a:pt x="10939" y="14817"/>
                  </a:lnTo>
                  <a:lnTo>
                    <a:pt x="14836" y="14817"/>
                  </a:lnTo>
                  <a:cubicBezTo>
                    <a:pt x="15002" y="14817"/>
                    <a:pt x="15138" y="14682"/>
                    <a:pt x="15138" y="14514"/>
                  </a:cubicBezTo>
                  <a:lnTo>
                    <a:pt x="15138" y="13870"/>
                  </a:lnTo>
                  <a:close/>
                  <a:moveTo>
                    <a:pt x="15162" y="605"/>
                  </a:moveTo>
                  <a:cubicBezTo>
                    <a:pt x="16063" y="605"/>
                    <a:pt x="16798" y="1340"/>
                    <a:pt x="16798" y="2241"/>
                  </a:cubicBezTo>
                  <a:lnTo>
                    <a:pt x="16798" y="10316"/>
                  </a:lnTo>
                  <a:cubicBezTo>
                    <a:pt x="16798" y="10823"/>
                    <a:pt x="16994" y="11284"/>
                    <a:pt x="17318" y="11628"/>
                  </a:cubicBezTo>
                  <a:lnTo>
                    <a:pt x="13526" y="11628"/>
                  </a:lnTo>
                  <a:lnTo>
                    <a:pt x="13526" y="5323"/>
                  </a:lnTo>
                  <a:cubicBezTo>
                    <a:pt x="13526" y="5156"/>
                    <a:pt x="13391" y="5021"/>
                    <a:pt x="13224" y="5021"/>
                  </a:cubicBezTo>
                  <a:cubicBezTo>
                    <a:pt x="13057" y="5021"/>
                    <a:pt x="12921" y="5155"/>
                    <a:pt x="12921" y="5323"/>
                  </a:cubicBezTo>
                  <a:lnTo>
                    <a:pt x="12921" y="14211"/>
                  </a:lnTo>
                  <a:lnTo>
                    <a:pt x="10641" y="14211"/>
                  </a:lnTo>
                  <a:cubicBezTo>
                    <a:pt x="10475" y="14211"/>
                    <a:pt x="10340" y="14346"/>
                    <a:pt x="10340" y="14512"/>
                  </a:cubicBezTo>
                  <a:lnTo>
                    <a:pt x="10340" y="18389"/>
                  </a:lnTo>
                  <a:cubicBezTo>
                    <a:pt x="10340" y="18555"/>
                    <a:pt x="10475" y="18690"/>
                    <a:pt x="10641" y="18690"/>
                  </a:cubicBezTo>
                  <a:lnTo>
                    <a:pt x="12921" y="18690"/>
                  </a:lnTo>
                  <a:lnTo>
                    <a:pt x="12921" y="20021"/>
                  </a:lnTo>
                  <a:lnTo>
                    <a:pt x="609" y="20021"/>
                  </a:lnTo>
                  <a:lnTo>
                    <a:pt x="609" y="2241"/>
                  </a:lnTo>
                  <a:cubicBezTo>
                    <a:pt x="609" y="1340"/>
                    <a:pt x="1342" y="605"/>
                    <a:pt x="2245" y="605"/>
                  </a:cubicBezTo>
                  <a:lnTo>
                    <a:pt x="13632" y="605"/>
                  </a:lnTo>
                  <a:cubicBezTo>
                    <a:pt x="13195" y="1015"/>
                    <a:pt x="12921" y="1597"/>
                    <a:pt x="12921" y="2241"/>
                  </a:cubicBezTo>
                  <a:lnTo>
                    <a:pt x="12921" y="3897"/>
                  </a:lnTo>
                  <a:cubicBezTo>
                    <a:pt x="12921" y="4064"/>
                    <a:pt x="13057" y="4199"/>
                    <a:pt x="13224" y="4199"/>
                  </a:cubicBezTo>
                  <a:cubicBezTo>
                    <a:pt x="13391" y="4199"/>
                    <a:pt x="13526" y="4064"/>
                    <a:pt x="13526" y="3897"/>
                  </a:cubicBezTo>
                  <a:lnTo>
                    <a:pt x="13526" y="2241"/>
                  </a:lnTo>
                  <a:cubicBezTo>
                    <a:pt x="13526" y="1340"/>
                    <a:pt x="14261" y="605"/>
                    <a:pt x="15162" y="605"/>
                  </a:cubicBezTo>
                  <a:close/>
                  <a:moveTo>
                    <a:pt x="2241" y="1"/>
                  </a:moveTo>
                  <a:cubicBezTo>
                    <a:pt x="1006" y="1"/>
                    <a:pt x="1" y="1004"/>
                    <a:pt x="1" y="2241"/>
                  </a:cubicBezTo>
                  <a:lnTo>
                    <a:pt x="1" y="20328"/>
                  </a:lnTo>
                  <a:cubicBezTo>
                    <a:pt x="1" y="20495"/>
                    <a:pt x="134" y="20629"/>
                    <a:pt x="302" y="20629"/>
                  </a:cubicBezTo>
                  <a:lnTo>
                    <a:pt x="13221" y="20629"/>
                  </a:lnTo>
                  <a:cubicBezTo>
                    <a:pt x="13389" y="20629"/>
                    <a:pt x="13524" y="20495"/>
                    <a:pt x="13524" y="20328"/>
                  </a:cubicBezTo>
                  <a:lnTo>
                    <a:pt x="13524" y="18692"/>
                  </a:lnTo>
                  <a:lnTo>
                    <a:pt x="14531" y="18692"/>
                  </a:lnTo>
                  <a:lnTo>
                    <a:pt x="14531" y="19682"/>
                  </a:lnTo>
                  <a:cubicBezTo>
                    <a:pt x="14531" y="19859"/>
                    <a:pt x="14683" y="19983"/>
                    <a:pt x="14842" y="19983"/>
                  </a:cubicBezTo>
                  <a:cubicBezTo>
                    <a:pt x="14907" y="19983"/>
                    <a:pt x="14973" y="19962"/>
                    <a:pt x="15030" y="19915"/>
                  </a:cubicBezTo>
                  <a:lnTo>
                    <a:pt x="18904" y="16686"/>
                  </a:lnTo>
                  <a:cubicBezTo>
                    <a:pt x="19048" y="16566"/>
                    <a:pt x="19048" y="16338"/>
                    <a:pt x="18904" y="16222"/>
                  </a:cubicBezTo>
                  <a:lnTo>
                    <a:pt x="15030" y="12993"/>
                  </a:lnTo>
                  <a:cubicBezTo>
                    <a:pt x="14973" y="12946"/>
                    <a:pt x="14906" y="12924"/>
                    <a:pt x="14841" y="12924"/>
                  </a:cubicBezTo>
                  <a:cubicBezTo>
                    <a:pt x="14683" y="12924"/>
                    <a:pt x="14531" y="13047"/>
                    <a:pt x="14531" y="13226"/>
                  </a:cubicBezTo>
                  <a:lnTo>
                    <a:pt x="14531" y="14214"/>
                  </a:lnTo>
                  <a:lnTo>
                    <a:pt x="13524" y="14214"/>
                  </a:lnTo>
                  <a:lnTo>
                    <a:pt x="13524" y="12236"/>
                  </a:lnTo>
                  <a:lnTo>
                    <a:pt x="18711" y="12236"/>
                  </a:lnTo>
                  <a:cubicBezTo>
                    <a:pt x="19769" y="12236"/>
                    <a:pt x="20629" y="11376"/>
                    <a:pt x="20629" y="10317"/>
                  </a:cubicBezTo>
                  <a:lnTo>
                    <a:pt x="20629" y="6763"/>
                  </a:lnTo>
                  <a:cubicBezTo>
                    <a:pt x="20631" y="6597"/>
                    <a:pt x="20496" y="6460"/>
                    <a:pt x="20328" y="6460"/>
                  </a:cubicBezTo>
                  <a:lnTo>
                    <a:pt x="17400" y="6460"/>
                  </a:lnTo>
                  <a:lnTo>
                    <a:pt x="17400" y="2241"/>
                  </a:lnTo>
                  <a:cubicBezTo>
                    <a:pt x="17400" y="1006"/>
                    <a:pt x="16397" y="1"/>
                    <a:pt x="1516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23"/>
            <p:cNvSpPr/>
            <p:nvPr/>
          </p:nvSpPr>
          <p:spPr>
            <a:xfrm>
              <a:off x="4675400" y="1177125"/>
              <a:ext cx="63600" cy="15100"/>
            </a:xfrm>
            <a:custGeom>
              <a:rect b="b" l="l" r="r" t="t"/>
              <a:pathLst>
                <a:path extrusionOk="0" h="604" w="2544">
                  <a:moveTo>
                    <a:pt x="302" y="1"/>
                  </a:moveTo>
                  <a:cubicBezTo>
                    <a:pt x="135" y="1"/>
                    <a:pt x="0" y="134"/>
                    <a:pt x="0" y="302"/>
                  </a:cubicBezTo>
                  <a:cubicBezTo>
                    <a:pt x="0" y="468"/>
                    <a:pt x="135" y="604"/>
                    <a:pt x="302" y="604"/>
                  </a:cubicBezTo>
                  <a:lnTo>
                    <a:pt x="2241" y="604"/>
                  </a:lnTo>
                  <a:cubicBezTo>
                    <a:pt x="2407" y="604"/>
                    <a:pt x="2542" y="468"/>
                    <a:pt x="2542" y="302"/>
                  </a:cubicBezTo>
                  <a:cubicBezTo>
                    <a:pt x="2544" y="134"/>
                    <a:pt x="2408" y="1"/>
                    <a:pt x="224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23"/>
            <p:cNvSpPr/>
            <p:nvPr/>
          </p:nvSpPr>
          <p:spPr>
            <a:xfrm>
              <a:off x="4675425" y="1241700"/>
              <a:ext cx="112025" cy="15150"/>
            </a:xfrm>
            <a:custGeom>
              <a:rect b="b" l="l" r="r" t="t"/>
              <a:pathLst>
                <a:path extrusionOk="0" h="606" w="4481">
                  <a:moveTo>
                    <a:pt x="302" y="1"/>
                  </a:moveTo>
                  <a:cubicBezTo>
                    <a:pt x="136" y="1"/>
                    <a:pt x="1" y="136"/>
                    <a:pt x="1" y="304"/>
                  </a:cubicBezTo>
                  <a:cubicBezTo>
                    <a:pt x="1" y="470"/>
                    <a:pt x="136" y="605"/>
                    <a:pt x="302" y="605"/>
                  </a:cubicBezTo>
                  <a:lnTo>
                    <a:pt x="4179" y="605"/>
                  </a:lnTo>
                  <a:cubicBezTo>
                    <a:pt x="4345" y="605"/>
                    <a:pt x="4480" y="470"/>
                    <a:pt x="4480" y="304"/>
                  </a:cubicBezTo>
                  <a:cubicBezTo>
                    <a:pt x="4480" y="136"/>
                    <a:pt x="4346" y="1"/>
                    <a:pt x="4179"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23"/>
            <p:cNvSpPr/>
            <p:nvPr/>
          </p:nvSpPr>
          <p:spPr>
            <a:xfrm>
              <a:off x="4675425" y="1306325"/>
              <a:ext cx="55475" cy="15150"/>
            </a:xfrm>
            <a:custGeom>
              <a:rect b="b" l="l" r="r" t="t"/>
              <a:pathLst>
                <a:path extrusionOk="0" h="606" w="2219">
                  <a:moveTo>
                    <a:pt x="304" y="1"/>
                  </a:moveTo>
                  <a:cubicBezTo>
                    <a:pt x="136" y="1"/>
                    <a:pt x="1" y="136"/>
                    <a:pt x="1" y="302"/>
                  </a:cubicBezTo>
                  <a:cubicBezTo>
                    <a:pt x="1" y="470"/>
                    <a:pt x="136" y="605"/>
                    <a:pt x="304" y="605"/>
                  </a:cubicBezTo>
                  <a:lnTo>
                    <a:pt x="1918" y="605"/>
                  </a:lnTo>
                  <a:cubicBezTo>
                    <a:pt x="2085" y="605"/>
                    <a:pt x="2219" y="470"/>
                    <a:pt x="2219" y="302"/>
                  </a:cubicBezTo>
                  <a:cubicBezTo>
                    <a:pt x="2219" y="136"/>
                    <a:pt x="2085" y="1"/>
                    <a:pt x="19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23"/>
            <p:cNvSpPr/>
            <p:nvPr/>
          </p:nvSpPr>
          <p:spPr>
            <a:xfrm>
              <a:off x="4675425" y="1370900"/>
              <a:ext cx="112025" cy="15100"/>
            </a:xfrm>
            <a:custGeom>
              <a:rect b="b" l="l" r="r" t="t"/>
              <a:pathLst>
                <a:path extrusionOk="0" h="604" w="4481">
                  <a:moveTo>
                    <a:pt x="302" y="1"/>
                  </a:moveTo>
                  <a:cubicBezTo>
                    <a:pt x="136" y="1"/>
                    <a:pt x="1" y="134"/>
                    <a:pt x="1" y="302"/>
                  </a:cubicBezTo>
                  <a:cubicBezTo>
                    <a:pt x="1" y="468"/>
                    <a:pt x="136" y="604"/>
                    <a:pt x="302" y="604"/>
                  </a:cubicBezTo>
                  <a:lnTo>
                    <a:pt x="4179" y="604"/>
                  </a:lnTo>
                  <a:cubicBezTo>
                    <a:pt x="4345" y="604"/>
                    <a:pt x="4480" y="468"/>
                    <a:pt x="4480" y="302"/>
                  </a:cubicBezTo>
                  <a:cubicBezTo>
                    <a:pt x="4480" y="138"/>
                    <a:pt x="4346" y="1"/>
                    <a:pt x="4179"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23"/>
            <p:cNvSpPr/>
            <p:nvPr/>
          </p:nvSpPr>
          <p:spPr>
            <a:xfrm>
              <a:off x="4748100" y="1177125"/>
              <a:ext cx="55525" cy="15100"/>
            </a:xfrm>
            <a:custGeom>
              <a:rect b="b" l="l" r="r" t="t"/>
              <a:pathLst>
                <a:path extrusionOk="0" h="604" w="2221">
                  <a:moveTo>
                    <a:pt x="302" y="1"/>
                  </a:moveTo>
                  <a:cubicBezTo>
                    <a:pt x="134" y="1"/>
                    <a:pt x="1" y="134"/>
                    <a:pt x="1" y="302"/>
                  </a:cubicBezTo>
                  <a:cubicBezTo>
                    <a:pt x="1" y="468"/>
                    <a:pt x="134" y="604"/>
                    <a:pt x="302" y="604"/>
                  </a:cubicBezTo>
                  <a:lnTo>
                    <a:pt x="1916" y="604"/>
                  </a:lnTo>
                  <a:cubicBezTo>
                    <a:pt x="2083" y="604"/>
                    <a:pt x="2219" y="468"/>
                    <a:pt x="2219" y="302"/>
                  </a:cubicBezTo>
                  <a:cubicBezTo>
                    <a:pt x="2221" y="134"/>
                    <a:pt x="2083" y="1"/>
                    <a:pt x="191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23"/>
            <p:cNvSpPr/>
            <p:nvPr/>
          </p:nvSpPr>
          <p:spPr>
            <a:xfrm>
              <a:off x="4812675" y="1177125"/>
              <a:ext cx="103950" cy="15100"/>
            </a:xfrm>
            <a:custGeom>
              <a:rect b="b" l="l" r="r" t="t"/>
              <a:pathLst>
                <a:path extrusionOk="0" h="604" w="4158">
                  <a:moveTo>
                    <a:pt x="304" y="1"/>
                  </a:moveTo>
                  <a:cubicBezTo>
                    <a:pt x="136" y="1"/>
                    <a:pt x="1" y="134"/>
                    <a:pt x="1" y="302"/>
                  </a:cubicBezTo>
                  <a:cubicBezTo>
                    <a:pt x="1" y="468"/>
                    <a:pt x="136" y="604"/>
                    <a:pt x="304" y="604"/>
                  </a:cubicBezTo>
                  <a:lnTo>
                    <a:pt x="3855" y="604"/>
                  </a:lnTo>
                  <a:cubicBezTo>
                    <a:pt x="4023" y="604"/>
                    <a:pt x="4158" y="468"/>
                    <a:pt x="4158" y="302"/>
                  </a:cubicBezTo>
                  <a:cubicBezTo>
                    <a:pt x="4158" y="134"/>
                    <a:pt x="4023" y="1"/>
                    <a:pt x="385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23"/>
            <p:cNvSpPr/>
            <p:nvPr/>
          </p:nvSpPr>
          <p:spPr>
            <a:xfrm>
              <a:off x="4804625" y="1241700"/>
              <a:ext cx="23200" cy="15150"/>
            </a:xfrm>
            <a:custGeom>
              <a:rect b="b" l="l" r="r" t="t"/>
              <a:pathLst>
                <a:path extrusionOk="0" h="606" w="928">
                  <a:moveTo>
                    <a:pt x="302" y="1"/>
                  </a:moveTo>
                  <a:cubicBezTo>
                    <a:pt x="134" y="1"/>
                    <a:pt x="1" y="136"/>
                    <a:pt x="1" y="304"/>
                  </a:cubicBezTo>
                  <a:cubicBezTo>
                    <a:pt x="1" y="470"/>
                    <a:pt x="134" y="605"/>
                    <a:pt x="302" y="605"/>
                  </a:cubicBezTo>
                  <a:lnTo>
                    <a:pt x="626" y="605"/>
                  </a:lnTo>
                  <a:cubicBezTo>
                    <a:pt x="792" y="605"/>
                    <a:pt x="927" y="470"/>
                    <a:pt x="927" y="304"/>
                  </a:cubicBezTo>
                  <a:cubicBezTo>
                    <a:pt x="927" y="136"/>
                    <a:pt x="792" y="1"/>
                    <a:pt x="62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23"/>
            <p:cNvSpPr/>
            <p:nvPr/>
          </p:nvSpPr>
          <p:spPr>
            <a:xfrm>
              <a:off x="4836875" y="1241700"/>
              <a:ext cx="23275" cy="15150"/>
            </a:xfrm>
            <a:custGeom>
              <a:rect b="b" l="l" r="r" t="t"/>
              <a:pathLst>
                <a:path extrusionOk="0" h="606" w="931">
                  <a:moveTo>
                    <a:pt x="304" y="1"/>
                  </a:moveTo>
                  <a:cubicBezTo>
                    <a:pt x="136" y="1"/>
                    <a:pt x="0" y="136"/>
                    <a:pt x="0" y="304"/>
                  </a:cubicBezTo>
                  <a:cubicBezTo>
                    <a:pt x="0" y="470"/>
                    <a:pt x="136" y="605"/>
                    <a:pt x="304" y="605"/>
                  </a:cubicBezTo>
                  <a:lnTo>
                    <a:pt x="626" y="605"/>
                  </a:lnTo>
                  <a:cubicBezTo>
                    <a:pt x="794" y="605"/>
                    <a:pt x="929" y="470"/>
                    <a:pt x="929" y="304"/>
                  </a:cubicBezTo>
                  <a:cubicBezTo>
                    <a:pt x="931" y="136"/>
                    <a:pt x="794" y="1"/>
                    <a:pt x="62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23"/>
            <p:cNvSpPr/>
            <p:nvPr/>
          </p:nvSpPr>
          <p:spPr>
            <a:xfrm>
              <a:off x="4740000" y="1306325"/>
              <a:ext cx="103975" cy="15150"/>
            </a:xfrm>
            <a:custGeom>
              <a:rect b="b" l="l" r="r" t="t"/>
              <a:pathLst>
                <a:path extrusionOk="0" h="606" w="4159">
                  <a:moveTo>
                    <a:pt x="302" y="1"/>
                  </a:moveTo>
                  <a:cubicBezTo>
                    <a:pt x="136" y="1"/>
                    <a:pt x="1" y="136"/>
                    <a:pt x="1" y="302"/>
                  </a:cubicBezTo>
                  <a:cubicBezTo>
                    <a:pt x="1" y="470"/>
                    <a:pt x="134" y="605"/>
                    <a:pt x="302" y="605"/>
                  </a:cubicBezTo>
                  <a:lnTo>
                    <a:pt x="3855" y="605"/>
                  </a:lnTo>
                  <a:cubicBezTo>
                    <a:pt x="4021" y="605"/>
                    <a:pt x="4156" y="470"/>
                    <a:pt x="4156" y="302"/>
                  </a:cubicBezTo>
                  <a:cubicBezTo>
                    <a:pt x="4158" y="136"/>
                    <a:pt x="4024" y="1"/>
                    <a:pt x="385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23"/>
            <p:cNvSpPr/>
            <p:nvPr/>
          </p:nvSpPr>
          <p:spPr>
            <a:xfrm>
              <a:off x="4853050" y="1306325"/>
              <a:ext cx="24225" cy="15150"/>
            </a:xfrm>
            <a:custGeom>
              <a:rect b="b" l="l" r="r" t="t"/>
              <a:pathLst>
                <a:path extrusionOk="0" h="606" w="969">
                  <a:moveTo>
                    <a:pt x="302" y="1"/>
                  </a:moveTo>
                  <a:cubicBezTo>
                    <a:pt x="136" y="1"/>
                    <a:pt x="1" y="136"/>
                    <a:pt x="1" y="302"/>
                  </a:cubicBezTo>
                  <a:cubicBezTo>
                    <a:pt x="1" y="470"/>
                    <a:pt x="135" y="605"/>
                    <a:pt x="302" y="605"/>
                  </a:cubicBezTo>
                  <a:lnTo>
                    <a:pt x="667" y="605"/>
                  </a:lnTo>
                  <a:cubicBezTo>
                    <a:pt x="833" y="605"/>
                    <a:pt x="969" y="470"/>
                    <a:pt x="969" y="302"/>
                  </a:cubicBezTo>
                  <a:cubicBezTo>
                    <a:pt x="969" y="136"/>
                    <a:pt x="833" y="1"/>
                    <a:pt x="66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23"/>
            <p:cNvSpPr/>
            <p:nvPr/>
          </p:nvSpPr>
          <p:spPr>
            <a:xfrm>
              <a:off x="4796525" y="1370900"/>
              <a:ext cx="23200" cy="15100"/>
            </a:xfrm>
            <a:custGeom>
              <a:rect b="b" l="l" r="r" t="t"/>
              <a:pathLst>
                <a:path extrusionOk="0" h="604" w="928">
                  <a:moveTo>
                    <a:pt x="302" y="1"/>
                  </a:moveTo>
                  <a:cubicBezTo>
                    <a:pt x="136" y="1"/>
                    <a:pt x="1" y="134"/>
                    <a:pt x="1" y="302"/>
                  </a:cubicBezTo>
                  <a:cubicBezTo>
                    <a:pt x="1" y="468"/>
                    <a:pt x="134" y="604"/>
                    <a:pt x="302" y="604"/>
                  </a:cubicBezTo>
                  <a:lnTo>
                    <a:pt x="626" y="604"/>
                  </a:lnTo>
                  <a:cubicBezTo>
                    <a:pt x="792" y="604"/>
                    <a:pt x="928" y="468"/>
                    <a:pt x="928" y="302"/>
                  </a:cubicBezTo>
                  <a:cubicBezTo>
                    <a:pt x="928" y="134"/>
                    <a:pt x="792" y="1"/>
                    <a:pt x="62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23"/>
            <p:cNvSpPr/>
            <p:nvPr/>
          </p:nvSpPr>
          <p:spPr>
            <a:xfrm>
              <a:off x="4828775" y="1370900"/>
              <a:ext cx="48125" cy="15100"/>
            </a:xfrm>
            <a:custGeom>
              <a:rect b="b" l="l" r="r" t="t"/>
              <a:pathLst>
                <a:path extrusionOk="0" h="604" w="1925">
                  <a:moveTo>
                    <a:pt x="304" y="1"/>
                  </a:moveTo>
                  <a:cubicBezTo>
                    <a:pt x="136" y="1"/>
                    <a:pt x="1" y="134"/>
                    <a:pt x="1" y="302"/>
                  </a:cubicBezTo>
                  <a:cubicBezTo>
                    <a:pt x="1" y="468"/>
                    <a:pt x="136" y="604"/>
                    <a:pt x="304" y="604"/>
                  </a:cubicBezTo>
                  <a:lnTo>
                    <a:pt x="1623" y="604"/>
                  </a:lnTo>
                  <a:cubicBezTo>
                    <a:pt x="1789" y="604"/>
                    <a:pt x="1924" y="468"/>
                    <a:pt x="1924" y="302"/>
                  </a:cubicBezTo>
                  <a:cubicBezTo>
                    <a:pt x="1924" y="134"/>
                    <a:pt x="1791" y="1"/>
                    <a:pt x="1623"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23"/>
            <p:cNvSpPr/>
            <p:nvPr/>
          </p:nvSpPr>
          <p:spPr>
            <a:xfrm>
              <a:off x="4869200" y="1241700"/>
              <a:ext cx="47425" cy="15150"/>
            </a:xfrm>
            <a:custGeom>
              <a:rect b="b" l="l" r="r" t="t"/>
              <a:pathLst>
                <a:path extrusionOk="0" h="606" w="1897">
                  <a:moveTo>
                    <a:pt x="304" y="1"/>
                  </a:moveTo>
                  <a:cubicBezTo>
                    <a:pt x="136" y="1"/>
                    <a:pt x="1" y="136"/>
                    <a:pt x="1" y="304"/>
                  </a:cubicBezTo>
                  <a:cubicBezTo>
                    <a:pt x="1" y="470"/>
                    <a:pt x="136" y="605"/>
                    <a:pt x="304" y="605"/>
                  </a:cubicBezTo>
                  <a:lnTo>
                    <a:pt x="1594" y="605"/>
                  </a:lnTo>
                  <a:cubicBezTo>
                    <a:pt x="1762" y="605"/>
                    <a:pt x="1897" y="470"/>
                    <a:pt x="1897" y="304"/>
                  </a:cubicBezTo>
                  <a:cubicBezTo>
                    <a:pt x="1897" y="136"/>
                    <a:pt x="1762" y="1"/>
                    <a:pt x="159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23"/>
            <p:cNvSpPr/>
            <p:nvPr/>
          </p:nvSpPr>
          <p:spPr>
            <a:xfrm>
              <a:off x="4709125" y="1017800"/>
              <a:ext cx="189950" cy="142150"/>
            </a:xfrm>
            <a:custGeom>
              <a:rect b="b" l="l" r="r" t="t"/>
              <a:pathLst>
                <a:path extrusionOk="0" h="5686" w="7598">
                  <a:moveTo>
                    <a:pt x="5368" y="599"/>
                  </a:moveTo>
                  <a:cubicBezTo>
                    <a:pt x="5592" y="599"/>
                    <a:pt x="5807" y="670"/>
                    <a:pt x="6006" y="814"/>
                  </a:cubicBezTo>
                  <a:cubicBezTo>
                    <a:pt x="6577" y="1228"/>
                    <a:pt x="6899" y="2213"/>
                    <a:pt x="6445" y="2967"/>
                  </a:cubicBezTo>
                  <a:cubicBezTo>
                    <a:pt x="5941" y="3806"/>
                    <a:pt x="4292" y="4764"/>
                    <a:pt x="3798" y="5039"/>
                  </a:cubicBezTo>
                  <a:cubicBezTo>
                    <a:pt x="3303" y="4765"/>
                    <a:pt x="1656" y="3806"/>
                    <a:pt x="1152" y="2967"/>
                  </a:cubicBezTo>
                  <a:cubicBezTo>
                    <a:pt x="698" y="2211"/>
                    <a:pt x="1022" y="1226"/>
                    <a:pt x="1594" y="814"/>
                  </a:cubicBezTo>
                  <a:cubicBezTo>
                    <a:pt x="1793" y="672"/>
                    <a:pt x="2007" y="600"/>
                    <a:pt x="2231" y="600"/>
                  </a:cubicBezTo>
                  <a:cubicBezTo>
                    <a:pt x="2664" y="600"/>
                    <a:pt x="3129" y="865"/>
                    <a:pt x="3569" y="1382"/>
                  </a:cubicBezTo>
                  <a:cubicBezTo>
                    <a:pt x="3629" y="1452"/>
                    <a:pt x="3714" y="1486"/>
                    <a:pt x="3799" y="1486"/>
                  </a:cubicBezTo>
                  <a:cubicBezTo>
                    <a:pt x="3884" y="1486"/>
                    <a:pt x="3970" y="1452"/>
                    <a:pt x="4030" y="1382"/>
                  </a:cubicBezTo>
                  <a:cubicBezTo>
                    <a:pt x="4471" y="865"/>
                    <a:pt x="4935" y="599"/>
                    <a:pt x="5368" y="599"/>
                  </a:cubicBezTo>
                  <a:close/>
                  <a:moveTo>
                    <a:pt x="2231" y="0"/>
                  </a:moveTo>
                  <a:cubicBezTo>
                    <a:pt x="1851" y="0"/>
                    <a:pt x="1509" y="129"/>
                    <a:pt x="1238" y="324"/>
                  </a:cubicBezTo>
                  <a:cubicBezTo>
                    <a:pt x="434" y="903"/>
                    <a:pt x="1" y="2227"/>
                    <a:pt x="631" y="3279"/>
                  </a:cubicBezTo>
                  <a:cubicBezTo>
                    <a:pt x="1311" y="4409"/>
                    <a:pt x="3560" y="5603"/>
                    <a:pt x="3658" y="5651"/>
                  </a:cubicBezTo>
                  <a:cubicBezTo>
                    <a:pt x="3702" y="5674"/>
                    <a:pt x="3750" y="5686"/>
                    <a:pt x="3799" y="5686"/>
                  </a:cubicBezTo>
                  <a:cubicBezTo>
                    <a:pt x="3847" y="5686"/>
                    <a:pt x="3896" y="5674"/>
                    <a:pt x="3941" y="5651"/>
                  </a:cubicBezTo>
                  <a:cubicBezTo>
                    <a:pt x="4036" y="5603"/>
                    <a:pt x="6287" y="4409"/>
                    <a:pt x="6966" y="3279"/>
                  </a:cubicBezTo>
                  <a:cubicBezTo>
                    <a:pt x="7598" y="2227"/>
                    <a:pt x="7162" y="903"/>
                    <a:pt x="6359" y="324"/>
                  </a:cubicBezTo>
                  <a:cubicBezTo>
                    <a:pt x="6088" y="129"/>
                    <a:pt x="5747" y="0"/>
                    <a:pt x="5366" y="0"/>
                  </a:cubicBezTo>
                  <a:cubicBezTo>
                    <a:pt x="4885" y="0"/>
                    <a:pt x="4342" y="206"/>
                    <a:pt x="3798" y="742"/>
                  </a:cubicBezTo>
                  <a:cubicBezTo>
                    <a:pt x="3256" y="206"/>
                    <a:pt x="2712" y="0"/>
                    <a:pt x="223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70" name="Google Shape;6670;p23"/>
          <p:cNvSpPr/>
          <p:nvPr/>
        </p:nvSpPr>
        <p:spPr>
          <a:xfrm>
            <a:off x="2152050" y="4026225"/>
            <a:ext cx="3825000" cy="48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23"/>
          <p:cNvSpPr/>
          <p:nvPr/>
        </p:nvSpPr>
        <p:spPr>
          <a:xfrm>
            <a:off x="2152546" y="4026225"/>
            <a:ext cx="1925400" cy="484800"/>
          </a:xfrm>
          <a:prstGeom prst="rect">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23"/>
          <p:cNvSpPr txBox="1"/>
          <p:nvPr/>
        </p:nvSpPr>
        <p:spPr>
          <a:xfrm>
            <a:off x="6118494" y="4026225"/>
            <a:ext cx="2305500" cy="484800"/>
          </a:xfrm>
          <a:prstGeom prst="rect">
            <a:avLst/>
          </a:prstGeom>
          <a:noFill/>
          <a:ln cap="flat" cmpd="sng" w="9525">
            <a:solidFill>
              <a:schemeClr val="accent4"/>
            </a:solidFill>
            <a:prstDash val="solid"/>
            <a:round/>
            <a:headEnd len="sm" w="sm" type="none"/>
            <a:tailEnd len="sm" w="sm" type="none"/>
          </a:ln>
        </p:spPr>
        <p:txBody>
          <a:bodyPr anchorCtr="0" anchor="ctr" bIns="0" lIns="182875" spcFirstLastPara="1" rIns="182875" wrap="square" tIns="182875">
            <a:noAutofit/>
          </a:bodyPr>
          <a:lstStyle/>
          <a:p>
            <a:pPr indent="0" lvl="0" marL="0" marR="0" rtl="0" algn="ctr">
              <a:lnSpc>
                <a:spcPct val="100000"/>
              </a:lnSpc>
              <a:spcBef>
                <a:spcPts val="0"/>
              </a:spcBef>
              <a:spcAft>
                <a:spcPts val="1600"/>
              </a:spcAft>
              <a:buClr>
                <a:srgbClr val="000000"/>
              </a:buClr>
              <a:buSzPts val="1400"/>
              <a:buFont typeface="Arial"/>
              <a:buNone/>
            </a:pPr>
            <a:r>
              <a:rPr b="0" i="0" lang="en" sz="1400" u="none" cap="none" strike="noStrike">
                <a:solidFill>
                  <a:schemeClr val="dk1"/>
                </a:solidFill>
                <a:latin typeface="Barlow Semi Condensed"/>
                <a:ea typeface="Barlow Semi Condensed"/>
                <a:cs typeface="Barlow Semi Condensed"/>
                <a:sym typeface="Barlow Semi Condensed"/>
              </a:rPr>
              <a:t>Neptune is the farthest planet from the Sun</a:t>
            </a:r>
            <a:endParaRPr b="0" i="0" sz="1400" u="none" cap="none" strike="noStrike">
              <a:solidFill>
                <a:schemeClr val="dk1"/>
              </a:solidFill>
              <a:latin typeface="Barlow Semi Condensed"/>
              <a:ea typeface="Barlow Semi Condensed"/>
              <a:cs typeface="Barlow Semi Condensed"/>
              <a:sym typeface="Barlow Semi Condensed"/>
            </a:endParaRPr>
          </a:p>
        </p:txBody>
      </p:sp>
      <p:sp>
        <p:nvSpPr>
          <p:cNvPr id="6673" name="Google Shape;6673;p23"/>
          <p:cNvSpPr txBox="1"/>
          <p:nvPr/>
        </p:nvSpPr>
        <p:spPr>
          <a:xfrm>
            <a:off x="720000" y="4026225"/>
            <a:ext cx="1291200" cy="4848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2000"/>
              <a:buFont typeface="Arial"/>
              <a:buNone/>
            </a:pPr>
            <a:r>
              <a:rPr b="0" i="0" lang="en" sz="2000" u="none" cap="none" strike="noStrike">
                <a:solidFill>
                  <a:schemeClr val="dk1"/>
                </a:solidFill>
                <a:latin typeface="Abril Fatface"/>
                <a:ea typeface="Abril Fatface"/>
                <a:cs typeface="Abril Fatface"/>
                <a:sym typeface="Abril Fatface"/>
              </a:rPr>
              <a:t>50%%</a:t>
            </a:r>
            <a:endParaRPr b="0" i="0" sz="2000" u="none" cap="none" strike="noStrike">
              <a:solidFill>
                <a:schemeClr val="dk1"/>
              </a:solidFill>
              <a:latin typeface="Abril Fatface"/>
              <a:ea typeface="Abril Fatface"/>
              <a:cs typeface="Abril Fatface"/>
              <a:sym typeface="Abril Fatface"/>
            </a:endParaRPr>
          </a:p>
        </p:txBody>
      </p:sp>
      <p:grpSp>
        <p:nvGrpSpPr>
          <p:cNvPr id="6674" name="Google Shape;6674;p23"/>
          <p:cNvGrpSpPr/>
          <p:nvPr/>
        </p:nvGrpSpPr>
        <p:grpSpPr>
          <a:xfrm>
            <a:off x="4429739" y="4147862"/>
            <a:ext cx="319162" cy="241549"/>
            <a:chOff x="6093325" y="2692675"/>
            <a:chExt cx="515775" cy="390350"/>
          </a:xfrm>
        </p:grpSpPr>
        <p:sp>
          <p:nvSpPr>
            <p:cNvPr id="6675" name="Google Shape;6675;p23"/>
            <p:cNvSpPr/>
            <p:nvPr/>
          </p:nvSpPr>
          <p:spPr>
            <a:xfrm>
              <a:off x="6336525" y="2852125"/>
              <a:ext cx="155175" cy="155150"/>
            </a:xfrm>
            <a:custGeom>
              <a:rect b="b" l="l" r="r" t="t"/>
              <a:pathLst>
                <a:path extrusionOk="0" h="6206" w="6207">
                  <a:moveTo>
                    <a:pt x="3104" y="609"/>
                  </a:moveTo>
                  <a:cubicBezTo>
                    <a:pt x="4480" y="609"/>
                    <a:pt x="5600" y="1727"/>
                    <a:pt x="5600" y="3105"/>
                  </a:cubicBezTo>
                  <a:cubicBezTo>
                    <a:pt x="5600" y="4480"/>
                    <a:pt x="4480" y="5602"/>
                    <a:pt x="3104" y="5602"/>
                  </a:cubicBezTo>
                  <a:cubicBezTo>
                    <a:pt x="1727" y="5602"/>
                    <a:pt x="607" y="4482"/>
                    <a:pt x="607" y="3105"/>
                  </a:cubicBezTo>
                  <a:cubicBezTo>
                    <a:pt x="607" y="1727"/>
                    <a:pt x="1727" y="609"/>
                    <a:pt x="3104" y="609"/>
                  </a:cubicBezTo>
                  <a:close/>
                  <a:moveTo>
                    <a:pt x="3104" y="1"/>
                  </a:moveTo>
                  <a:cubicBezTo>
                    <a:pt x="1393" y="1"/>
                    <a:pt x="0" y="1392"/>
                    <a:pt x="0" y="3103"/>
                  </a:cubicBezTo>
                  <a:cubicBezTo>
                    <a:pt x="0" y="4812"/>
                    <a:pt x="1393" y="6205"/>
                    <a:pt x="3104" y="6205"/>
                  </a:cubicBezTo>
                  <a:cubicBezTo>
                    <a:pt x="4814" y="6205"/>
                    <a:pt x="6206" y="4812"/>
                    <a:pt x="6206" y="3103"/>
                  </a:cubicBezTo>
                  <a:cubicBezTo>
                    <a:pt x="6206" y="1392"/>
                    <a:pt x="4814" y="1"/>
                    <a:pt x="310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23"/>
            <p:cNvSpPr/>
            <p:nvPr/>
          </p:nvSpPr>
          <p:spPr>
            <a:xfrm>
              <a:off x="6385200" y="2900825"/>
              <a:ext cx="57850" cy="57825"/>
            </a:xfrm>
            <a:custGeom>
              <a:rect b="b" l="l" r="r" t="t"/>
              <a:pathLst>
                <a:path extrusionOk="0" h="2313" w="2314">
                  <a:moveTo>
                    <a:pt x="1157" y="605"/>
                  </a:moveTo>
                  <a:cubicBezTo>
                    <a:pt x="1460" y="605"/>
                    <a:pt x="1707" y="850"/>
                    <a:pt x="1707" y="1155"/>
                  </a:cubicBezTo>
                  <a:cubicBezTo>
                    <a:pt x="1707" y="1458"/>
                    <a:pt x="1460" y="1705"/>
                    <a:pt x="1157" y="1705"/>
                  </a:cubicBezTo>
                  <a:cubicBezTo>
                    <a:pt x="852" y="1705"/>
                    <a:pt x="606" y="1458"/>
                    <a:pt x="606" y="1155"/>
                  </a:cubicBezTo>
                  <a:cubicBezTo>
                    <a:pt x="606" y="850"/>
                    <a:pt x="852" y="605"/>
                    <a:pt x="1157" y="605"/>
                  </a:cubicBezTo>
                  <a:close/>
                  <a:moveTo>
                    <a:pt x="1157" y="0"/>
                  </a:moveTo>
                  <a:cubicBezTo>
                    <a:pt x="518" y="0"/>
                    <a:pt x="1" y="519"/>
                    <a:pt x="1" y="1157"/>
                  </a:cubicBezTo>
                  <a:cubicBezTo>
                    <a:pt x="1" y="1796"/>
                    <a:pt x="518" y="2313"/>
                    <a:pt x="1157" y="2313"/>
                  </a:cubicBezTo>
                  <a:cubicBezTo>
                    <a:pt x="1794" y="2313"/>
                    <a:pt x="2313" y="1796"/>
                    <a:pt x="2313" y="1157"/>
                  </a:cubicBezTo>
                  <a:cubicBezTo>
                    <a:pt x="2313" y="519"/>
                    <a:pt x="1794" y="0"/>
                    <a:pt x="115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23"/>
            <p:cNvSpPr/>
            <p:nvPr/>
          </p:nvSpPr>
          <p:spPr>
            <a:xfrm>
              <a:off x="6093325" y="2692675"/>
              <a:ext cx="515775" cy="390350"/>
            </a:xfrm>
            <a:custGeom>
              <a:rect b="b" l="l" r="r" t="t"/>
              <a:pathLst>
                <a:path extrusionOk="0" h="15614" w="20631">
                  <a:moveTo>
                    <a:pt x="3995" y="1125"/>
                  </a:moveTo>
                  <a:cubicBezTo>
                    <a:pt x="4107" y="1125"/>
                    <a:pt x="4199" y="1220"/>
                    <a:pt x="4199" y="1329"/>
                  </a:cubicBezTo>
                  <a:lnTo>
                    <a:pt x="4199" y="1905"/>
                  </a:lnTo>
                  <a:cubicBezTo>
                    <a:pt x="4199" y="2016"/>
                    <a:pt x="4105" y="2109"/>
                    <a:pt x="3995" y="2109"/>
                  </a:cubicBezTo>
                  <a:lnTo>
                    <a:pt x="2027" y="2109"/>
                  </a:lnTo>
                  <a:cubicBezTo>
                    <a:pt x="1916" y="2109"/>
                    <a:pt x="1823" y="2014"/>
                    <a:pt x="1823" y="1905"/>
                  </a:cubicBezTo>
                  <a:lnTo>
                    <a:pt x="1823" y="1329"/>
                  </a:lnTo>
                  <a:cubicBezTo>
                    <a:pt x="1823" y="1218"/>
                    <a:pt x="1917" y="1125"/>
                    <a:pt x="2027" y="1125"/>
                  </a:cubicBezTo>
                  <a:close/>
                  <a:moveTo>
                    <a:pt x="4605" y="2713"/>
                  </a:moveTo>
                  <a:cubicBezTo>
                    <a:pt x="5056" y="2713"/>
                    <a:pt x="5420" y="3078"/>
                    <a:pt x="5420" y="3529"/>
                  </a:cubicBezTo>
                  <a:lnTo>
                    <a:pt x="5420" y="4609"/>
                  </a:lnTo>
                  <a:lnTo>
                    <a:pt x="607" y="4609"/>
                  </a:lnTo>
                  <a:lnTo>
                    <a:pt x="607" y="3529"/>
                  </a:lnTo>
                  <a:lnTo>
                    <a:pt x="605" y="3529"/>
                  </a:lnTo>
                  <a:cubicBezTo>
                    <a:pt x="605" y="3078"/>
                    <a:pt x="972" y="2713"/>
                    <a:pt x="1421" y="2713"/>
                  </a:cubicBezTo>
                  <a:close/>
                  <a:moveTo>
                    <a:pt x="19213" y="2715"/>
                  </a:moveTo>
                  <a:cubicBezTo>
                    <a:pt x="19661" y="2715"/>
                    <a:pt x="20028" y="3082"/>
                    <a:pt x="20028" y="3530"/>
                  </a:cubicBezTo>
                  <a:lnTo>
                    <a:pt x="20028" y="4611"/>
                  </a:lnTo>
                  <a:lnTo>
                    <a:pt x="16559" y="4611"/>
                  </a:lnTo>
                  <a:cubicBezTo>
                    <a:pt x="15467" y="3772"/>
                    <a:pt x="14173" y="3347"/>
                    <a:pt x="12834" y="3347"/>
                  </a:cubicBezTo>
                  <a:cubicBezTo>
                    <a:pt x="11487" y="3347"/>
                    <a:pt x="10194" y="3777"/>
                    <a:pt x="9108" y="4611"/>
                  </a:cubicBezTo>
                  <a:lnTo>
                    <a:pt x="6025" y="4611"/>
                  </a:lnTo>
                  <a:lnTo>
                    <a:pt x="6025" y="3530"/>
                  </a:lnTo>
                  <a:cubicBezTo>
                    <a:pt x="6025" y="3249"/>
                    <a:pt x="5939" y="2962"/>
                    <a:pt x="5768" y="2715"/>
                  </a:cubicBezTo>
                  <a:close/>
                  <a:moveTo>
                    <a:pt x="8427" y="5212"/>
                  </a:moveTo>
                  <a:cubicBezTo>
                    <a:pt x="7356" y="6317"/>
                    <a:pt x="6696" y="7823"/>
                    <a:pt x="6696" y="9478"/>
                  </a:cubicBezTo>
                  <a:cubicBezTo>
                    <a:pt x="6696" y="11420"/>
                    <a:pt x="7613" y="13224"/>
                    <a:pt x="9141" y="14375"/>
                  </a:cubicBezTo>
                  <a:lnTo>
                    <a:pt x="5769" y="14375"/>
                  </a:lnTo>
                  <a:cubicBezTo>
                    <a:pt x="5938" y="14132"/>
                    <a:pt x="6023" y="13848"/>
                    <a:pt x="6023" y="13561"/>
                  </a:cubicBezTo>
                  <a:lnTo>
                    <a:pt x="6023" y="5212"/>
                  </a:lnTo>
                  <a:close/>
                  <a:moveTo>
                    <a:pt x="5419" y="5216"/>
                  </a:moveTo>
                  <a:lnTo>
                    <a:pt x="5419" y="13565"/>
                  </a:lnTo>
                  <a:cubicBezTo>
                    <a:pt x="5419" y="14013"/>
                    <a:pt x="5052" y="14380"/>
                    <a:pt x="4603" y="14380"/>
                  </a:cubicBezTo>
                  <a:lnTo>
                    <a:pt x="1419" y="14380"/>
                  </a:lnTo>
                  <a:cubicBezTo>
                    <a:pt x="972" y="14378"/>
                    <a:pt x="605" y="14013"/>
                    <a:pt x="605" y="13565"/>
                  </a:cubicBezTo>
                  <a:lnTo>
                    <a:pt x="605" y="5216"/>
                  </a:lnTo>
                  <a:close/>
                  <a:moveTo>
                    <a:pt x="20026" y="5216"/>
                  </a:moveTo>
                  <a:lnTo>
                    <a:pt x="20026" y="13565"/>
                  </a:lnTo>
                  <a:cubicBezTo>
                    <a:pt x="20026" y="14013"/>
                    <a:pt x="19660" y="14380"/>
                    <a:pt x="19209" y="14380"/>
                  </a:cubicBezTo>
                  <a:lnTo>
                    <a:pt x="16520" y="14380"/>
                  </a:lnTo>
                  <a:cubicBezTo>
                    <a:pt x="18062" y="13215"/>
                    <a:pt x="18966" y="11405"/>
                    <a:pt x="18966" y="9481"/>
                  </a:cubicBezTo>
                  <a:cubicBezTo>
                    <a:pt x="18966" y="7843"/>
                    <a:pt x="18319" y="6333"/>
                    <a:pt x="17236" y="5216"/>
                  </a:cubicBezTo>
                  <a:close/>
                  <a:moveTo>
                    <a:pt x="12832" y="3950"/>
                  </a:moveTo>
                  <a:cubicBezTo>
                    <a:pt x="15852" y="3950"/>
                    <a:pt x="18361" y="6401"/>
                    <a:pt x="18361" y="9481"/>
                  </a:cubicBezTo>
                  <a:cubicBezTo>
                    <a:pt x="18361" y="12538"/>
                    <a:pt x="15874" y="15012"/>
                    <a:pt x="12832" y="15012"/>
                  </a:cubicBezTo>
                  <a:cubicBezTo>
                    <a:pt x="9780" y="15012"/>
                    <a:pt x="7301" y="12525"/>
                    <a:pt x="7301" y="9481"/>
                  </a:cubicBezTo>
                  <a:cubicBezTo>
                    <a:pt x="7301" y="6430"/>
                    <a:pt x="9785" y="3950"/>
                    <a:pt x="12832" y="3950"/>
                  </a:cubicBezTo>
                  <a:close/>
                  <a:moveTo>
                    <a:pt x="10230" y="0"/>
                  </a:moveTo>
                  <a:cubicBezTo>
                    <a:pt x="9178" y="0"/>
                    <a:pt x="8192" y="817"/>
                    <a:pt x="8192" y="2109"/>
                  </a:cubicBezTo>
                  <a:lnTo>
                    <a:pt x="4775" y="2109"/>
                  </a:lnTo>
                  <a:cubicBezTo>
                    <a:pt x="4792" y="2045"/>
                    <a:pt x="4802" y="1977"/>
                    <a:pt x="4802" y="1905"/>
                  </a:cubicBezTo>
                  <a:lnTo>
                    <a:pt x="4802" y="1329"/>
                  </a:lnTo>
                  <a:cubicBezTo>
                    <a:pt x="4802" y="884"/>
                    <a:pt x="4441" y="522"/>
                    <a:pt x="3995" y="522"/>
                  </a:cubicBezTo>
                  <a:lnTo>
                    <a:pt x="2027" y="522"/>
                  </a:lnTo>
                  <a:cubicBezTo>
                    <a:pt x="1582" y="522"/>
                    <a:pt x="1220" y="884"/>
                    <a:pt x="1220" y="1329"/>
                  </a:cubicBezTo>
                  <a:lnTo>
                    <a:pt x="1220" y="1905"/>
                  </a:lnTo>
                  <a:cubicBezTo>
                    <a:pt x="1220" y="1980"/>
                    <a:pt x="1231" y="2050"/>
                    <a:pt x="1249" y="2119"/>
                  </a:cubicBezTo>
                  <a:cubicBezTo>
                    <a:pt x="547" y="2205"/>
                    <a:pt x="1" y="2802"/>
                    <a:pt x="1" y="3529"/>
                  </a:cubicBezTo>
                  <a:lnTo>
                    <a:pt x="1" y="13561"/>
                  </a:lnTo>
                  <a:cubicBezTo>
                    <a:pt x="1" y="14346"/>
                    <a:pt x="638" y="14981"/>
                    <a:pt x="1421" y="14981"/>
                  </a:cubicBezTo>
                  <a:lnTo>
                    <a:pt x="10122" y="14981"/>
                  </a:lnTo>
                  <a:cubicBezTo>
                    <a:pt x="10941" y="15385"/>
                    <a:pt x="11861" y="15613"/>
                    <a:pt x="12834" y="15613"/>
                  </a:cubicBezTo>
                  <a:cubicBezTo>
                    <a:pt x="13805" y="15613"/>
                    <a:pt x="14727" y="15385"/>
                    <a:pt x="15544" y="14981"/>
                  </a:cubicBezTo>
                  <a:lnTo>
                    <a:pt x="19214" y="14981"/>
                  </a:lnTo>
                  <a:cubicBezTo>
                    <a:pt x="19215" y="14981"/>
                    <a:pt x="19216" y="14981"/>
                    <a:pt x="19218" y="14981"/>
                  </a:cubicBezTo>
                  <a:cubicBezTo>
                    <a:pt x="19995" y="14981"/>
                    <a:pt x="20631" y="14345"/>
                    <a:pt x="20631" y="13565"/>
                  </a:cubicBezTo>
                  <a:lnTo>
                    <a:pt x="20631" y="4914"/>
                  </a:lnTo>
                  <a:lnTo>
                    <a:pt x="20631" y="3529"/>
                  </a:lnTo>
                  <a:cubicBezTo>
                    <a:pt x="20631" y="2744"/>
                    <a:pt x="19995" y="2109"/>
                    <a:pt x="19213" y="2109"/>
                  </a:cubicBezTo>
                  <a:lnTo>
                    <a:pt x="17469" y="2109"/>
                  </a:lnTo>
                  <a:cubicBezTo>
                    <a:pt x="17469" y="824"/>
                    <a:pt x="16489" y="0"/>
                    <a:pt x="15431" y="0"/>
                  </a:cubicBezTo>
                  <a:lnTo>
                    <a:pt x="13536" y="0"/>
                  </a:lnTo>
                  <a:cubicBezTo>
                    <a:pt x="13368" y="0"/>
                    <a:pt x="13235" y="135"/>
                    <a:pt x="13235" y="302"/>
                  </a:cubicBezTo>
                  <a:cubicBezTo>
                    <a:pt x="13235" y="469"/>
                    <a:pt x="13368" y="603"/>
                    <a:pt x="13536" y="603"/>
                  </a:cubicBezTo>
                  <a:lnTo>
                    <a:pt x="15431" y="603"/>
                  </a:lnTo>
                  <a:cubicBezTo>
                    <a:pt x="16165" y="603"/>
                    <a:pt x="16863" y="1167"/>
                    <a:pt x="16863" y="2107"/>
                  </a:cubicBezTo>
                  <a:lnTo>
                    <a:pt x="8798" y="2107"/>
                  </a:lnTo>
                  <a:cubicBezTo>
                    <a:pt x="8798" y="1167"/>
                    <a:pt x="9497" y="603"/>
                    <a:pt x="10230" y="603"/>
                  </a:cubicBezTo>
                  <a:lnTo>
                    <a:pt x="12125" y="603"/>
                  </a:lnTo>
                  <a:cubicBezTo>
                    <a:pt x="12291" y="603"/>
                    <a:pt x="12426" y="468"/>
                    <a:pt x="12426" y="302"/>
                  </a:cubicBezTo>
                  <a:cubicBezTo>
                    <a:pt x="12426" y="134"/>
                    <a:pt x="12293" y="0"/>
                    <a:pt x="1212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23"/>
            <p:cNvSpPr/>
            <p:nvPr/>
          </p:nvSpPr>
          <p:spPr>
            <a:xfrm>
              <a:off x="6292375" y="2807950"/>
              <a:ext cx="242650" cy="243475"/>
            </a:xfrm>
            <a:custGeom>
              <a:rect b="b" l="l" r="r" t="t"/>
              <a:pathLst>
                <a:path extrusionOk="0" h="9739" w="9706">
                  <a:moveTo>
                    <a:pt x="4870" y="0"/>
                  </a:moveTo>
                  <a:cubicBezTo>
                    <a:pt x="2184" y="0"/>
                    <a:pt x="0" y="2184"/>
                    <a:pt x="0" y="4870"/>
                  </a:cubicBezTo>
                  <a:cubicBezTo>
                    <a:pt x="0" y="7554"/>
                    <a:pt x="2184" y="9738"/>
                    <a:pt x="4870" y="9738"/>
                  </a:cubicBezTo>
                  <a:cubicBezTo>
                    <a:pt x="7261" y="9738"/>
                    <a:pt x="9312" y="7987"/>
                    <a:pt x="9680" y="5622"/>
                  </a:cubicBezTo>
                  <a:cubicBezTo>
                    <a:pt x="9706" y="5456"/>
                    <a:pt x="9593" y="5302"/>
                    <a:pt x="9428" y="5276"/>
                  </a:cubicBezTo>
                  <a:cubicBezTo>
                    <a:pt x="9413" y="5273"/>
                    <a:pt x="9397" y="5272"/>
                    <a:pt x="9382" y="5272"/>
                  </a:cubicBezTo>
                  <a:cubicBezTo>
                    <a:pt x="9236" y="5272"/>
                    <a:pt x="9107" y="5380"/>
                    <a:pt x="9084" y="5529"/>
                  </a:cubicBezTo>
                  <a:cubicBezTo>
                    <a:pt x="8762" y="7595"/>
                    <a:pt x="6968" y="9135"/>
                    <a:pt x="4870" y="9135"/>
                  </a:cubicBezTo>
                  <a:cubicBezTo>
                    <a:pt x="2518" y="9135"/>
                    <a:pt x="605" y="7220"/>
                    <a:pt x="605" y="4870"/>
                  </a:cubicBezTo>
                  <a:cubicBezTo>
                    <a:pt x="605" y="2518"/>
                    <a:pt x="2518" y="605"/>
                    <a:pt x="4870" y="605"/>
                  </a:cubicBezTo>
                  <a:cubicBezTo>
                    <a:pt x="6968" y="605"/>
                    <a:pt x="8762" y="2145"/>
                    <a:pt x="9084" y="4210"/>
                  </a:cubicBezTo>
                  <a:cubicBezTo>
                    <a:pt x="9107" y="4359"/>
                    <a:pt x="9235" y="4466"/>
                    <a:pt x="9381" y="4466"/>
                  </a:cubicBezTo>
                  <a:cubicBezTo>
                    <a:pt x="9397" y="4466"/>
                    <a:pt x="9412" y="4465"/>
                    <a:pt x="9428" y="4462"/>
                  </a:cubicBezTo>
                  <a:cubicBezTo>
                    <a:pt x="9593" y="4437"/>
                    <a:pt x="9706" y="4282"/>
                    <a:pt x="9680" y="4118"/>
                  </a:cubicBezTo>
                  <a:cubicBezTo>
                    <a:pt x="9312" y="1754"/>
                    <a:pt x="7263" y="0"/>
                    <a:pt x="487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82" name="Shape 6682"/>
        <p:cNvGrpSpPr/>
        <p:nvPr/>
      </p:nvGrpSpPr>
      <p:grpSpPr>
        <a:xfrm>
          <a:off x="0" y="0"/>
          <a:ext cx="0" cy="0"/>
          <a:chOff x="0" y="0"/>
          <a:chExt cx="0" cy="0"/>
        </a:xfrm>
      </p:grpSpPr>
      <p:sp>
        <p:nvSpPr>
          <p:cNvPr id="6683" name="Google Shape;6683;p24"/>
          <p:cNvSpPr txBox="1"/>
          <p:nvPr>
            <p:ph idx="1" type="subTitle"/>
          </p:nvPr>
        </p:nvSpPr>
        <p:spPr>
          <a:xfrm>
            <a:off x="2048266" y="3116550"/>
            <a:ext cx="5047500" cy="713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1600"/>
              </a:spcAft>
              <a:buSzPts val="1400"/>
              <a:buNone/>
            </a:pPr>
            <a:br>
              <a:rPr lang="en"/>
            </a:br>
            <a:r>
              <a:rPr b="1" lang="en">
                <a:solidFill>
                  <a:schemeClr val="lt1"/>
                </a:solidFill>
              </a:rPr>
              <a:t>January 24th to January 30th</a:t>
            </a:r>
            <a:br>
              <a:rPr lang="en"/>
            </a:br>
            <a:r>
              <a:rPr lang="en"/>
              <a:t>Here you could describe the topic of the section and the activities</a:t>
            </a:r>
            <a:endParaRPr/>
          </a:p>
        </p:txBody>
      </p:sp>
      <p:sp>
        <p:nvSpPr>
          <p:cNvPr id="6684" name="Google Shape;6684;p24"/>
          <p:cNvSpPr txBox="1"/>
          <p:nvPr>
            <p:ph type="title"/>
          </p:nvPr>
        </p:nvSpPr>
        <p:spPr>
          <a:xfrm>
            <a:off x="2048238" y="1313550"/>
            <a:ext cx="5047500" cy="1803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Week </a:t>
            </a:r>
            <a:r>
              <a:rPr lang="en">
                <a:solidFill>
                  <a:schemeClr val="lt2"/>
                </a:solidFill>
              </a:rPr>
              <a:t>#5</a:t>
            </a:r>
            <a:endParaRPr>
              <a:solidFill>
                <a:schemeClr val="lt2"/>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88" name="Shape 6688"/>
        <p:cNvGrpSpPr/>
        <p:nvPr/>
      </p:nvGrpSpPr>
      <p:grpSpPr>
        <a:xfrm>
          <a:off x="0" y="0"/>
          <a:ext cx="0" cy="0"/>
          <a:chOff x="0" y="0"/>
          <a:chExt cx="0" cy="0"/>
        </a:xfrm>
      </p:grpSpPr>
      <p:sp>
        <p:nvSpPr>
          <p:cNvPr id="6689" name="Google Shape;6689;p25"/>
          <p:cNvSpPr txBox="1"/>
          <p:nvPr>
            <p:ph type="title"/>
          </p:nvPr>
        </p:nvSpPr>
        <p:spPr>
          <a:xfrm>
            <a:off x="720000" y="1254138"/>
            <a:ext cx="7704000" cy="1972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9600"/>
              <a:buNone/>
            </a:pPr>
            <a:r>
              <a:rPr lang="en"/>
              <a:t>24/01/2021</a:t>
            </a:r>
            <a:endParaRPr/>
          </a:p>
        </p:txBody>
      </p:sp>
      <p:sp>
        <p:nvSpPr>
          <p:cNvPr id="6690" name="Google Shape;6690;p25"/>
          <p:cNvSpPr txBox="1"/>
          <p:nvPr>
            <p:ph idx="1" type="subTitle"/>
          </p:nvPr>
        </p:nvSpPr>
        <p:spPr>
          <a:xfrm>
            <a:off x="720000" y="3382363"/>
            <a:ext cx="7704000" cy="507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600"/>
              <a:buNone/>
            </a:pPr>
            <a:r>
              <a:rPr lang="en"/>
              <a:t>This </a:t>
            </a:r>
            <a:r>
              <a:rPr b="1" lang="en">
                <a:solidFill>
                  <a:schemeClr val="lt2"/>
                </a:solidFill>
              </a:rPr>
              <a:t>Monday</a:t>
            </a:r>
            <a:r>
              <a:rPr lang="en"/>
              <a:t> is the date of my anniversary</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94" name="Shape 6694"/>
        <p:cNvGrpSpPr/>
        <p:nvPr/>
      </p:nvGrpSpPr>
      <p:grpSpPr>
        <a:xfrm>
          <a:off x="0" y="0"/>
          <a:ext cx="0" cy="0"/>
          <a:chOff x="0" y="0"/>
          <a:chExt cx="0" cy="0"/>
        </a:xfrm>
      </p:grpSpPr>
      <p:sp>
        <p:nvSpPr>
          <p:cNvPr id="6695" name="Google Shape;6695;p27"/>
          <p:cNvSpPr txBox="1"/>
          <p:nvPr>
            <p:ph type="title"/>
          </p:nvPr>
        </p:nvSpPr>
        <p:spPr>
          <a:xfrm>
            <a:off x="1949550" y="3378188"/>
            <a:ext cx="5244900" cy="531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
              <a:t>–Someone famous said this on a </a:t>
            </a:r>
            <a:r>
              <a:rPr lang="en">
                <a:solidFill>
                  <a:schemeClr val="lt2"/>
                </a:solidFill>
              </a:rPr>
              <a:t>Wednesday</a:t>
            </a:r>
            <a:endParaRPr>
              <a:solidFill>
                <a:schemeClr val="lt2"/>
              </a:solidFill>
            </a:endParaRPr>
          </a:p>
        </p:txBody>
      </p:sp>
      <p:sp>
        <p:nvSpPr>
          <p:cNvPr id="6696" name="Google Shape;6696;p27"/>
          <p:cNvSpPr txBox="1"/>
          <p:nvPr>
            <p:ph idx="1" type="subTitle"/>
          </p:nvPr>
        </p:nvSpPr>
        <p:spPr>
          <a:xfrm>
            <a:off x="1949550" y="1929113"/>
            <a:ext cx="5244900" cy="1302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1600"/>
              </a:spcAft>
              <a:buSzPts val="1400"/>
              <a:buNone/>
            </a:pPr>
            <a:r>
              <a:rPr lang="en"/>
              <a:t>“This is a quote. Words full of wisdom that someone important said and can make the reader get inspired.”</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00" name="Shape 6700"/>
        <p:cNvGrpSpPr/>
        <p:nvPr/>
      </p:nvGrpSpPr>
      <p:grpSpPr>
        <a:xfrm>
          <a:off x="0" y="0"/>
          <a:ext cx="0" cy="0"/>
          <a:chOff x="0" y="0"/>
          <a:chExt cx="0" cy="0"/>
        </a:xfrm>
      </p:grpSpPr>
      <p:sp>
        <p:nvSpPr>
          <p:cNvPr id="6701" name="Google Shape;6701;p30"/>
          <p:cNvSpPr/>
          <p:nvPr/>
        </p:nvSpPr>
        <p:spPr>
          <a:xfrm>
            <a:off x="3395943" y="1686600"/>
            <a:ext cx="585600" cy="5856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30"/>
          <p:cNvSpPr/>
          <p:nvPr/>
        </p:nvSpPr>
        <p:spPr>
          <a:xfrm>
            <a:off x="5162456" y="1686600"/>
            <a:ext cx="585600" cy="5856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30"/>
          <p:cNvSpPr/>
          <p:nvPr/>
        </p:nvSpPr>
        <p:spPr>
          <a:xfrm>
            <a:off x="4279193" y="1686600"/>
            <a:ext cx="585600" cy="5856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30"/>
          <p:cNvSpPr txBox="1"/>
          <p:nvPr>
            <p:ph type="ctrTitle"/>
          </p:nvPr>
        </p:nvSpPr>
        <p:spPr>
          <a:xfrm>
            <a:off x="2298450" y="540000"/>
            <a:ext cx="4547100" cy="1146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5200"/>
              <a:buNone/>
            </a:pPr>
            <a:r>
              <a:rPr lang="en"/>
              <a:t>Many </a:t>
            </a:r>
            <a:r>
              <a:rPr lang="en">
                <a:solidFill>
                  <a:schemeClr val="lt2"/>
                </a:solidFill>
              </a:rPr>
              <a:t>thanks!</a:t>
            </a:r>
            <a:endParaRPr>
              <a:solidFill>
                <a:schemeClr val="lt2"/>
              </a:solidFill>
            </a:endParaRPr>
          </a:p>
        </p:txBody>
      </p:sp>
      <p:sp>
        <p:nvSpPr>
          <p:cNvPr id="6705" name="Google Shape;6705;p30"/>
          <p:cNvSpPr txBox="1"/>
          <p:nvPr>
            <p:ph idx="1" type="subTitle"/>
          </p:nvPr>
        </p:nvSpPr>
        <p:spPr>
          <a:xfrm>
            <a:off x="2485800" y="2361450"/>
            <a:ext cx="4172400" cy="1146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b="1" lang="en">
                <a:solidFill>
                  <a:schemeClr val="dk2"/>
                </a:solidFill>
              </a:rPr>
              <a:t>Does anyone have any questions?</a:t>
            </a:r>
            <a:endParaRPr b="1">
              <a:solidFill>
                <a:schemeClr val="dk2"/>
              </a:solidFill>
            </a:endParaRPr>
          </a:p>
          <a:p>
            <a:pPr indent="0" lvl="0" marL="0" rtl="0" algn="ctr">
              <a:lnSpc>
                <a:spcPct val="100000"/>
              </a:lnSpc>
              <a:spcBef>
                <a:spcPts val="0"/>
              </a:spcBef>
              <a:spcAft>
                <a:spcPts val="0"/>
              </a:spcAft>
              <a:buClr>
                <a:schemeClr val="hlink"/>
              </a:buClr>
              <a:buSzPts val="1100"/>
              <a:buFont typeface="Arial"/>
              <a:buNone/>
            </a:pPr>
            <a:r>
              <a:t/>
            </a:r>
            <a:endParaRPr/>
          </a:p>
          <a:p>
            <a:pPr indent="0" lvl="0" marL="0" rtl="0" algn="ctr">
              <a:lnSpc>
                <a:spcPct val="100000"/>
              </a:lnSpc>
              <a:spcBef>
                <a:spcPts val="0"/>
              </a:spcBef>
              <a:spcAft>
                <a:spcPts val="0"/>
              </a:spcAft>
              <a:buClr>
                <a:schemeClr val="hlink"/>
              </a:buClr>
              <a:buSzPts val="1100"/>
              <a:buFont typeface="Arial"/>
              <a:buNone/>
            </a:pPr>
            <a:r>
              <a:rPr lang="en"/>
              <a:t>addyouremail@freepik.com</a:t>
            </a:r>
            <a:endParaRPr/>
          </a:p>
          <a:p>
            <a:pPr indent="0" lvl="0" marL="0" rtl="0" algn="ctr">
              <a:lnSpc>
                <a:spcPct val="100000"/>
              </a:lnSpc>
              <a:spcBef>
                <a:spcPts val="0"/>
              </a:spcBef>
              <a:spcAft>
                <a:spcPts val="0"/>
              </a:spcAft>
              <a:buClr>
                <a:schemeClr val="hlink"/>
              </a:buClr>
              <a:buSzPts val="1100"/>
              <a:buFont typeface="Arial"/>
              <a:buNone/>
            </a:pPr>
            <a:r>
              <a:rPr lang="en"/>
              <a:t>+91 620 421 838</a:t>
            </a:r>
            <a:endParaRPr/>
          </a:p>
          <a:p>
            <a:pPr indent="0" lvl="0" marL="0" rtl="0" algn="ctr">
              <a:lnSpc>
                <a:spcPct val="100000"/>
              </a:lnSpc>
              <a:spcBef>
                <a:spcPts val="0"/>
              </a:spcBef>
              <a:spcAft>
                <a:spcPts val="0"/>
              </a:spcAft>
              <a:buSzPts val="1400"/>
              <a:buNone/>
            </a:pPr>
            <a:r>
              <a:rPr lang="en"/>
              <a:t>yourcompany.com</a:t>
            </a:r>
            <a:endParaRPr/>
          </a:p>
        </p:txBody>
      </p:sp>
      <p:sp>
        <p:nvSpPr>
          <p:cNvPr id="6706" name="Google Shape;6706;p30"/>
          <p:cNvSpPr txBox="1"/>
          <p:nvPr>
            <p:ph idx="2" type="subTitle"/>
          </p:nvPr>
        </p:nvSpPr>
        <p:spPr>
          <a:xfrm>
            <a:off x="2485802" y="4230175"/>
            <a:ext cx="4172400" cy="373200"/>
          </a:xfrm>
          <a:prstGeom prst="rect">
            <a:avLst/>
          </a:prstGeom>
          <a:solidFill>
            <a:schemeClr val="accent2"/>
          </a:solid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100"/>
              <a:buNone/>
            </a:pPr>
            <a:r>
              <a:rPr lang="en"/>
              <a:t>Please keep this slide as attribution</a:t>
            </a:r>
            <a:endParaRPr/>
          </a:p>
        </p:txBody>
      </p:sp>
      <p:sp>
        <p:nvSpPr>
          <p:cNvPr id="6707" name="Google Shape;6707;p30"/>
          <p:cNvSpPr/>
          <p:nvPr/>
        </p:nvSpPr>
        <p:spPr>
          <a:xfrm>
            <a:off x="4424867" y="1842881"/>
            <a:ext cx="294265" cy="273041"/>
          </a:xfrm>
          <a:custGeom>
            <a:rect b="b" l="l" r="r" t="t"/>
            <a:pathLst>
              <a:path extrusionOk="0" h="60642" w="65356">
                <a:moveTo>
                  <a:pt x="30990" y="0"/>
                </a:moveTo>
                <a:cubicBezTo>
                  <a:pt x="26840" y="0"/>
                  <a:pt x="22937" y="1615"/>
                  <a:pt x="20003" y="4551"/>
                </a:cubicBezTo>
                <a:cubicBezTo>
                  <a:pt x="17069" y="7485"/>
                  <a:pt x="15454" y="11389"/>
                  <a:pt x="15455" y="15540"/>
                </a:cubicBezTo>
                <a:lnTo>
                  <a:pt x="15457" y="24254"/>
                </a:lnTo>
                <a:cubicBezTo>
                  <a:pt x="15457" y="24319"/>
                  <a:pt x="15427" y="24381"/>
                  <a:pt x="15378" y="24424"/>
                </a:cubicBezTo>
                <a:lnTo>
                  <a:pt x="15362" y="24438"/>
                </a:lnTo>
                <a:cubicBezTo>
                  <a:pt x="15311" y="24481"/>
                  <a:pt x="15249" y="24504"/>
                  <a:pt x="15186" y="24504"/>
                </a:cubicBezTo>
                <a:cubicBezTo>
                  <a:pt x="15156" y="24504"/>
                  <a:pt x="15126" y="24499"/>
                  <a:pt x="15097" y="24488"/>
                </a:cubicBezTo>
                <a:cubicBezTo>
                  <a:pt x="14101" y="24131"/>
                  <a:pt x="12409" y="23526"/>
                  <a:pt x="11086" y="23051"/>
                </a:cubicBezTo>
                <a:cubicBezTo>
                  <a:pt x="10704" y="22914"/>
                  <a:pt x="10314" y="22849"/>
                  <a:pt x="9931" y="22849"/>
                </a:cubicBezTo>
                <a:cubicBezTo>
                  <a:pt x="8579" y="22849"/>
                  <a:pt x="7310" y="23658"/>
                  <a:pt x="6772" y="24983"/>
                </a:cubicBezTo>
                <a:cubicBezTo>
                  <a:pt x="6048" y="26769"/>
                  <a:pt x="6901" y="28839"/>
                  <a:pt x="8676" y="29593"/>
                </a:cubicBezTo>
                <a:lnTo>
                  <a:pt x="13468" y="31632"/>
                </a:lnTo>
                <a:cubicBezTo>
                  <a:pt x="13995" y="31857"/>
                  <a:pt x="14333" y="32370"/>
                  <a:pt x="14333" y="32943"/>
                </a:cubicBezTo>
                <a:cubicBezTo>
                  <a:pt x="14333" y="33157"/>
                  <a:pt x="14284" y="33373"/>
                  <a:pt x="14191" y="33565"/>
                </a:cubicBezTo>
                <a:cubicBezTo>
                  <a:pt x="11714" y="38657"/>
                  <a:pt x="7410" y="42498"/>
                  <a:pt x="2068" y="44378"/>
                </a:cubicBezTo>
                <a:lnTo>
                  <a:pt x="1385" y="44619"/>
                </a:lnTo>
                <a:cubicBezTo>
                  <a:pt x="693" y="44862"/>
                  <a:pt x="201" y="45466"/>
                  <a:pt x="100" y="46194"/>
                </a:cubicBezTo>
                <a:cubicBezTo>
                  <a:pt x="1" y="46921"/>
                  <a:pt x="311" y="47632"/>
                  <a:pt x="912" y="48054"/>
                </a:cubicBezTo>
                <a:cubicBezTo>
                  <a:pt x="2228" y="48973"/>
                  <a:pt x="4549" y="50166"/>
                  <a:pt x="8147" y="50627"/>
                </a:cubicBezTo>
                <a:cubicBezTo>
                  <a:pt x="8355" y="50655"/>
                  <a:pt x="8529" y="50801"/>
                  <a:pt x="8591" y="50998"/>
                </a:cubicBezTo>
                <a:lnTo>
                  <a:pt x="9309" y="53279"/>
                </a:lnTo>
                <a:cubicBezTo>
                  <a:pt x="9647" y="54356"/>
                  <a:pt x="10650" y="55068"/>
                  <a:pt x="11747" y="55068"/>
                </a:cubicBezTo>
                <a:cubicBezTo>
                  <a:pt x="11899" y="55068"/>
                  <a:pt x="12053" y="55054"/>
                  <a:pt x="12208" y="55026"/>
                </a:cubicBezTo>
                <a:lnTo>
                  <a:pt x="16222" y="54290"/>
                </a:lnTo>
                <a:cubicBezTo>
                  <a:pt x="16550" y="54230"/>
                  <a:pt x="16880" y="54200"/>
                  <a:pt x="17208" y="54200"/>
                </a:cubicBezTo>
                <a:cubicBezTo>
                  <a:pt x="18252" y="54200"/>
                  <a:pt x="19276" y="54501"/>
                  <a:pt x="20168" y="55078"/>
                </a:cubicBezTo>
                <a:lnTo>
                  <a:pt x="26588" y="59243"/>
                </a:lnTo>
                <a:cubicBezTo>
                  <a:pt x="27999" y="60158"/>
                  <a:pt x="29631" y="60641"/>
                  <a:pt x="31313" y="60641"/>
                </a:cubicBezTo>
                <a:lnTo>
                  <a:pt x="34042" y="60641"/>
                </a:lnTo>
                <a:cubicBezTo>
                  <a:pt x="35723" y="60641"/>
                  <a:pt x="37357" y="60158"/>
                  <a:pt x="38767" y="59243"/>
                </a:cubicBezTo>
                <a:lnTo>
                  <a:pt x="45186" y="55078"/>
                </a:lnTo>
                <a:cubicBezTo>
                  <a:pt x="46077" y="54500"/>
                  <a:pt x="47102" y="54200"/>
                  <a:pt x="48145" y="54200"/>
                </a:cubicBezTo>
                <a:cubicBezTo>
                  <a:pt x="48474" y="54200"/>
                  <a:pt x="48804" y="54230"/>
                  <a:pt x="49133" y="54290"/>
                </a:cubicBezTo>
                <a:lnTo>
                  <a:pt x="53146" y="55026"/>
                </a:lnTo>
                <a:cubicBezTo>
                  <a:pt x="53300" y="55054"/>
                  <a:pt x="53453" y="55067"/>
                  <a:pt x="53605" y="55067"/>
                </a:cubicBezTo>
                <a:cubicBezTo>
                  <a:pt x="54702" y="55067"/>
                  <a:pt x="55707" y="54357"/>
                  <a:pt x="56046" y="53279"/>
                </a:cubicBezTo>
                <a:lnTo>
                  <a:pt x="56763" y="50998"/>
                </a:lnTo>
                <a:cubicBezTo>
                  <a:pt x="56825" y="50801"/>
                  <a:pt x="57000" y="50655"/>
                  <a:pt x="57208" y="50627"/>
                </a:cubicBezTo>
                <a:cubicBezTo>
                  <a:pt x="60805" y="50166"/>
                  <a:pt x="63129" y="48973"/>
                  <a:pt x="64442" y="48054"/>
                </a:cubicBezTo>
                <a:cubicBezTo>
                  <a:pt x="65045" y="47631"/>
                  <a:pt x="65356" y="46918"/>
                  <a:pt x="65256" y="46192"/>
                </a:cubicBezTo>
                <a:cubicBezTo>
                  <a:pt x="65157" y="45465"/>
                  <a:pt x="64665" y="44859"/>
                  <a:pt x="63973" y="44617"/>
                </a:cubicBezTo>
                <a:lnTo>
                  <a:pt x="63290" y="44377"/>
                </a:lnTo>
                <a:cubicBezTo>
                  <a:pt x="57948" y="42496"/>
                  <a:pt x="53642" y="38656"/>
                  <a:pt x="51168" y="33563"/>
                </a:cubicBezTo>
                <a:cubicBezTo>
                  <a:pt x="51074" y="33370"/>
                  <a:pt x="51025" y="33154"/>
                  <a:pt x="51025" y="32941"/>
                </a:cubicBezTo>
                <a:cubicBezTo>
                  <a:pt x="51025" y="32369"/>
                  <a:pt x="51363" y="31852"/>
                  <a:pt x="51891" y="31630"/>
                </a:cubicBezTo>
                <a:lnTo>
                  <a:pt x="56682" y="29591"/>
                </a:lnTo>
                <a:cubicBezTo>
                  <a:pt x="58457" y="28837"/>
                  <a:pt x="59311" y="26767"/>
                  <a:pt x="58586" y="24981"/>
                </a:cubicBezTo>
                <a:cubicBezTo>
                  <a:pt x="58048" y="23656"/>
                  <a:pt x="56781" y="22848"/>
                  <a:pt x="55429" y="22848"/>
                </a:cubicBezTo>
                <a:cubicBezTo>
                  <a:pt x="55045" y="22848"/>
                  <a:pt x="54655" y="22913"/>
                  <a:pt x="54272" y="23050"/>
                </a:cubicBezTo>
                <a:cubicBezTo>
                  <a:pt x="52949" y="23523"/>
                  <a:pt x="51258" y="24128"/>
                  <a:pt x="50261" y="24486"/>
                </a:cubicBezTo>
                <a:cubicBezTo>
                  <a:pt x="50232" y="24497"/>
                  <a:pt x="50202" y="24502"/>
                  <a:pt x="50172" y="24502"/>
                </a:cubicBezTo>
                <a:cubicBezTo>
                  <a:pt x="50110" y="24502"/>
                  <a:pt x="50048" y="24479"/>
                  <a:pt x="49998" y="24435"/>
                </a:cubicBezTo>
                <a:lnTo>
                  <a:pt x="49982" y="24423"/>
                </a:lnTo>
                <a:cubicBezTo>
                  <a:pt x="49932" y="24379"/>
                  <a:pt x="49905" y="24317"/>
                  <a:pt x="49905" y="24252"/>
                </a:cubicBezTo>
                <a:lnTo>
                  <a:pt x="49908" y="15537"/>
                </a:lnTo>
                <a:cubicBezTo>
                  <a:pt x="49908" y="13186"/>
                  <a:pt x="49397" y="10928"/>
                  <a:pt x="48387" y="8824"/>
                </a:cubicBezTo>
                <a:cubicBezTo>
                  <a:pt x="48167" y="8368"/>
                  <a:pt x="47712" y="8101"/>
                  <a:pt x="47238" y="8101"/>
                </a:cubicBezTo>
                <a:cubicBezTo>
                  <a:pt x="47053" y="8101"/>
                  <a:pt x="46865" y="8142"/>
                  <a:pt x="46688" y="8227"/>
                </a:cubicBezTo>
                <a:cubicBezTo>
                  <a:pt x="46053" y="8531"/>
                  <a:pt x="45785" y="9291"/>
                  <a:pt x="46091" y="9926"/>
                </a:cubicBezTo>
                <a:cubicBezTo>
                  <a:pt x="46933" y="11684"/>
                  <a:pt x="47360" y="13572"/>
                  <a:pt x="47360" y="15537"/>
                </a:cubicBezTo>
                <a:lnTo>
                  <a:pt x="47358" y="24252"/>
                </a:lnTo>
                <a:cubicBezTo>
                  <a:pt x="47358" y="25064"/>
                  <a:pt x="47714" y="25835"/>
                  <a:pt x="48331" y="26359"/>
                </a:cubicBezTo>
                <a:lnTo>
                  <a:pt x="48348" y="26373"/>
                </a:lnTo>
                <a:cubicBezTo>
                  <a:pt x="48867" y="26814"/>
                  <a:pt x="49519" y="27046"/>
                  <a:pt x="50179" y="27046"/>
                </a:cubicBezTo>
                <a:cubicBezTo>
                  <a:pt x="50497" y="27046"/>
                  <a:pt x="50817" y="26992"/>
                  <a:pt x="51124" y="26882"/>
                </a:cubicBezTo>
                <a:cubicBezTo>
                  <a:pt x="52117" y="26525"/>
                  <a:pt x="53807" y="25920"/>
                  <a:pt x="55130" y="25447"/>
                </a:cubicBezTo>
                <a:cubicBezTo>
                  <a:pt x="55228" y="25412"/>
                  <a:pt x="55327" y="25395"/>
                  <a:pt x="55425" y="25395"/>
                </a:cubicBezTo>
                <a:cubicBezTo>
                  <a:pt x="55767" y="25395"/>
                  <a:pt x="56089" y="25600"/>
                  <a:pt x="56226" y="25937"/>
                </a:cubicBezTo>
                <a:cubicBezTo>
                  <a:pt x="56432" y="26445"/>
                  <a:pt x="56189" y="27033"/>
                  <a:pt x="55684" y="27248"/>
                </a:cubicBezTo>
                <a:lnTo>
                  <a:pt x="50895" y="29287"/>
                </a:lnTo>
                <a:cubicBezTo>
                  <a:pt x="49427" y="29911"/>
                  <a:pt x="48477" y="31346"/>
                  <a:pt x="48477" y="32941"/>
                </a:cubicBezTo>
                <a:cubicBezTo>
                  <a:pt x="48477" y="33539"/>
                  <a:pt x="48615" y="34139"/>
                  <a:pt x="48877" y="34676"/>
                </a:cubicBezTo>
                <a:cubicBezTo>
                  <a:pt x="51569" y="40215"/>
                  <a:pt x="56196" y="44431"/>
                  <a:pt x="61942" y="46596"/>
                </a:cubicBezTo>
                <a:cubicBezTo>
                  <a:pt x="60856" y="47164"/>
                  <a:pt x="59196" y="47803"/>
                  <a:pt x="56890" y="48098"/>
                </a:cubicBezTo>
                <a:cubicBezTo>
                  <a:pt x="55700" y="48251"/>
                  <a:pt x="54699" y="49088"/>
                  <a:pt x="54339" y="50230"/>
                </a:cubicBezTo>
                <a:lnTo>
                  <a:pt x="53621" y="52510"/>
                </a:lnTo>
                <a:cubicBezTo>
                  <a:pt x="53619" y="52516"/>
                  <a:pt x="53615" y="52519"/>
                  <a:pt x="53611" y="52519"/>
                </a:cubicBezTo>
                <a:cubicBezTo>
                  <a:pt x="53610" y="52519"/>
                  <a:pt x="53609" y="52518"/>
                  <a:pt x="53608" y="52518"/>
                </a:cubicBezTo>
                <a:lnTo>
                  <a:pt x="49594" y="51783"/>
                </a:lnTo>
                <a:cubicBezTo>
                  <a:pt x="49112" y="51695"/>
                  <a:pt x="48628" y="51651"/>
                  <a:pt x="48146" y="51651"/>
                </a:cubicBezTo>
                <a:cubicBezTo>
                  <a:pt x="46615" y="51651"/>
                  <a:pt x="45110" y="52091"/>
                  <a:pt x="43804" y="52939"/>
                </a:cubicBezTo>
                <a:lnTo>
                  <a:pt x="37383" y="57103"/>
                </a:lnTo>
                <a:cubicBezTo>
                  <a:pt x="36387" y="57749"/>
                  <a:pt x="35232" y="58090"/>
                  <a:pt x="34044" y="58090"/>
                </a:cubicBezTo>
                <a:lnTo>
                  <a:pt x="31319" y="58090"/>
                </a:lnTo>
                <a:cubicBezTo>
                  <a:pt x="30132" y="58090"/>
                  <a:pt x="28976" y="57749"/>
                  <a:pt x="27978" y="57103"/>
                </a:cubicBezTo>
                <a:lnTo>
                  <a:pt x="21559" y="52939"/>
                </a:lnTo>
                <a:cubicBezTo>
                  <a:pt x="20252" y="52091"/>
                  <a:pt x="18749" y="51651"/>
                  <a:pt x="17217" y="51651"/>
                </a:cubicBezTo>
                <a:cubicBezTo>
                  <a:pt x="16735" y="51651"/>
                  <a:pt x="16250" y="51694"/>
                  <a:pt x="15767" y="51783"/>
                </a:cubicBezTo>
                <a:lnTo>
                  <a:pt x="11756" y="52518"/>
                </a:lnTo>
                <a:cubicBezTo>
                  <a:pt x="11755" y="52518"/>
                  <a:pt x="11754" y="52519"/>
                  <a:pt x="11753" y="52519"/>
                </a:cubicBezTo>
                <a:cubicBezTo>
                  <a:pt x="11748" y="52519"/>
                  <a:pt x="11743" y="52516"/>
                  <a:pt x="11742" y="52510"/>
                </a:cubicBezTo>
                <a:lnTo>
                  <a:pt x="11025" y="50230"/>
                </a:lnTo>
                <a:cubicBezTo>
                  <a:pt x="10667" y="49088"/>
                  <a:pt x="9663" y="48251"/>
                  <a:pt x="8474" y="48098"/>
                </a:cubicBezTo>
                <a:cubicBezTo>
                  <a:pt x="6169" y="47803"/>
                  <a:pt x="4507" y="47162"/>
                  <a:pt x="3421" y="46596"/>
                </a:cubicBezTo>
                <a:cubicBezTo>
                  <a:pt x="9165" y="44431"/>
                  <a:pt x="13790" y="40215"/>
                  <a:pt x="16482" y="34676"/>
                </a:cubicBezTo>
                <a:cubicBezTo>
                  <a:pt x="16745" y="34139"/>
                  <a:pt x="16883" y="33539"/>
                  <a:pt x="16883" y="32941"/>
                </a:cubicBezTo>
                <a:cubicBezTo>
                  <a:pt x="16883" y="31345"/>
                  <a:pt x="15935" y="29911"/>
                  <a:pt x="14465" y="29287"/>
                </a:cubicBezTo>
                <a:lnTo>
                  <a:pt x="9675" y="27248"/>
                </a:lnTo>
                <a:cubicBezTo>
                  <a:pt x="9171" y="27033"/>
                  <a:pt x="8929" y="26445"/>
                  <a:pt x="9134" y="25939"/>
                </a:cubicBezTo>
                <a:cubicBezTo>
                  <a:pt x="9270" y="25602"/>
                  <a:pt x="9593" y="25397"/>
                  <a:pt x="9936" y="25397"/>
                </a:cubicBezTo>
                <a:cubicBezTo>
                  <a:pt x="10033" y="25397"/>
                  <a:pt x="10132" y="25414"/>
                  <a:pt x="10229" y="25448"/>
                </a:cubicBezTo>
                <a:cubicBezTo>
                  <a:pt x="11553" y="25922"/>
                  <a:pt x="13243" y="26527"/>
                  <a:pt x="14236" y="26884"/>
                </a:cubicBezTo>
                <a:cubicBezTo>
                  <a:pt x="14544" y="26994"/>
                  <a:pt x="14864" y="27048"/>
                  <a:pt x="15183" y="27048"/>
                </a:cubicBezTo>
                <a:cubicBezTo>
                  <a:pt x="15844" y="27048"/>
                  <a:pt x="16497" y="26816"/>
                  <a:pt x="17015" y="26375"/>
                </a:cubicBezTo>
                <a:lnTo>
                  <a:pt x="17030" y="26362"/>
                </a:lnTo>
                <a:cubicBezTo>
                  <a:pt x="17649" y="25835"/>
                  <a:pt x="18003" y="25067"/>
                  <a:pt x="18003" y="24252"/>
                </a:cubicBezTo>
                <a:lnTo>
                  <a:pt x="18001" y="15537"/>
                </a:lnTo>
                <a:cubicBezTo>
                  <a:pt x="18001" y="12067"/>
                  <a:pt x="19351" y="8806"/>
                  <a:pt x="21805" y="6349"/>
                </a:cubicBezTo>
                <a:cubicBezTo>
                  <a:pt x="24259" y="3896"/>
                  <a:pt x="27521" y="2543"/>
                  <a:pt x="30990" y="2543"/>
                </a:cubicBezTo>
                <a:lnTo>
                  <a:pt x="34371" y="2543"/>
                </a:lnTo>
                <a:cubicBezTo>
                  <a:pt x="36405" y="2543"/>
                  <a:pt x="38353" y="3003"/>
                  <a:pt x="40160" y="3901"/>
                </a:cubicBezTo>
                <a:cubicBezTo>
                  <a:pt x="40343" y="3992"/>
                  <a:pt x="40537" y="4036"/>
                  <a:pt x="40728" y="4036"/>
                </a:cubicBezTo>
                <a:cubicBezTo>
                  <a:pt x="41196" y="4036"/>
                  <a:pt x="41646" y="3777"/>
                  <a:pt x="41867" y="3332"/>
                </a:cubicBezTo>
                <a:cubicBezTo>
                  <a:pt x="42182" y="2703"/>
                  <a:pt x="41926" y="1937"/>
                  <a:pt x="41298" y="1625"/>
                </a:cubicBezTo>
                <a:cubicBezTo>
                  <a:pt x="39135" y="546"/>
                  <a:pt x="36806" y="0"/>
                  <a:pt x="34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30"/>
          <p:cNvSpPr/>
          <p:nvPr/>
        </p:nvSpPr>
        <p:spPr>
          <a:xfrm>
            <a:off x="3581444" y="1832635"/>
            <a:ext cx="214594" cy="293536"/>
          </a:xfrm>
          <a:custGeom>
            <a:rect b="b" l="l" r="r" t="t"/>
            <a:pathLst>
              <a:path extrusionOk="0" h="65194" w="47661">
                <a:moveTo>
                  <a:pt x="33109" y="0"/>
                </a:moveTo>
                <a:cubicBezTo>
                  <a:pt x="32653" y="0"/>
                  <a:pt x="32232" y="244"/>
                  <a:pt x="32006" y="640"/>
                </a:cubicBezTo>
                <a:lnTo>
                  <a:pt x="26871" y="9551"/>
                </a:lnTo>
                <a:lnTo>
                  <a:pt x="1274" y="9551"/>
                </a:lnTo>
                <a:cubicBezTo>
                  <a:pt x="570" y="9551"/>
                  <a:pt x="2" y="10122"/>
                  <a:pt x="2" y="10823"/>
                </a:cubicBezTo>
                <a:lnTo>
                  <a:pt x="2" y="26104"/>
                </a:lnTo>
                <a:cubicBezTo>
                  <a:pt x="2" y="26808"/>
                  <a:pt x="571" y="27376"/>
                  <a:pt x="1274" y="27376"/>
                </a:cubicBezTo>
                <a:lnTo>
                  <a:pt x="16600" y="27376"/>
                </a:lnTo>
                <a:lnTo>
                  <a:pt x="171" y="55900"/>
                </a:lnTo>
                <a:cubicBezTo>
                  <a:pt x="59" y="56094"/>
                  <a:pt x="0" y="56312"/>
                  <a:pt x="0" y="56536"/>
                </a:cubicBezTo>
                <a:lnTo>
                  <a:pt x="0" y="63921"/>
                </a:lnTo>
                <a:cubicBezTo>
                  <a:pt x="0" y="64624"/>
                  <a:pt x="570" y="65194"/>
                  <a:pt x="1273" y="65194"/>
                </a:cubicBezTo>
                <a:lnTo>
                  <a:pt x="14550" y="65194"/>
                </a:lnTo>
                <a:cubicBezTo>
                  <a:pt x="15006" y="65194"/>
                  <a:pt x="15427" y="64950"/>
                  <a:pt x="15653" y="64555"/>
                </a:cubicBezTo>
                <a:lnTo>
                  <a:pt x="20933" y="55389"/>
                </a:lnTo>
                <a:lnTo>
                  <a:pt x="46382" y="55389"/>
                </a:lnTo>
                <a:cubicBezTo>
                  <a:pt x="47086" y="55389"/>
                  <a:pt x="47654" y="54818"/>
                  <a:pt x="47654" y="54117"/>
                </a:cubicBezTo>
                <a:lnTo>
                  <a:pt x="47654" y="38836"/>
                </a:lnTo>
                <a:cubicBezTo>
                  <a:pt x="47654" y="38133"/>
                  <a:pt x="47084" y="37564"/>
                  <a:pt x="46382" y="37564"/>
                </a:cubicBezTo>
                <a:lnTo>
                  <a:pt x="31200" y="37564"/>
                </a:lnTo>
                <a:lnTo>
                  <a:pt x="35574" y="29973"/>
                </a:lnTo>
                <a:cubicBezTo>
                  <a:pt x="35925" y="29364"/>
                  <a:pt x="35716" y="28585"/>
                  <a:pt x="35107" y="28234"/>
                </a:cubicBezTo>
                <a:cubicBezTo>
                  <a:pt x="34907" y="28118"/>
                  <a:pt x="34688" y="28063"/>
                  <a:pt x="34472" y="28063"/>
                </a:cubicBezTo>
                <a:cubicBezTo>
                  <a:pt x="34031" y="28063"/>
                  <a:pt x="33603" y="28292"/>
                  <a:pt x="33368" y="28701"/>
                </a:cubicBezTo>
                <a:lnTo>
                  <a:pt x="27894" y="38200"/>
                </a:lnTo>
                <a:cubicBezTo>
                  <a:pt x="27667" y="38594"/>
                  <a:pt x="27667" y="39080"/>
                  <a:pt x="27894" y="39472"/>
                </a:cubicBezTo>
                <a:cubicBezTo>
                  <a:pt x="28120" y="39867"/>
                  <a:pt x="28542" y="40109"/>
                  <a:pt x="28996" y="40109"/>
                </a:cubicBezTo>
                <a:lnTo>
                  <a:pt x="45106" y="40109"/>
                </a:lnTo>
                <a:lnTo>
                  <a:pt x="45106" y="52843"/>
                </a:lnTo>
                <a:lnTo>
                  <a:pt x="20199" y="52843"/>
                </a:lnTo>
                <a:cubicBezTo>
                  <a:pt x="19745" y="52843"/>
                  <a:pt x="19323" y="53085"/>
                  <a:pt x="19096" y="53481"/>
                </a:cubicBezTo>
                <a:lnTo>
                  <a:pt x="13817" y="62646"/>
                </a:lnTo>
                <a:lnTo>
                  <a:pt x="2548" y="62646"/>
                </a:lnTo>
                <a:lnTo>
                  <a:pt x="2548" y="56874"/>
                </a:lnTo>
                <a:lnTo>
                  <a:pt x="19909" y="26738"/>
                </a:lnTo>
                <a:cubicBezTo>
                  <a:pt x="20136" y="26344"/>
                  <a:pt x="20136" y="25860"/>
                  <a:pt x="19909" y="25466"/>
                </a:cubicBezTo>
                <a:cubicBezTo>
                  <a:pt x="19683" y="25072"/>
                  <a:pt x="19261" y="24830"/>
                  <a:pt x="18808" y="24830"/>
                </a:cubicBezTo>
                <a:lnTo>
                  <a:pt x="2550" y="24830"/>
                </a:lnTo>
                <a:lnTo>
                  <a:pt x="2550" y="18176"/>
                </a:lnTo>
                <a:lnTo>
                  <a:pt x="13169" y="18176"/>
                </a:lnTo>
                <a:cubicBezTo>
                  <a:pt x="13873" y="18176"/>
                  <a:pt x="14441" y="17607"/>
                  <a:pt x="14441" y="16904"/>
                </a:cubicBezTo>
                <a:cubicBezTo>
                  <a:pt x="14441" y="16201"/>
                  <a:pt x="13872" y="15632"/>
                  <a:pt x="13169" y="15632"/>
                </a:cubicBezTo>
                <a:lnTo>
                  <a:pt x="2550" y="15632"/>
                </a:lnTo>
                <a:lnTo>
                  <a:pt x="2550" y="12099"/>
                </a:lnTo>
                <a:lnTo>
                  <a:pt x="27608" y="12099"/>
                </a:lnTo>
                <a:cubicBezTo>
                  <a:pt x="28065" y="12099"/>
                  <a:pt x="28485" y="11856"/>
                  <a:pt x="28713" y="11461"/>
                </a:cubicBezTo>
                <a:lnTo>
                  <a:pt x="33846" y="2548"/>
                </a:lnTo>
                <a:lnTo>
                  <a:pt x="45115" y="2548"/>
                </a:lnTo>
                <a:lnTo>
                  <a:pt x="45115" y="8320"/>
                </a:lnTo>
                <a:lnTo>
                  <a:pt x="38616" y="19594"/>
                </a:lnTo>
                <a:cubicBezTo>
                  <a:pt x="38265" y="20203"/>
                  <a:pt x="38474" y="20983"/>
                  <a:pt x="39083" y="21334"/>
                </a:cubicBezTo>
                <a:cubicBezTo>
                  <a:pt x="39283" y="21450"/>
                  <a:pt x="39502" y="21505"/>
                  <a:pt x="39718" y="21505"/>
                </a:cubicBezTo>
                <a:cubicBezTo>
                  <a:pt x="40159" y="21505"/>
                  <a:pt x="40587" y="21276"/>
                  <a:pt x="40824" y="20867"/>
                </a:cubicBezTo>
                <a:lnTo>
                  <a:pt x="47489" y="9295"/>
                </a:lnTo>
                <a:cubicBezTo>
                  <a:pt x="47600" y="9101"/>
                  <a:pt x="47660" y="8882"/>
                  <a:pt x="47660" y="8659"/>
                </a:cubicBezTo>
                <a:lnTo>
                  <a:pt x="47660" y="1273"/>
                </a:lnTo>
                <a:cubicBezTo>
                  <a:pt x="47660" y="570"/>
                  <a:pt x="47089" y="0"/>
                  <a:pt x="463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709" name="Google Shape;6709;p30"/>
          <p:cNvGrpSpPr/>
          <p:nvPr/>
        </p:nvGrpSpPr>
        <p:grpSpPr>
          <a:xfrm>
            <a:off x="5308484" y="1832659"/>
            <a:ext cx="293531" cy="293503"/>
            <a:chOff x="5124283" y="3271934"/>
            <a:chExt cx="293531" cy="293503"/>
          </a:xfrm>
        </p:grpSpPr>
        <p:sp>
          <p:nvSpPr>
            <p:cNvPr id="6710" name="Google Shape;6710;p30"/>
            <p:cNvSpPr/>
            <p:nvPr/>
          </p:nvSpPr>
          <p:spPr>
            <a:xfrm>
              <a:off x="5124283" y="3271934"/>
              <a:ext cx="293531" cy="281838"/>
            </a:xfrm>
            <a:custGeom>
              <a:rect b="b" l="l" r="r" t="t"/>
              <a:pathLst>
                <a:path extrusionOk="0" h="62596" w="65193">
                  <a:moveTo>
                    <a:pt x="32597" y="0"/>
                  </a:moveTo>
                  <a:cubicBezTo>
                    <a:pt x="23890" y="0"/>
                    <a:pt x="15703" y="3390"/>
                    <a:pt x="9548" y="9546"/>
                  </a:cubicBezTo>
                  <a:cubicBezTo>
                    <a:pt x="3391" y="15701"/>
                    <a:pt x="1" y="23889"/>
                    <a:pt x="1" y="32595"/>
                  </a:cubicBezTo>
                  <a:cubicBezTo>
                    <a:pt x="1" y="45568"/>
                    <a:pt x="7689" y="57303"/>
                    <a:pt x="19587" y="62489"/>
                  </a:cubicBezTo>
                  <a:cubicBezTo>
                    <a:pt x="19750" y="62562"/>
                    <a:pt x="19922" y="62596"/>
                    <a:pt x="20094" y="62596"/>
                  </a:cubicBezTo>
                  <a:cubicBezTo>
                    <a:pt x="20336" y="62596"/>
                    <a:pt x="20578" y="62526"/>
                    <a:pt x="20786" y="62393"/>
                  </a:cubicBezTo>
                  <a:cubicBezTo>
                    <a:pt x="21146" y="62160"/>
                    <a:pt x="21364" y="61764"/>
                    <a:pt x="21367" y="61336"/>
                  </a:cubicBezTo>
                  <a:cubicBezTo>
                    <a:pt x="21395" y="58413"/>
                    <a:pt x="21739" y="55489"/>
                    <a:pt x="22391" y="52656"/>
                  </a:cubicBezTo>
                  <a:lnTo>
                    <a:pt x="25641" y="38977"/>
                  </a:lnTo>
                  <a:cubicBezTo>
                    <a:pt x="25857" y="38072"/>
                    <a:pt x="25883" y="37151"/>
                    <a:pt x="25727" y="36235"/>
                  </a:cubicBezTo>
                  <a:lnTo>
                    <a:pt x="25295" y="33734"/>
                  </a:lnTo>
                  <a:cubicBezTo>
                    <a:pt x="25258" y="33518"/>
                    <a:pt x="25238" y="33298"/>
                    <a:pt x="25238" y="33076"/>
                  </a:cubicBezTo>
                  <a:lnTo>
                    <a:pt x="25238" y="32424"/>
                  </a:lnTo>
                  <a:cubicBezTo>
                    <a:pt x="25238" y="30347"/>
                    <a:pt x="25843" y="28333"/>
                    <a:pt x="26985" y="26600"/>
                  </a:cubicBezTo>
                  <a:cubicBezTo>
                    <a:pt x="27579" y="25698"/>
                    <a:pt x="28580" y="25161"/>
                    <a:pt x="29659" y="25161"/>
                  </a:cubicBezTo>
                  <a:lnTo>
                    <a:pt x="29745" y="25161"/>
                  </a:lnTo>
                  <a:cubicBezTo>
                    <a:pt x="31165" y="25161"/>
                    <a:pt x="32400" y="26133"/>
                    <a:pt x="32748" y="27521"/>
                  </a:cubicBezTo>
                  <a:lnTo>
                    <a:pt x="32784" y="27663"/>
                  </a:lnTo>
                  <a:cubicBezTo>
                    <a:pt x="33033" y="28668"/>
                    <a:pt x="33032" y="29729"/>
                    <a:pt x="32773" y="30732"/>
                  </a:cubicBezTo>
                  <a:lnTo>
                    <a:pt x="30410" y="39934"/>
                  </a:lnTo>
                  <a:cubicBezTo>
                    <a:pt x="29969" y="41647"/>
                    <a:pt x="30334" y="43433"/>
                    <a:pt x="31410" y="44838"/>
                  </a:cubicBezTo>
                  <a:cubicBezTo>
                    <a:pt x="32469" y="46220"/>
                    <a:pt x="34068" y="47025"/>
                    <a:pt x="35803" y="47047"/>
                  </a:cubicBezTo>
                  <a:lnTo>
                    <a:pt x="35887" y="47047"/>
                  </a:lnTo>
                  <a:cubicBezTo>
                    <a:pt x="42629" y="47047"/>
                    <a:pt x="47523" y="40164"/>
                    <a:pt x="47523" y="30679"/>
                  </a:cubicBezTo>
                  <a:cubicBezTo>
                    <a:pt x="47523" y="26517"/>
                    <a:pt x="46019" y="22759"/>
                    <a:pt x="43288" y="20103"/>
                  </a:cubicBezTo>
                  <a:cubicBezTo>
                    <a:pt x="40568" y="17456"/>
                    <a:pt x="36728" y="15997"/>
                    <a:pt x="32479" y="15997"/>
                  </a:cubicBezTo>
                  <a:cubicBezTo>
                    <a:pt x="27719" y="15997"/>
                    <a:pt x="23612" y="17662"/>
                    <a:pt x="20599" y="20817"/>
                  </a:cubicBezTo>
                  <a:cubicBezTo>
                    <a:pt x="17880" y="23662"/>
                    <a:pt x="16321" y="27583"/>
                    <a:pt x="16321" y="31576"/>
                  </a:cubicBezTo>
                  <a:cubicBezTo>
                    <a:pt x="16321" y="34060"/>
                    <a:pt x="17098" y="36868"/>
                    <a:pt x="18353" y="38903"/>
                  </a:cubicBezTo>
                  <a:cubicBezTo>
                    <a:pt x="18519" y="39174"/>
                    <a:pt x="18558" y="39498"/>
                    <a:pt x="18457" y="39789"/>
                  </a:cubicBezTo>
                  <a:lnTo>
                    <a:pt x="17736" y="41855"/>
                  </a:lnTo>
                  <a:cubicBezTo>
                    <a:pt x="17685" y="42006"/>
                    <a:pt x="17564" y="42059"/>
                    <a:pt x="17498" y="42076"/>
                  </a:cubicBezTo>
                  <a:cubicBezTo>
                    <a:pt x="17471" y="42083"/>
                    <a:pt x="17440" y="42088"/>
                    <a:pt x="17406" y="42088"/>
                  </a:cubicBezTo>
                  <a:cubicBezTo>
                    <a:pt x="17340" y="42088"/>
                    <a:pt x="17264" y="42068"/>
                    <a:pt x="17191" y="42006"/>
                  </a:cubicBezTo>
                  <a:cubicBezTo>
                    <a:pt x="14670" y="39807"/>
                    <a:pt x="12840" y="35366"/>
                    <a:pt x="12840" y="31453"/>
                  </a:cubicBezTo>
                  <a:cubicBezTo>
                    <a:pt x="12840" y="22207"/>
                    <a:pt x="18879" y="15063"/>
                    <a:pt x="28222" y="13249"/>
                  </a:cubicBezTo>
                  <a:cubicBezTo>
                    <a:pt x="28912" y="13116"/>
                    <a:pt x="29362" y="12447"/>
                    <a:pt x="29229" y="11758"/>
                  </a:cubicBezTo>
                  <a:cubicBezTo>
                    <a:pt x="29110" y="11150"/>
                    <a:pt x="28577" y="10727"/>
                    <a:pt x="27980" y="10727"/>
                  </a:cubicBezTo>
                  <a:cubicBezTo>
                    <a:pt x="27899" y="10727"/>
                    <a:pt x="27817" y="10735"/>
                    <a:pt x="27735" y="10751"/>
                  </a:cubicBezTo>
                  <a:cubicBezTo>
                    <a:pt x="22347" y="11797"/>
                    <a:pt x="17855" y="14421"/>
                    <a:pt x="14744" y="18343"/>
                  </a:cubicBezTo>
                  <a:cubicBezTo>
                    <a:pt x="11874" y="21960"/>
                    <a:pt x="10293" y="26615"/>
                    <a:pt x="10293" y="31455"/>
                  </a:cubicBezTo>
                  <a:cubicBezTo>
                    <a:pt x="10293" y="36116"/>
                    <a:pt x="12440" y="41244"/>
                    <a:pt x="15515" y="43928"/>
                  </a:cubicBezTo>
                  <a:cubicBezTo>
                    <a:pt x="16046" y="44391"/>
                    <a:pt x="16720" y="44638"/>
                    <a:pt x="17407" y="44638"/>
                  </a:cubicBezTo>
                  <a:cubicBezTo>
                    <a:pt x="17654" y="44638"/>
                    <a:pt x="17902" y="44606"/>
                    <a:pt x="18147" y="44541"/>
                  </a:cubicBezTo>
                  <a:cubicBezTo>
                    <a:pt x="19078" y="44294"/>
                    <a:pt x="19821" y="43606"/>
                    <a:pt x="20139" y="42698"/>
                  </a:cubicBezTo>
                  <a:lnTo>
                    <a:pt x="20861" y="40633"/>
                  </a:lnTo>
                  <a:cubicBezTo>
                    <a:pt x="21216" y="39615"/>
                    <a:pt x="21092" y="38499"/>
                    <a:pt x="20521" y="37573"/>
                  </a:cubicBezTo>
                  <a:cubicBezTo>
                    <a:pt x="19517" y="35940"/>
                    <a:pt x="18867" y="33588"/>
                    <a:pt x="18867" y="31579"/>
                  </a:cubicBezTo>
                  <a:cubicBezTo>
                    <a:pt x="18867" y="25262"/>
                    <a:pt x="23637" y="18547"/>
                    <a:pt x="32479" y="18547"/>
                  </a:cubicBezTo>
                  <a:cubicBezTo>
                    <a:pt x="39836" y="18547"/>
                    <a:pt x="44975" y="23538"/>
                    <a:pt x="44975" y="30685"/>
                  </a:cubicBezTo>
                  <a:cubicBezTo>
                    <a:pt x="44975" y="34696"/>
                    <a:pt x="43997" y="38305"/>
                    <a:pt x="42221" y="40848"/>
                  </a:cubicBezTo>
                  <a:cubicBezTo>
                    <a:pt x="40573" y="43208"/>
                    <a:pt x="38323" y="44509"/>
                    <a:pt x="35887" y="44509"/>
                  </a:cubicBezTo>
                  <a:lnTo>
                    <a:pt x="35833" y="44509"/>
                  </a:lnTo>
                  <a:cubicBezTo>
                    <a:pt x="34888" y="44496"/>
                    <a:pt x="34012" y="44055"/>
                    <a:pt x="33434" y="43298"/>
                  </a:cubicBezTo>
                  <a:cubicBezTo>
                    <a:pt x="32836" y="42518"/>
                    <a:pt x="32632" y="41526"/>
                    <a:pt x="32877" y="40577"/>
                  </a:cubicBezTo>
                  <a:lnTo>
                    <a:pt x="35241" y="31374"/>
                  </a:lnTo>
                  <a:cubicBezTo>
                    <a:pt x="35603" y="29962"/>
                    <a:pt x="35609" y="28468"/>
                    <a:pt x="35254" y="27054"/>
                  </a:cubicBezTo>
                  <a:lnTo>
                    <a:pt x="35220" y="26913"/>
                  </a:lnTo>
                  <a:cubicBezTo>
                    <a:pt x="34587" y="24387"/>
                    <a:pt x="32337" y="22623"/>
                    <a:pt x="29745" y="22623"/>
                  </a:cubicBezTo>
                  <a:lnTo>
                    <a:pt x="29657" y="22623"/>
                  </a:lnTo>
                  <a:cubicBezTo>
                    <a:pt x="27719" y="22623"/>
                    <a:pt x="25925" y="23588"/>
                    <a:pt x="24858" y="25208"/>
                  </a:cubicBezTo>
                  <a:cubicBezTo>
                    <a:pt x="23441" y="27358"/>
                    <a:pt x="22690" y="29858"/>
                    <a:pt x="22690" y="32434"/>
                  </a:cubicBezTo>
                  <a:lnTo>
                    <a:pt x="22690" y="33085"/>
                  </a:lnTo>
                  <a:cubicBezTo>
                    <a:pt x="22690" y="33450"/>
                    <a:pt x="22721" y="33818"/>
                    <a:pt x="22783" y="34176"/>
                  </a:cubicBezTo>
                  <a:lnTo>
                    <a:pt x="23216" y="36677"/>
                  </a:lnTo>
                  <a:cubicBezTo>
                    <a:pt x="23314" y="37252"/>
                    <a:pt x="23297" y="37830"/>
                    <a:pt x="23162" y="38397"/>
                  </a:cubicBezTo>
                  <a:lnTo>
                    <a:pt x="19908" y="52085"/>
                  </a:lnTo>
                  <a:cubicBezTo>
                    <a:pt x="19362" y="54470"/>
                    <a:pt x="19019" y="56906"/>
                    <a:pt x="18883" y="59351"/>
                  </a:cubicBezTo>
                  <a:cubicBezTo>
                    <a:pt x="8898" y="54230"/>
                    <a:pt x="2544" y="43930"/>
                    <a:pt x="2544" y="32604"/>
                  </a:cubicBezTo>
                  <a:cubicBezTo>
                    <a:pt x="2544" y="16036"/>
                    <a:pt x="16023" y="2556"/>
                    <a:pt x="32593" y="2556"/>
                  </a:cubicBezTo>
                  <a:cubicBezTo>
                    <a:pt x="49163" y="2556"/>
                    <a:pt x="62643" y="16036"/>
                    <a:pt x="62643" y="32604"/>
                  </a:cubicBezTo>
                  <a:cubicBezTo>
                    <a:pt x="62643" y="40847"/>
                    <a:pt x="59372" y="48535"/>
                    <a:pt x="53433" y="54253"/>
                  </a:cubicBezTo>
                  <a:cubicBezTo>
                    <a:pt x="52927" y="54742"/>
                    <a:pt x="52911" y="55545"/>
                    <a:pt x="53399" y="56053"/>
                  </a:cubicBezTo>
                  <a:cubicBezTo>
                    <a:pt x="53649" y="56312"/>
                    <a:pt x="53983" y="56442"/>
                    <a:pt x="54317" y="56442"/>
                  </a:cubicBezTo>
                  <a:cubicBezTo>
                    <a:pt x="54634" y="56442"/>
                    <a:pt x="54952" y="56324"/>
                    <a:pt x="55198" y="56087"/>
                  </a:cubicBezTo>
                  <a:cubicBezTo>
                    <a:pt x="58323" y="53078"/>
                    <a:pt x="60781" y="49544"/>
                    <a:pt x="62500" y="45582"/>
                  </a:cubicBezTo>
                  <a:cubicBezTo>
                    <a:pt x="64283" y="41480"/>
                    <a:pt x="65186" y="37115"/>
                    <a:pt x="65186" y="32604"/>
                  </a:cubicBezTo>
                  <a:cubicBezTo>
                    <a:pt x="65193" y="23887"/>
                    <a:pt x="61802" y="15703"/>
                    <a:pt x="55647" y="9546"/>
                  </a:cubicBezTo>
                  <a:cubicBezTo>
                    <a:pt x="49490" y="3390"/>
                    <a:pt x="41304" y="0"/>
                    <a:pt x="32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30"/>
            <p:cNvSpPr/>
            <p:nvPr/>
          </p:nvSpPr>
          <p:spPr>
            <a:xfrm>
              <a:off x="5227682" y="3321001"/>
              <a:ext cx="143967" cy="244436"/>
            </a:xfrm>
            <a:custGeom>
              <a:rect b="b" l="l" r="r" t="t"/>
              <a:pathLst>
                <a:path extrusionOk="0" h="54289" w="31975">
                  <a:moveTo>
                    <a:pt x="15943" y="1"/>
                  </a:moveTo>
                  <a:cubicBezTo>
                    <a:pt x="15373" y="1"/>
                    <a:pt x="14854" y="385"/>
                    <a:pt x="14708" y="964"/>
                  </a:cubicBezTo>
                  <a:cubicBezTo>
                    <a:pt x="14538" y="1647"/>
                    <a:pt x="14950" y="2337"/>
                    <a:pt x="15633" y="2509"/>
                  </a:cubicBezTo>
                  <a:cubicBezTo>
                    <a:pt x="23886" y="4579"/>
                    <a:pt x="29429" y="11462"/>
                    <a:pt x="29429" y="19638"/>
                  </a:cubicBezTo>
                  <a:cubicBezTo>
                    <a:pt x="29429" y="30600"/>
                    <a:pt x="22623" y="38869"/>
                    <a:pt x="13596" y="38869"/>
                  </a:cubicBezTo>
                  <a:cubicBezTo>
                    <a:pt x="11352" y="38869"/>
                    <a:pt x="8806" y="37547"/>
                    <a:pt x="7551" y="36305"/>
                  </a:cubicBezTo>
                  <a:cubicBezTo>
                    <a:pt x="7309" y="36067"/>
                    <a:pt x="6986" y="35938"/>
                    <a:pt x="6655" y="35938"/>
                  </a:cubicBezTo>
                  <a:cubicBezTo>
                    <a:pt x="6542" y="35938"/>
                    <a:pt x="6428" y="35953"/>
                    <a:pt x="6316" y="35984"/>
                  </a:cubicBezTo>
                  <a:cubicBezTo>
                    <a:pt x="5875" y="36107"/>
                    <a:pt x="5535" y="36453"/>
                    <a:pt x="5420" y="36893"/>
                  </a:cubicBezTo>
                  <a:lnTo>
                    <a:pt x="4506" y="40459"/>
                  </a:lnTo>
                  <a:cubicBezTo>
                    <a:pt x="3588" y="44028"/>
                    <a:pt x="2243" y="47483"/>
                    <a:pt x="505" y="50732"/>
                  </a:cubicBezTo>
                  <a:lnTo>
                    <a:pt x="201" y="51300"/>
                  </a:lnTo>
                  <a:cubicBezTo>
                    <a:pt x="18" y="51642"/>
                    <a:pt x="1" y="52047"/>
                    <a:pt x="154" y="52403"/>
                  </a:cubicBezTo>
                  <a:cubicBezTo>
                    <a:pt x="306" y="52759"/>
                    <a:pt x="613" y="53027"/>
                    <a:pt x="986" y="53130"/>
                  </a:cubicBezTo>
                  <a:cubicBezTo>
                    <a:pt x="3793" y="53899"/>
                    <a:pt x="6699" y="54289"/>
                    <a:pt x="9628" y="54289"/>
                  </a:cubicBezTo>
                  <a:cubicBezTo>
                    <a:pt x="13641" y="54289"/>
                    <a:pt x="17559" y="53567"/>
                    <a:pt x="21273" y="52146"/>
                  </a:cubicBezTo>
                  <a:cubicBezTo>
                    <a:pt x="21931" y="51895"/>
                    <a:pt x="22259" y="51159"/>
                    <a:pt x="22009" y="50501"/>
                  </a:cubicBezTo>
                  <a:cubicBezTo>
                    <a:pt x="21813" y="49993"/>
                    <a:pt x="21330" y="49682"/>
                    <a:pt x="20818" y="49682"/>
                  </a:cubicBezTo>
                  <a:cubicBezTo>
                    <a:pt x="20667" y="49682"/>
                    <a:pt x="20513" y="49709"/>
                    <a:pt x="20364" y="49766"/>
                  </a:cubicBezTo>
                  <a:cubicBezTo>
                    <a:pt x="16940" y="51075"/>
                    <a:pt x="13326" y="51741"/>
                    <a:pt x="9628" y="51741"/>
                  </a:cubicBezTo>
                  <a:cubicBezTo>
                    <a:pt x="7464" y="51741"/>
                    <a:pt x="5310" y="51510"/>
                    <a:pt x="3208" y="51052"/>
                  </a:cubicBezTo>
                  <a:cubicBezTo>
                    <a:pt x="4821" y="47880"/>
                    <a:pt x="6086" y="44535"/>
                    <a:pt x="6972" y="41089"/>
                  </a:cubicBezTo>
                  <a:lnTo>
                    <a:pt x="7403" y="39413"/>
                  </a:lnTo>
                  <a:cubicBezTo>
                    <a:pt x="9090" y="40510"/>
                    <a:pt x="11355" y="41409"/>
                    <a:pt x="13596" y="41409"/>
                  </a:cubicBezTo>
                  <a:cubicBezTo>
                    <a:pt x="18743" y="41409"/>
                    <a:pt x="23453" y="39114"/>
                    <a:pt x="26862" y="34951"/>
                  </a:cubicBezTo>
                  <a:cubicBezTo>
                    <a:pt x="30160" y="30924"/>
                    <a:pt x="31975" y="25483"/>
                    <a:pt x="31975" y="19631"/>
                  </a:cubicBezTo>
                  <a:cubicBezTo>
                    <a:pt x="31975" y="14955"/>
                    <a:pt x="30444" y="10609"/>
                    <a:pt x="27544" y="7066"/>
                  </a:cubicBezTo>
                  <a:cubicBezTo>
                    <a:pt x="24713" y="3611"/>
                    <a:pt x="20809" y="1181"/>
                    <a:pt x="16254" y="39"/>
                  </a:cubicBezTo>
                  <a:cubicBezTo>
                    <a:pt x="16150" y="13"/>
                    <a:pt x="16045" y="1"/>
                    <a:pt x="159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15" name="Shape 6715"/>
        <p:cNvGrpSpPr/>
        <p:nvPr/>
      </p:nvGrpSpPr>
      <p:grpSpPr>
        <a:xfrm>
          <a:off x="0" y="0"/>
          <a:ext cx="0" cy="0"/>
          <a:chOff x="0" y="0"/>
          <a:chExt cx="0" cy="0"/>
        </a:xfrm>
      </p:grpSpPr>
      <p:sp>
        <p:nvSpPr>
          <p:cNvPr id="6716" name="Google Shape;6716;p33"/>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Resources</a:t>
            </a:r>
            <a:endParaRPr>
              <a:solidFill>
                <a:schemeClr val="lt2"/>
              </a:solidFill>
            </a:endParaRPr>
          </a:p>
        </p:txBody>
      </p:sp>
      <p:sp>
        <p:nvSpPr>
          <p:cNvPr id="6717" name="Google Shape;6717;p33"/>
          <p:cNvSpPr txBox="1"/>
          <p:nvPr>
            <p:ph idx="1" type="body"/>
          </p:nvPr>
        </p:nvSpPr>
        <p:spPr>
          <a:xfrm>
            <a:off x="720000" y="1237083"/>
            <a:ext cx="7704000" cy="3366300"/>
          </a:xfrm>
          <a:prstGeom prst="rect">
            <a:avLst/>
          </a:prstGeom>
          <a:solidFill>
            <a:schemeClr val="accent2"/>
          </a:solidFill>
          <a:ln>
            <a:noFill/>
          </a:ln>
        </p:spPr>
        <p:txBody>
          <a:bodyPr anchorCtr="0" anchor="t" bIns="91425" lIns="91425" spcFirstLastPara="1" rIns="91425" wrap="square" tIns="91425">
            <a:noAutofit/>
          </a:bodyPr>
          <a:lstStyle/>
          <a:p>
            <a:pPr indent="0" lvl="0" marL="457200" rtl="0" algn="l">
              <a:lnSpc>
                <a:spcPct val="100000"/>
              </a:lnSpc>
              <a:spcBef>
                <a:spcPts val="0"/>
              </a:spcBef>
              <a:spcAft>
                <a:spcPts val="0"/>
              </a:spcAft>
              <a:buSzPts val="1400"/>
              <a:buNone/>
            </a:pPr>
            <a:r>
              <a:rPr lang="en">
                <a:solidFill>
                  <a:schemeClr val="dk1"/>
                </a:solidFill>
              </a:rPr>
              <a:t>Did you like the resources of this template? Get them for free at our other websites!</a:t>
            </a:r>
            <a:endParaRPr>
              <a:solidFill>
                <a:schemeClr val="dk1"/>
              </a:solidFill>
            </a:endParaRPr>
          </a:p>
          <a:p>
            <a:pPr indent="0" lvl="0" marL="457200" rtl="0" algn="l">
              <a:lnSpc>
                <a:spcPct val="100000"/>
              </a:lnSpc>
              <a:spcBef>
                <a:spcPts val="1600"/>
              </a:spcBef>
              <a:spcAft>
                <a:spcPts val="0"/>
              </a:spcAft>
              <a:buSzPts val="1400"/>
              <a:buNone/>
            </a:pPr>
            <a:r>
              <a:rPr b="1" lang="en">
                <a:solidFill>
                  <a:schemeClr val="dk2"/>
                </a:solidFill>
              </a:rPr>
              <a:t>Icons:</a:t>
            </a:r>
            <a:endParaRPr b="1">
              <a:solidFill>
                <a:schemeClr val="dk2"/>
              </a:solidFill>
            </a:endParaRPr>
          </a:p>
          <a:p>
            <a:pPr indent="-317500" lvl="0" marL="914400" rtl="0" algn="l">
              <a:lnSpc>
                <a:spcPct val="100000"/>
              </a:lnSpc>
              <a:spcBef>
                <a:spcPts val="1600"/>
              </a:spcBef>
              <a:spcAft>
                <a:spcPts val="0"/>
              </a:spcAft>
              <a:buClr>
                <a:schemeClr val="dk2"/>
              </a:buClr>
              <a:buSzPts val="1400"/>
              <a:buChar char="●"/>
            </a:pPr>
            <a:r>
              <a:rPr lang="en">
                <a:solidFill>
                  <a:schemeClr val="hlink"/>
                </a:solidFill>
                <a:uFill>
                  <a:noFill/>
                </a:uFill>
                <a:hlinkClick r:id="rId3"/>
              </a:rPr>
              <a:t>Contact us Icon Pack</a:t>
            </a:r>
            <a:endParaRPr/>
          </a:p>
          <a:p>
            <a:pPr indent="-317500" lvl="0" marL="914400" rtl="0" algn="l">
              <a:lnSpc>
                <a:spcPct val="100000"/>
              </a:lnSpc>
              <a:spcBef>
                <a:spcPts val="0"/>
              </a:spcBef>
              <a:spcAft>
                <a:spcPts val="0"/>
              </a:spcAft>
              <a:buClr>
                <a:schemeClr val="dk2"/>
              </a:buClr>
              <a:buSzPts val="1400"/>
              <a:buChar char="●"/>
            </a:pPr>
            <a:r>
              <a:rPr lang="en">
                <a:solidFill>
                  <a:schemeClr val="hlink"/>
                </a:solidFill>
                <a:uFill>
                  <a:noFill/>
                </a:uFill>
                <a:hlinkClick r:id="rId4"/>
              </a:rPr>
              <a:t>Hobbies Freetime Icon Pack</a:t>
            </a:r>
            <a:endParaRPr/>
          </a:p>
          <a:p>
            <a:pPr indent="0" lvl="0" marL="457200" rtl="0" algn="l">
              <a:lnSpc>
                <a:spcPct val="100000"/>
              </a:lnSpc>
              <a:spcBef>
                <a:spcPts val="1600"/>
              </a:spcBef>
              <a:spcAft>
                <a:spcPts val="0"/>
              </a:spcAft>
              <a:buSzPts val="1400"/>
              <a:buNone/>
            </a:pPr>
            <a:r>
              <a:rPr b="1" lang="en">
                <a:solidFill>
                  <a:schemeClr val="dk2"/>
                </a:solidFill>
              </a:rPr>
              <a:t>Vectors:</a:t>
            </a:r>
            <a:endParaRPr b="1">
              <a:solidFill>
                <a:schemeClr val="dk2"/>
              </a:solidFill>
            </a:endParaRPr>
          </a:p>
          <a:p>
            <a:pPr indent="-317500" lvl="0" marL="914400" rtl="0" algn="l">
              <a:lnSpc>
                <a:spcPct val="100000"/>
              </a:lnSpc>
              <a:spcBef>
                <a:spcPts val="1600"/>
              </a:spcBef>
              <a:spcAft>
                <a:spcPts val="0"/>
              </a:spcAft>
              <a:buClr>
                <a:schemeClr val="dk2"/>
              </a:buClr>
              <a:buSzPts val="1400"/>
              <a:buChar char="●"/>
            </a:pPr>
            <a:r>
              <a:rPr lang="en">
                <a:solidFill>
                  <a:schemeClr val="hlink"/>
                </a:solidFill>
                <a:uFill>
                  <a:noFill/>
                </a:uFill>
                <a:hlinkClick r:id="rId5"/>
              </a:rPr>
              <a:t>Creative bullet journal planner</a:t>
            </a:r>
            <a:endParaRPr/>
          </a:p>
          <a:p>
            <a:pPr indent="0" lvl="0" marL="457200" rtl="0" algn="l">
              <a:lnSpc>
                <a:spcPct val="100000"/>
              </a:lnSpc>
              <a:spcBef>
                <a:spcPts val="1600"/>
              </a:spcBef>
              <a:spcAft>
                <a:spcPts val="0"/>
              </a:spcAft>
              <a:buSzPts val="1400"/>
              <a:buNone/>
            </a:pPr>
            <a:r>
              <a:rPr b="1" lang="en">
                <a:solidFill>
                  <a:schemeClr val="dk2"/>
                </a:solidFill>
              </a:rPr>
              <a:t>Photos:</a:t>
            </a:r>
            <a:endParaRPr b="1">
              <a:solidFill>
                <a:schemeClr val="dk2"/>
              </a:solidFill>
            </a:endParaRPr>
          </a:p>
          <a:p>
            <a:pPr indent="-317500" lvl="0" marL="914400" rtl="0" algn="l">
              <a:lnSpc>
                <a:spcPct val="100000"/>
              </a:lnSpc>
              <a:spcBef>
                <a:spcPts val="1600"/>
              </a:spcBef>
              <a:spcAft>
                <a:spcPts val="0"/>
              </a:spcAft>
              <a:buClr>
                <a:schemeClr val="dk2"/>
              </a:buClr>
              <a:buSzPts val="1400"/>
              <a:buChar char="●"/>
            </a:pPr>
            <a:r>
              <a:rPr lang="en">
                <a:solidFill>
                  <a:schemeClr val="hlink"/>
                </a:solidFill>
                <a:uFill>
                  <a:noFill/>
                </a:uFill>
                <a:hlinkClick r:id="rId6"/>
              </a:rPr>
              <a:t>Flat lay desk calendar with monstera leaf</a:t>
            </a:r>
            <a:endParaRPr/>
          </a:p>
          <a:p>
            <a:pPr indent="-317500" lvl="0" marL="914400" rtl="0" algn="l">
              <a:lnSpc>
                <a:spcPct val="100000"/>
              </a:lnSpc>
              <a:spcBef>
                <a:spcPts val="0"/>
              </a:spcBef>
              <a:spcAft>
                <a:spcPts val="0"/>
              </a:spcAft>
              <a:buClr>
                <a:schemeClr val="dk2"/>
              </a:buClr>
              <a:buSzPts val="1400"/>
              <a:buChar char="●"/>
            </a:pPr>
            <a:r>
              <a:rPr lang="en">
                <a:solidFill>
                  <a:schemeClr val="hlink"/>
                </a:solidFill>
                <a:uFill>
                  <a:noFill/>
                </a:uFill>
                <a:hlinkClick r:id="rId7"/>
              </a:rPr>
              <a:t>Royalty biscuit edible figurines and coffee</a:t>
            </a:r>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21" name="Shape 6721"/>
        <p:cNvGrpSpPr/>
        <p:nvPr/>
      </p:nvGrpSpPr>
      <p:grpSpPr>
        <a:xfrm>
          <a:off x="0" y="0"/>
          <a:ext cx="0" cy="0"/>
          <a:chOff x="0" y="0"/>
          <a:chExt cx="0" cy="0"/>
        </a:xfrm>
      </p:grpSpPr>
      <p:sp>
        <p:nvSpPr>
          <p:cNvPr id="6722" name="Google Shape;6722;p34"/>
          <p:cNvSpPr txBox="1"/>
          <p:nvPr>
            <p:ph idx="4294967295"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6723" name="Google Shape;6723;p34"/>
          <p:cNvSpPr txBox="1"/>
          <p:nvPr>
            <p:ph idx="4294967295" type="body"/>
          </p:nvPr>
        </p:nvSpPr>
        <p:spPr>
          <a:xfrm>
            <a:off x="1048350" y="690275"/>
            <a:ext cx="7047300" cy="4401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SzPts val="1100"/>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SzPts val="1100"/>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SzPts val="1100"/>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000">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sz="1000">
              <a:solidFill>
                <a:srgbClr val="435D74"/>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sz="1300">
              <a:solidFill>
                <a:srgbClr val="435D74"/>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300">
              <a:solidFill>
                <a:srgbClr val="435D74"/>
              </a:solidFill>
              <a:latin typeface="Arial"/>
              <a:ea typeface="Arial"/>
              <a:cs typeface="Arial"/>
              <a:sym typeface="Arial"/>
            </a:endParaRPr>
          </a:p>
        </p:txBody>
      </p:sp>
      <p:sp>
        <p:nvSpPr>
          <p:cNvPr id="6724" name="Google Shape;6724;p34"/>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For more information about editing slides, please </a:t>
            </a:r>
            <a:r>
              <a:rPr b="0" i="0" lang="en" sz="900" u="none" cap="none" strike="noStrike">
                <a:solidFill>
                  <a:srgbClr val="FFFFFF"/>
                </a:solidFill>
                <a:latin typeface="Arial"/>
                <a:ea typeface="Arial"/>
                <a:cs typeface="Arial"/>
                <a:sym typeface="Arial"/>
              </a:rPr>
              <a:t>read </a:t>
            </a:r>
            <a:r>
              <a:rPr b="0" i="0" lang="en" sz="1000" u="none" cap="none" strike="noStrike">
                <a:solidFill>
                  <a:srgbClr val="FFFFFF"/>
                </a:solidFill>
                <a:latin typeface="Arial"/>
                <a:ea typeface="Arial"/>
                <a:cs typeface="Arial"/>
                <a:sym typeface="Arial"/>
              </a:rPr>
              <a:t>our FAQs or visit Slidesgo School:</a:t>
            </a:r>
            <a:endParaRPr b="0" i="0" sz="10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000"/>
              <a:buFont typeface="Arial"/>
              <a:buNone/>
            </a:pPr>
            <a:r>
              <a:rPr b="0" i="0" lang="en" sz="1000" u="sng" cap="none" strike="noStrike">
                <a:solidFill>
                  <a:srgbClr val="869FB2"/>
                </a:solidFill>
                <a:latin typeface="Arial"/>
                <a:ea typeface="Arial"/>
                <a:cs typeface="Arial"/>
                <a:sym typeface="Arial"/>
                <a:hlinkClick r:id="rId4">
                  <a:extLst>
                    <a:ext uri="{A12FA001-AC4F-418D-AE19-62706E023703}">
                      <ahyp:hlinkClr val="tx"/>
                    </a:ext>
                  </a:extLst>
                </a:hlinkClick>
              </a:rPr>
              <a:t>https://slidesgo.com/faqs</a:t>
            </a:r>
            <a:r>
              <a:rPr b="0" i="0" lang="en" sz="12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and</a:t>
            </a:r>
            <a:r>
              <a:rPr b="0" i="0" lang="en" sz="1200" u="none" cap="none" strike="noStrike">
                <a:solidFill>
                  <a:srgbClr val="FFFFFF"/>
                </a:solidFill>
                <a:latin typeface="Arial"/>
                <a:ea typeface="Arial"/>
                <a:cs typeface="Arial"/>
                <a:sym typeface="Arial"/>
              </a:rPr>
              <a:t> </a:t>
            </a:r>
            <a:r>
              <a:rPr b="0" i="0" lang="en" sz="1000" u="sng" cap="none" strike="noStrike">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b="0" i="0" sz="1000" u="sng" cap="none" strike="noStrike">
              <a:solidFill>
                <a:srgbClr val="869FB2"/>
              </a:solidFill>
              <a:latin typeface="Arial"/>
              <a:ea typeface="Arial"/>
              <a:cs typeface="Arial"/>
              <a:sym typeface="Arial"/>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28" name="Shape 6728"/>
        <p:cNvGrpSpPr/>
        <p:nvPr/>
      </p:nvGrpSpPr>
      <p:grpSpPr>
        <a:xfrm>
          <a:off x="0" y="0"/>
          <a:ext cx="0" cy="0"/>
          <a:chOff x="0" y="0"/>
          <a:chExt cx="0" cy="0"/>
        </a:xfrm>
      </p:grpSpPr>
      <p:sp>
        <p:nvSpPr>
          <p:cNvPr id="6729" name="Google Shape;6729;p35"/>
          <p:cNvSpPr txBox="1"/>
          <p:nvPr>
            <p:ph idx="4294967295"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6730" name="Google Shape;6730;p35"/>
          <p:cNvSpPr txBox="1"/>
          <p:nvPr>
            <p:ph idx="4294967295" type="body"/>
          </p:nvPr>
        </p:nvSpPr>
        <p:spPr>
          <a:xfrm>
            <a:off x="1048350" y="690275"/>
            <a:ext cx="7047300" cy="4401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SzPts val="1100"/>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SzPts val="1100"/>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SzPts val="1100"/>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000">
              <a:solidFill>
                <a:srgbClr val="FFFFFF"/>
              </a:solidFill>
              <a:latin typeface="Arial"/>
              <a:ea typeface="Arial"/>
              <a:cs typeface="Arial"/>
              <a:sym typeface="Arial"/>
            </a:endParaRPr>
          </a:p>
        </p:txBody>
      </p:sp>
      <p:sp>
        <p:nvSpPr>
          <p:cNvPr id="6731" name="Google Shape;6731;p35"/>
          <p:cNvSpPr txBox="1"/>
          <p:nvPr>
            <p:ph idx="4294967295" type="body"/>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SzPts val="1100"/>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69" name="Shape 4569"/>
        <p:cNvGrpSpPr/>
        <p:nvPr/>
      </p:nvGrpSpPr>
      <p:grpSpPr>
        <a:xfrm>
          <a:off x="0" y="0"/>
          <a:ext cx="0" cy="0"/>
          <a:chOff x="0" y="0"/>
          <a:chExt cx="0" cy="0"/>
        </a:xfrm>
      </p:grpSpPr>
      <p:sp>
        <p:nvSpPr>
          <p:cNvPr id="4570" name="Google Shape;4570;g12bd7b201fa_0_76"/>
          <p:cNvSpPr txBox="1"/>
          <p:nvPr/>
        </p:nvSpPr>
        <p:spPr>
          <a:xfrm>
            <a:off x="720000" y="2143850"/>
            <a:ext cx="4987500" cy="23148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marR="0" rtl="0" algn="just">
              <a:lnSpc>
                <a:spcPct val="100000"/>
              </a:lnSpc>
              <a:spcBef>
                <a:spcPts val="0"/>
              </a:spcBef>
              <a:spcAft>
                <a:spcPts val="0"/>
              </a:spcAft>
              <a:buClr>
                <a:srgbClr val="000000"/>
              </a:buClr>
              <a:buSzPts val="1400"/>
              <a:buFont typeface="Arial"/>
              <a:buNone/>
            </a:pPr>
            <a:r>
              <a:rPr lang="en" sz="1500">
                <a:solidFill>
                  <a:srgbClr val="404040"/>
                </a:solidFill>
                <a:latin typeface="Barlow Semi Condensed"/>
                <a:ea typeface="Barlow Semi Condensed"/>
                <a:cs typeface="Barlow Semi Condensed"/>
                <a:sym typeface="Barlow Semi Condensed"/>
              </a:rPr>
              <a:t>Los portales cautivos son comúnmente utilizados en redes con acceso abierto, disponibles en tiendas  y redes corporativas, para gestión del acceso de visitantes. </a:t>
            </a:r>
            <a:endParaRPr sz="1500">
              <a:solidFill>
                <a:srgbClr val="404040"/>
              </a:solidFill>
              <a:latin typeface="Barlow Semi Condensed"/>
              <a:ea typeface="Barlow Semi Condensed"/>
              <a:cs typeface="Barlow Semi Condensed"/>
              <a:sym typeface="Barlow Semi Condensed"/>
            </a:endParaRPr>
          </a:p>
          <a:p>
            <a:pPr indent="0" lvl="0" marL="0" marR="0" rtl="0" algn="just">
              <a:lnSpc>
                <a:spcPct val="100000"/>
              </a:lnSpc>
              <a:spcBef>
                <a:spcPts val="1600"/>
              </a:spcBef>
              <a:spcAft>
                <a:spcPts val="1600"/>
              </a:spcAft>
              <a:buClr>
                <a:srgbClr val="000000"/>
              </a:buClr>
              <a:buSzPts val="1400"/>
              <a:buFont typeface="Arial"/>
              <a:buNone/>
            </a:pPr>
            <a:r>
              <a:rPr lang="en" sz="1500">
                <a:solidFill>
                  <a:srgbClr val="404040"/>
                </a:solidFill>
                <a:latin typeface="Barlow Semi Condensed"/>
                <a:ea typeface="Barlow Semi Condensed"/>
                <a:cs typeface="Barlow Semi Condensed"/>
                <a:sym typeface="Barlow Semi Condensed"/>
              </a:rPr>
              <a:t>Básicamente, el portal cautivo permite que los administradores proporcionen acceso a Internet mediante el intercambio de información que posibilite la identificación del usuario, tales como nombre, e-mail, DNI, o bien a través de autenticación por vouchers.</a:t>
            </a:r>
            <a:endParaRPr i="0" sz="1700" u="none" cap="none" strike="noStrike">
              <a:solidFill>
                <a:schemeClr val="dk1"/>
              </a:solidFill>
              <a:latin typeface="Barlow Semi Condensed"/>
              <a:ea typeface="Barlow Semi Condensed"/>
              <a:cs typeface="Barlow Semi Condensed"/>
              <a:sym typeface="Barlow Semi Condensed"/>
            </a:endParaRPr>
          </a:p>
        </p:txBody>
      </p:sp>
      <p:sp>
        <p:nvSpPr>
          <p:cNvPr id="4571" name="Google Shape;4571;g12bd7b201fa_0_76"/>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chemeClr val="lt2"/>
                </a:solidFill>
              </a:rPr>
              <a:t>Importancia de un portal cautivo</a:t>
            </a:r>
            <a:endParaRPr/>
          </a:p>
        </p:txBody>
      </p:sp>
      <p:sp>
        <p:nvSpPr>
          <p:cNvPr id="4572" name="Google Shape;4572;g12bd7b201fa_0_76"/>
          <p:cNvSpPr txBox="1"/>
          <p:nvPr/>
        </p:nvSpPr>
        <p:spPr>
          <a:xfrm>
            <a:off x="720000" y="1659050"/>
            <a:ext cx="1704300" cy="4848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2000"/>
              <a:buFont typeface="Arial"/>
              <a:buNone/>
            </a:pPr>
            <a:r>
              <a:t/>
            </a:r>
            <a:endParaRPr b="0" i="0" sz="2000" u="none" cap="none" strike="noStrike">
              <a:solidFill>
                <a:schemeClr val="dk1"/>
              </a:solidFill>
              <a:latin typeface="Abril Fatface"/>
              <a:ea typeface="Abril Fatface"/>
              <a:cs typeface="Abril Fatface"/>
              <a:sym typeface="Abril Fatface"/>
            </a:endParaRPr>
          </a:p>
        </p:txBody>
      </p:sp>
      <p:pic>
        <p:nvPicPr>
          <p:cNvPr id="4573" name="Google Shape;4573;g12bd7b201fa_0_76"/>
          <p:cNvPicPr preferRelativeResize="0"/>
          <p:nvPr/>
        </p:nvPicPr>
        <p:blipFill>
          <a:blip r:embed="rId3">
            <a:alphaModFix/>
          </a:blip>
          <a:stretch>
            <a:fillRect/>
          </a:stretch>
        </p:blipFill>
        <p:spPr>
          <a:xfrm>
            <a:off x="5913625" y="2143855"/>
            <a:ext cx="2981325" cy="2107325"/>
          </a:xfrm>
          <a:prstGeom prst="rect">
            <a:avLst/>
          </a:prstGeom>
          <a:noFill/>
          <a:ln>
            <a:noFill/>
          </a:ln>
        </p:spPr>
      </p:pic>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35" name="Shape 6735"/>
        <p:cNvGrpSpPr/>
        <p:nvPr/>
      </p:nvGrpSpPr>
      <p:grpSpPr>
        <a:xfrm>
          <a:off x="0" y="0"/>
          <a:ext cx="0" cy="0"/>
          <a:chOff x="0" y="0"/>
          <a:chExt cx="0" cy="0"/>
        </a:xfrm>
      </p:grpSpPr>
      <p:sp>
        <p:nvSpPr>
          <p:cNvPr id="6736" name="Google Shape;6736;p36"/>
          <p:cNvSpPr txBox="1"/>
          <p:nvPr>
            <p:ph idx="4294967295" type="title"/>
          </p:nvPr>
        </p:nvSpPr>
        <p:spPr>
          <a:xfrm>
            <a:off x="1048350" y="95440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737" name="Google Shape;6737;p36"/>
          <p:cNvSpPr txBox="1"/>
          <p:nvPr>
            <p:ph idx="4294967295" type="body"/>
          </p:nvPr>
        </p:nvSpPr>
        <p:spPr>
          <a:xfrm>
            <a:off x="1068100" y="1457875"/>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SzPts val="1100"/>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400">
              <a:solidFill>
                <a:srgbClr val="435D74"/>
              </a:solidFill>
              <a:latin typeface="Arial"/>
              <a:ea typeface="Arial"/>
              <a:cs typeface="Arial"/>
              <a:sym typeface="Arial"/>
            </a:endParaRPr>
          </a:p>
        </p:txBody>
      </p:sp>
      <p:sp>
        <p:nvSpPr>
          <p:cNvPr id="6738" name="Google Shape;6738;p36"/>
          <p:cNvSpPr txBox="1"/>
          <p:nvPr>
            <p:ph idx="4294967295" type="body"/>
          </p:nvPr>
        </p:nvSpPr>
        <p:spPr>
          <a:xfrm>
            <a:off x="1068100" y="1919049"/>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SzPts val="1100"/>
              <a:buNone/>
            </a:pPr>
            <a:r>
              <a:rPr b="1" lang="en">
                <a:solidFill>
                  <a:srgbClr val="F3F3F3"/>
                </a:solidFill>
                <a:latin typeface="Arial"/>
                <a:ea typeface="Arial"/>
                <a:cs typeface="Arial"/>
                <a:sym typeface="Arial"/>
              </a:rPr>
              <a:t>Abril Fatface</a:t>
            </a:r>
            <a:endParaRPr b="1">
              <a:solidFill>
                <a:srgbClr val="F3F3F3"/>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3">
                  <a:extLst>
                    <a:ext uri="{A12FA001-AC4F-418D-AE19-62706E023703}">
                      <ahyp:hlinkClr val="tx"/>
                    </a:ext>
                  </a:extLst>
                </a:hlinkClick>
              </a:rPr>
              <a:t>https://fonts.google.com/specimen/Abril+Fatface</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sz="800">
              <a:solidFill>
                <a:srgbClr val="F3F3F3"/>
              </a:solidFill>
              <a:latin typeface="Arial"/>
              <a:ea typeface="Arial"/>
              <a:cs typeface="Arial"/>
              <a:sym typeface="Arial"/>
            </a:endParaRPr>
          </a:p>
          <a:p>
            <a:pPr indent="0" lvl="0" marL="0" rtl="0" algn="ctr">
              <a:lnSpc>
                <a:spcPct val="115000"/>
              </a:lnSpc>
              <a:spcBef>
                <a:spcPts val="0"/>
              </a:spcBef>
              <a:spcAft>
                <a:spcPts val="0"/>
              </a:spcAft>
              <a:buSzPts val="1100"/>
              <a:buNone/>
            </a:pPr>
            <a:r>
              <a:rPr b="1" lang="en">
                <a:solidFill>
                  <a:srgbClr val="F3F3F3"/>
                </a:solidFill>
                <a:latin typeface="Arial"/>
                <a:ea typeface="Arial"/>
                <a:cs typeface="Arial"/>
                <a:sym typeface="Arial"/>
              </a:rPr>
              <a:t>Barlow Semi Condensed</a:t>
            </a:r>
            <a:endParaRPr b="1">
              <a:solidFill>
                <a:srgbClr val="F3F3F3"/>
              </a:solidFill>
              <a:latin typeface="Arial"/>
              <a:ea typeface="Arial"/>
              <a:cs typeface="Arial"/>
              <a:sym typeface="Arial"/>
            </a:endParaRPr>
          </a:p>
          <a:p>
            <a:pPr indent="0" lvl="0" marL="0" rtl="0" algn="ctr">
              <a:lnSpc>
                <a:spcPct val="115000"/>
              </a:lnSpc>
              <a:spcBef>
                <a:spcPts val="0"/>
              </a:spcBef>
              <a:spcAft>
                <a:spcPts val="0"/>
              </a:spcAft>
              <a:buClr>
                <a:schemeClr val="dk1"/>
              </a:buClr>
              <a:buSzPts val="1100"/>
              <a:buFont typeface="Arial"/>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4">
                  <a:extLst>
                    <a:ext uri="{A12FA001-AC4F-418D-AE19-62706E023703}">
                      <ahyp:hlinkClr val="tx"/>
                    </a:ext>
                  </a:extLst>
                </a:hlinkClick>
              </a:rPr>
              <a:t>https://fonts.google.com/specimen/Barlow+Semi+Condensed</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p:txBody>
      </p:sp>
      <p:sp>
        <p:nvSpPr>
          <p:cNvPr id="6739" name="Google Shape;6739;p36"/>
          <p:cNvSpPr/>
          <p:nvPr/>
        </p:nvSpPr>
        <p:spPr>
          <a:xfrm>
            <a:off x="2052638" y="3498875"/>
            <a:ext cx="791400" cy="754200"/>
          </a:xfrm>
          <a:prstGeom prst="roundRect">
            <a:avLst>
              <a:gd fmla="val 16667" name="adj"/>
            </a:avLst>
          </a:prstGeom>
          <a:solidFill>
            <a:srgbClr val="DB634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36"/>
          <p:cNvSpPr/>
          <p:nvPr/>
        </p:nvSpPr>
        <p:spPr>
          <a:xfrm>
            <a:off x="3114457" y="3498875"/>
            <a:ext cx="791400" cy="754200"/>
          </a:xfrm>
          <a:prstGeom prst="roundRect">
            <a:avLst>
              <a:gd fmla="val 16667" name="adj"/>
            </a:avLst>
          </a:prstGeom>
          <a:solidFill>
            <a:srgbClr val="F3806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36"/>
          <p:cNvSpPr/>
          <p:nvPr/>
        </p:nvSpPr>
        <p:spPr>
          <a:xfrm>
            <a:off x="4176277" y="3498875"/>
            <a:ext cx="791400" cy="754200"/>
          </a:xfrm>
          <a:prstGeom prst="roundRect">
            <a:avLst>
              <a:gd fmla="val 16667" name="adj"/>
            </a:avLst>
          </a:prstGeom>
          <a:solidFill>
            <a:srgbClr val="FFCDB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36"/>
          <p:cNvSpPr/>
          <p:nvPr/>
        </p:nvSpPr>
        <p:spPr>
          <a:xfrm>
            <a:off x="990813" y="3498875"/>
            <a:ext cx="791400" cy="754200"/>
          </a:xfrm>
          <a:prstGeom prst="roundRect">
            <a:avLst>
              <a:gd fmla="val 16667" name="adj"/>
            </a:avLst>
          </a:prstGeom>
          <a:solidFill>
            <a:schemeClr val="dk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36"/>
          <p:cNvSpPr txBox="1"/>
          <p:nvPr/>
        </p:nvSpPr>
        <p:spPr>
          <a:xfrm>
            <a:off x="2052638"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#db634d</a:t>
            </a:r>
            <a:endParaRPr b="0" i="0" sz="1000" u="none" cap="none" strike="noStrike">
              <a:solidFill>
                <a:srgbClr val="FFFFFF"/>
              </a:solidFill>
              <a:latin typeface="Arial"/>
              <a:ea typeface="Arial"/>
              <a:cs typeface="Arial"/>
              <a:sym typeface="Arial"/>
            </a:endParaRPr>
          </a:p>
        </p:txBody>
      </p:sp>
      <p:sp>
        <p:nvSpPr>
          <p:cNvPr id="6744" name="Google Shape;6744;p36"/>
          <p:cNvSpPr txBox="1"/>
          <p:nvPr/>
        </p:nvSpPr>
        <p:spPr>
          <a:xfrm>
            <a:off x="3114463"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#f38065</a:t>
            </a:r>
            <a:endParaRPr b="0" i="0" sz="1000" u="none" cap="none" strike="noStrike">
              <a:solidFill>
                <a:srgbClr val="FFFFFF"/>
              </a:solidFill>
              <a:latin typeface="Arial"/>
              <a:ea typeface="Arial"/>
              <a:cs typeface="Arial"/>
              <a:sym typeface="Arial"/>
            </a:endParaRPr>
          </a:p>
        </p:txBody>
      </p:sp>
      <p:sp>
        <p:nvSpPr>
          <p:cNvPr id="6745" name="Google Shape;6745;p36"/>
          <p:cNvSpPr txBox="1"/>
          <p:nvPr/>
        </p:nvSpPr>
        <p:spPr>
          <a:xfrm>
            <a:off x="4176288"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#ffcdb8</a:t>
            </a:r>
            <a:endParaRPr b="0" i="0" sz="1000" u="none" cap="none" strike="noStrike">
              <a:solidFill>
                <a:schemeClr val="dk1"/>
              </a:solidFill>
              <a:latin typeface="Arial"/>
              <a:ea typeface="Arial"/>
              <a:cs typeface="Arial"/>
              <a:sym typeface="Arial"/>
            </a:endParaRPr>
          </a:p>
        </p:txBody>
      </p:sp>
      <p:sp>
        <p:nvSpPr>
          <p:cNvPr id="6746" name="Google Shape;6746;p36"/>
          <p:cNvSpPr txBox="1"/>
          <p:nvPr/>
        </p:nvSpPr>
        <p:spPr>
          <a:xfrm>
            <a:off x="990813"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#272727</a:t>
            </a:r>
            <a:endParaRPr b="0" i="0" sz="1000" u="none" cap="none" strike="noStrike">
              <a:solidFill>
                <a:srgbClr val="FFFFFF"/>
              </a:solidFill>
              <a:latin typeface="Arial"/>
              <a:ea typeface="Arial"/>
              <a:cs typeface="Arial"/>
              <a:sym typeface="Arial"/>
            </a:endParaRPr>
          </a:p>
        </p:txBody>
      </p:sp>
      <p:sp>
        <p:nvSpPr>
          <p:cNvPr id="6747" name="Google Shape;6747;p36"/>
          <p:cNvSpPr/>
          <p:nvPr/>
        </p:nvSpPr>
        <p:spPr>
          <a:xfrm>
            <a:off x="5238102" y="3498875"/>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36"/>
          <p:cNvSpPr txBox="1"/>
          <p:nvPr/>
        </p:nvSpPr>
        <p:spPr>
          <a:xfrm>
            <a:off x="5238113"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#ffffff</a:t>
            </a:r>
            <a:endParaRPr b="0" i="0" sz="1000" u="none" cap="none" strike="noStrike">
              <a:solidFill>
                <a:schemeClr val="dk1"/>
              </a:solidFill>
              <a:latin typeface="Arial"/>
              <a:ea typeface="Arial"/>
              <a:cs typeface="Arial"/>
              <a:sym typeface="Arial"/>
            </a:endParaRPr>
          </a:p>
        </p:txBody>
      </p:sp>
      <p:sp>
        <p:nvSpPr>
          <p:cNvPr id="6749" name="Google Shape;6749;p36"/>
          <p:cNvSpPr/>
          <p:nvPr/>
        </p:nvSpPr>
        <p:spPr>
          <a:xfrm>
            <a:off x="7361827" y="3498875"/>
            <a:ext cx="791400" cy="754200"/>
          </a:xfrm>
          <a:prstGeom prst="roundRect">
            <a:avLst>
              <a:gd fmla="val 16667" name="adj"/>
            </a:avLst>
          </a:prstGeom>
          <a:solidFill>
            <a:srgbClr val="B1C5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36"/>
          <p:cNvSpPr txBox="1"/>
          <p:nvPr/>
        </p:nvSpPr>
        <p:spPr>
          <a:xfrm>
            <a:off x="7361838"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#b1c5da</a:t>
            </a:r>
            <a:endParaRPr b="0" i="0" sz="1000" u="none" cap="none" strike="noStrike">
              <a:solidFill>
                <a:schemeClr val="dk1"/>
              </a:solidFill>
              <a:latin typeface="Arial"/>
              <a:ea typeface="Arial"/>
              <a:cs typeface="Arial"/>
              <a:sym typeface="Arial"/>
            </a:endParaRPr>
          </a:p>
        </p:txBody>
      </p:sp>
      <p:sp>
        <p:nvSpPr>
          <p:cNvPr id="6751" name="Google Shape;6751;p36"/>
          <p:cNvSpPr/>
          <p:nvPr/>
        </p:nvSpPr>
        <p:spPr>
          <a:xfrm>
            <a:off x="6299952" y="3498875"/>
            <a:ext cx="791400" cy="754200"/>
          </a:xfrm>
          <a:prstGeom prst="roundRect">
            <a:avLst>
              <a:gd fmla="val 16667" name="adj"/>
            </a:avLst>
          </a:prstGeom>
          <a:solidFill>
            <a:srgbClr val="E6EDF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36"/>
          <p:cNvSpPr txBox="1"/>
          <p:nvPr/>
        </p:nvSpPr>
        <p:spPr>
          <a:xfrm>
            <a:off x="6299963"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#e6edf3</a:t>
            </a:r>
            <a:endParaRPr b="0" i="0" sz="1000" u="none" cap="none" strike="noStrike">
              <a:solidFill>
                <a:schemeClr val="dk1"/>
              </a:solidFill>
              <a:latin typeface="Arial"/>
              <a:ea typeface="Arial"/>
              <a:cs typeface="Arial"/>
              <a:sym typeface="Arial"/>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56" name="Shape 6756"/>
        <p:cNvGrpSpPr/>
        <p:nvPr/>
      </p:nvGrpSpPr>
      <p:grpSpPr>
        <a:xfrm>
          <a:off x="0" y="0"/>
          <a:ext cx="0" cy="0"/>
          <a:chOff x="0" y="0"/>
          <a:chExt cx="0" cy="0"/>
        </a:xfrm>
      </p:grpSpPr>
      <p:sp>
        <p:nvSpPr>
          <p:cNvPr id="6757" name="Google Shape;6757;p37"/>
          <p:cNvSpPr txBox="1"/>
          <p:nvPr>
            <p:ph idx="4294967295" type="title"/>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6758" name="Google Shape;6758;p37"/>
          <p:cNvSpPr txBox="1"/>
          <p:nvPr>
            <p:ph idx="4294967295" type="body"/>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SzPts val="1100"/>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6759" name="Google Shape;6759;p37"/>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6760" name="Google Shape;6760;p37"/>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b="0" i="0" sz="1400" u="none" cap="none" strike="noStrike">
              <a:solidFill>
                <a:srgbClr val="869FB2"/>
              </a:solidFill>
              <a:latin typeface="Arial"/>
              <a:ea typeface="Arial"/>
              <a:cs typeface="Arial"/>
              <a:sym typeface="Arial"/>
            </a:endParaRPr>
          </a:p>
        </p:txBody>
      </p:sp>
      <p:sp>
        <p:nvSpPr>
          <p:cNvPr id="6761" name="Google Shape;6761;p37"/>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b="0" i="0" sz="1400" u="none" cap="none" strike="noStrike">
              <a:solidFill>
                <a:srgbClr val="869FB2"/>
              </a:solidFill>
              <a:latin typeface="Arial"/>
              <a:ea typeface="Arial"/>
              <a:cs typeface="Arial"/>
              <a:sym typeface="Arial"/>
            </a:endParaRPr>
          </a:p>
        </p:txBody>
      </p:sp>
      <p:sp>
        <p:nvSpPr>
          <p:cNvPr id="6762" name="Google Shape;6762;p37"/>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b="0" i="0" sz="1400" u="none" cap="none" strike="noStrike">
              <a:solidFill>
                <a:srgbClr val="869FB2"/>
              </a:solidFill>
              <a:latin typeface="Arial"/>
              <a:ea typeface="Arial"/>
              <a:cs typeface="Arial"/>
              <a:sym typeface="Arial"/>
            </a:endParaRPr>
          </a:p>
        </p:txBody>
      </p:sp>
      <p:sp>
        <p:nvSpPr>
          <p:cNvPr id="6763" name="Google Shape;6763;p37"/>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b="0" i="0" sz="1400" u="none" cap="none" strike="noStrike">
              <a:solidFill>
                <a:srgbClr val="869FB2"/>
              </a:solidFill>
              <a:latin typeface="Arial"/>
              <a:ea typeface="Arial"/>
              <a:cs typeface="Arial"/>
              <a:sym typeface="Arial"/>
            </a:endParaRPr>
          </a:p>
        </p:txBody>
      </p:sp>
      <p:pic>
        <p:nvPicPr>
          <p:cNvPr id="6764" name="Google Shape;6764;p37"/>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6765" name="Google Shape;6765;p37"/>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6766" name="Google Shape;6766;p37"/>
          <p:cNvPicPr preferRelativeResize="0"/>
          <p:nvPr/>
        </p:nvPicPr>
        <p:blipFill rotWithShape="1">
          <a:blip r:embed="rId11">
            <a:alphaModFix/>
          </a:blip>
          <a:srcRect b="11944" l="0" r="0" t="6567"/>
          <a:stretch/>
        </p:blipFill>
        <p:spPr>
          <a:xfrm>
            <a:off x="5347337" y="2581527"/>
            <a:ext cx="1448284" cy="1180164"/>
          </a:xfrm>
          <a:prstGeom prst="rect">
            <a:avLst/>
          </a:prstGeom>
          <a:noFill/>
          <a:ln>
            <a:noFill/>
          </a:ln>
        </p:spPr>
      </p:pic>
      <p:pic>
        <p:nvPicPr>
          <p:cNvPr id="6767" name="Google Shape;6767;p37"/>
          <p:cNvPicPr preferRelativeResize="0"/>
          <p:nvPr/>
        </p:nvPicPr>
        <p:blipFill rotWithShape="1">
          <a:blip r:embed="rId12">
            <a:alphaModFix/>
          </a:blip>
          <a:srcRect b="17966" l="0" r="0" t="11708"/>
          <a:stretch/>
        </p:blipFill>
        <p:spPr>
          <a:xfrm>
            <a:off x="6836257" y="2523903"/>
            <a:ext cx="1796923" cy="1263600"/>
          </a:xfrm>
          <a:prstGeom prst="rect">
            <a:avLst/>
          </a:prstGeom>
          <a:noFill/>
          <a:ln>
            <a:noFill/>
          </a:ln>
        </p:spPr>
      </p:pic>
      <p:sp>
        <p:nvSpPr>
          <p:cNvPr id="6768" name="Google Shape;6768;p37"/>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13">
                  <a:extLst>
                    <a:ext uri="{A12FA001-AC4F-418D-AE19-62706E023703}">
                      <ahyp:hlinkClr val="tx"/>
                    </a:ext>
                  </a:extLst>
                </a:hlinkClick>
              </a:rPr>
              <a:t>Cuate</a:t>
            </a:r>
            <a:endParaRPr b="0" i="0" sz="1400" u="none" cap="none" strike="noStrike">
              <a:solidFill>
                <a:srgbClr val="869FB2"/>
              </a:solidFill>
              <a:latin typeface="Arial"/>
              <a:ea typeface="Arial"/>
              <a:cs typeface="Arial"/>
              <a:sym typeface="Arial"/>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72" name="Shape 6772"/>
        <p:cNvGrpSpPr/>
        <p:nvPr/>
      </p:nvGrpSpPr>
      <p:grpSpPr>
        <a:xfrm>
          <a:off x="0" y="0"/>
          <a:ext cx="0" cy="0"/>
          <a:chOff x="0" y="0"/>
          <a:chExt cx="0" cy="0"/>
        </a:xfrm>
      </p:grpSpPr>
      <p:sp>
        <p:nvSpPr>
          <p:cNvPr id="6773" name="Google Shape;6773;p38"/>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You can easily</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resize</a:t>
            </a:r>
            <a:r>
              <a:rPr b="0" i="0" lang="en" sz="1100" u="none" cap="none" strike="noStrike">
                <a:solidFill>
                  <a:srgbClr val="435D74"/>
                </a:solidFill>
                <a:latin typeface="Arial"/>
                <a:ea typeface="Arial"/>
                <a:cs typeface="Arial"/>
                <a:sym typeface="Arial"/>
              </a:rPr>
              <a:t> </a:t>
            </a:r>
            <a:r>
              <a:rPr b="0" i="0" lang="en" sz="1100" u="none" cap="none" strike="noStrike">
                <a:solidFill>
                  <a:srgbClr val="FFFFFF"/>
                </a:solidFill>
                <a:latin typeface="Arial"/>
                <a:ea typeface="Arial"/>
                <a:cs typeface="Arial"/>
                <a:sym typeface="Arial"/>
              </a:rPr>
              <a:t>these resources without losing quality. To</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change the color</a:t>
            </a:r>
            <a:r>
              <a:rPr b="0" i="0" lang="en" sz="1100" u="none" cap="none" strike="noStrike">
                <a:solidFill>
                  <a:srgbClr val="FFFFFF"/>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b="0" i="0" lang="en" sz="1100" u="none" cap="none" strike="noStrike">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b="0" i="0" lang="en" sz="1100" u="none" cap="none" strike="noStrike">
                <a:solidFill>
                  <a:srgbClr val="FFFFFF"/>
                </a:solidFill>
                <a:latin typeface="Arial"/>
                <a:ea typeface="Arial"/>
                <a:cs typeface="Arial"/>
                <a:sym typeface="Arial"/>
              </a:rPr>
              <a:t> on Slidesgo.</a:t>
            </a:r>
            <a:endParaRPr b="0" i="0" sz="1100" u="none" cap="none" strike="noStrike">
              <a:solidFill>
                <a:srgbClr val="FFFFFF"/>
              </a:solidFill>
              <a:latin typeface="Arial"/>
              <a:ea typeface="Arial"/>
              <a:cs typeface="Arial"/>
              <a:sym typeface="Arial"/>
            </a:endParaRPr>
          </a:p>
        </p:txBody>
      </p:sp>
      <p:grpSp>
        <p:nvGrpSpPr>
          <p:cNvPr id="6774" name="Google Shape;6774;p38"/>
          <p:cNvGrpSpPr/>
          <p:nvPr/>
        </p:nvGrpSpPr>
        <p:grpSpPr>
          <a:xfrm>
            <a:off x="5156078" y="3085736"/>
            <a:ext cx="474294" cy="551291"/>
            <a:chOff x="4727025" y="1332775"/>
            <a:chExt cx="59900" cy="69625"/>
          </a:xfrm>
        </p:grpSpPr>
        <p:sp>
          <p:nvSpPr>
            <p:cNvPr id="6775" name="Google Shape;6775;p3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3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77" name="Google Shape;6777;p38"/>
          <p:cNvGrpSpPr/>
          <p:nvPr/>
        </p:nvGrpSpPr>
        <p:grpSpPr>
          <a:xfrm>
            <a:off x="5769734" y="2314340"/>
            <a:ext cx="555653" cy="557031"/>
            <a:chOff x="4820425" y="1329900"/>
            <a:chExt cx="70175" cy="70350"/>
          </a:xfrm>
        </p:grpSpPr>
        <p:sp>
          <p:nvSpPr>
            <p:cNvPr id="6778" name="Google Shape;6778;p3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3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3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3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82" name="Google Shape;6782;p38"/>
          <p:cNvGrpSpPr/>
          <p:nvPr/>
        </p:nvGrpSpPr>
        <p:grpSpPr>
          <a:xfrm>
            <a:off x="6396103" y="2318845"/>
            <a:ext cx="582574" cy="533871"/>
            <a:chOff x="4903200" y="1331525"/>
            <a:chExt cx="73575" cy="67425"/>
          </a:xfrm>
        </p:grpSpPr>
        <p:sp>
          <p:nvSpPr>
            <p:cNvPr id="6783" name="Google Shape;6783;p3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3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85" name="Google Shape;6785;p38"/>
          <p:cNvGrpSpPr/>
          <p:nvPr/>
        </p:nvGrpSpPr>
        <p:grpSpPr>
          <a:xfrm>
            <a:off x="5755581" y="3078709"/>
            <a:ext cx="583960" cy="565345"/>
            <a:chOff x="4815575" y="1416800"/>
            <a:chExt cx="73750" cy="71400"/>
          </a:xfrm>
        </p:grpSpPr>
        <p:sp>
          <p:nvSpPr>
            <p:cNvPr id="6786" name="Google Shape;6786;p3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3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3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89" name="Google Shape;6789;p38"/>
          <p:cNvGrpSpPr/>
          <p:nvPr/>
        </p:nvGrpSpPr>
        <p:grpSpPr>
          <a:xfrm>
            <a:off x="6390362" y="3108896"/>
            <a:ext cx="589898" cy="504970"/>
            <a:chOff x="4902475" y="1418875"/>
            <a:chExt cx="74500" cy="63775"/>
          </a:xfrm>
        </p:grpSpPr>
        <p:sp>
          <p:nvSpPr>
            <p:cNvPr id="6790" name="Google Shape;6790;p3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38"/>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92" name="Google Shape;6792;p38"/>
          <p:cNvGrpSpPr/>
          <p:nvPr/>
        </p:nvGrpSpPr>
        <p:grpSpPr>
          <a:xfrm>
            <a:off x="5765577" y="3826000"/>
            <a:ext cx="563967" cy="567127"/>
            <a:chOff x="4818100" y="1507675"/>
            <a:chExt cx="71225" cy="71625"/>
          </a:xfrm>
        </p:grpSpPr>
        <p:sp>
          <p:nvSpPr>
            <p:cNvPr id="6793" name="Google Shape;6793;p3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3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3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3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97" name="Google Shape;6797;p38"/>
          <p:cNvGrpSpPr/>
          <p:nvPr/>
        </p:nvGrpSpPr>
        <p:grpSpPr>
          <a:xfrm>
            <a:off x="5079075" y="3829461"/>
            <a:ext cx="628301" cy="588505"/>
            <a:chOff x="4721450" y="1509475"/>
            <a:chExt cx="79350" cy="74325"/>
          </a:xfrm>
        </p:grpSpPr>
        <p:sp>
          <p:nvSpPr>
            <p:cNvPr id="6798" name="Google Shape;6798;p3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3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3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3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02" name="Google Shape;6802;p38"/>
          <p:cNvGrpSpPr/>
          <p:nvPr/>
        </p:nvGrpSpPr>
        <p:grpSpPr>
          <a:xfrm>
            <a:off x="6424608" y="3814027"/>
            <a:ext cx="557038" cy="562772"/>
            <a:chOff x="4906800" y="1507500"/>
            <a:chExt cx="70350" cy="71075"/>
          </a:xfrm>
        </p:grpSpPr>
        <p:sp>
          <p:nvSpPr>
            <p:cNvPr id="6803" name="Google Shape;6803;p3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3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3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3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3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08" name="Google Shape;6808;p38"/>
          <p:cNvGrpSpPr/>
          <p:nvPr/>
        </p:nvGrpSpPr>
        <p:grpSpPr>
          <a:xfrm>
            <a:off x="4462216" y="2340963"/>
            <a:ext cx="517934" cy="517934"/>
            <a:chOff x="3736598" y="2170606"/>
            <a:chExt cx="404889" cy="404889"/>
          </a:xfrm>
        </p:grpSpPr>
        <p:sp>
          <p:nvSpPr>
            <p:cNvPr id="6809" name="Google Shape;6809;p3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3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3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3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13" name="Google Shape;6813;p38"/>
          <p:cNvGrpSpPr/>
          <p:nvPr/>
        </p:nvGrpSpPr>
        <p:grpSpPr>
          <a:xfrm>
            <a:off x="3729277" y="2341061"/>
            <a:ext cx="586986" cy="517740"/>
            <a:chOff x="3161917" y="2170682"/>
            <a:chExt cx="458870" cy="404737"/>
          </a:xfrm>
        </p:grpSpPr>
        <p:sp>
          <p:nvSpPr>
            <p:cNvPr id="6814" name="Google Shape;6814;p3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3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3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17" name="Google Shape;6817;p38"/>
          <p:cNvGrpSpPr/>
          <p:nvPr/>
        </p:nvGrpSpPr>
        <p:grpSpPr>
          <a:xfrm>
            <a:off x="3752299" y="3102400"/>
            <a:ext cx="540943" cy="517963"/>
            <a:chOff x="3179914" y="2889488"/>
            <a:chExt cx="422876" cy="404911"/>
          </a:xfrm>
        </p:grpSpPr>
        <p:sp>
          <p:nvSpPr>
            <p:cNvPr id="6818" name="Google Shape;6818;p3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3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3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3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3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3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24" name="Google Shape;6824;p38"/>
          <p:cNvGrpSpPr/>
          <p:nvPr/>
        </p:nvGrpSpPr>
        <p:grpSpPr>
          <a:xfrm>
            <a:off x="4453093" y="3102358"/>
            <a:ext cx="536179" cy="518047"/>
            <a:chOff x="3729467" y="2889422"/>
            <a:chExt cx="419152" cy="404977"/>
          </a:xfrm>
        </p:grpSpPr>
        <p:sp>
          <p:nvSpPr>
            <p:cNvPr id="6825" name="Google Shape;6825;p3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3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3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3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3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3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3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32" name="Google Shape;6832;p38"/>
          <p:cNvGrpSpPr/>
          <p:nvPr/>
        </p:nvGrpSpPr>
        <p:grpSpPr>
          <a:xfrm>
            <a:off x="1990126" y="3445787"/>
            <a:ext cx="965352" cy="134612"/>
            <a:chOff x="4411970" y="2962952"/>
            <a:chExt cx="706545" cy="104213"/>
          </a:xfrm>
        </p:grpSpPr>
        <p:sp>
          <p:nvSpPr>
            <p:cNvPr id="6833" name="Google Shape;6833;p3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3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3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3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37" name="Google Shape;6837;p38"/>
          <p:cNvGrpSpPr/>
          <p:nvPr/>
        </p:nvGrpSpPr>
        <p:grpSpPr>
          <a:xfrm>
            <a:off x="1990126" y="3041077"/>
            <a:ext cx="960158" cy="289172"/>
            <a:chOff x="4411970" y="2726085"/>
            <a:chExt cx="643107" cy="193659"/>
          </a:xfrm>
        </p:grpSpPr>
        <p:sp>
          <p:nvSpPr>
            <p:cNvPr id="6838" name="Google Shape;6838;p3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3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3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41" name="Google Shape;6841;p38"/>
          <p:cNvGrpSpPr/>
          <p:nvPr/>
        </p:nvGrpSpPr>
        <p:grpSpPr>
          <a:xfrm>
            <a:off x="998624" y="3295400"/>
            <a:ext cx="811504" cy="252583"/>
            <a:chOff x="4411970" y="4340222"/>
            <a:chExt cx="779468" cy="242682"/>
          </a:xfrm>
        </p:grpSpPr>
        <p:sp>
          <p:nvSpPr>
            <p:cNvPr id="6842" name="Google Shape;6842;p3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3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3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45" name="Google Shape;6845;p38"/>
          <p:cNvGrpSpPr/>
          <p:nvPr/>
        </p:nvGrpSpPr>
        <p:grpSpPr>
          <a:xfrm>
            <a:off x="1990126" y="2709308"/>
            <a:ext cx="965160" cy="216230"/>
            <a:chOff x="4411970" y="2468674"/>
            <a:chExt cx="747317" cy="167425"/>
          </a:xfrm>
        </p:grpSpPr>
        <p:sp>
          <p:nvSpPr>
            <p:cNvPr id="6846" name="Google Shape;6846;p3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3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48" name="Google Shape;6848;p38"/>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49" name="Google Shape;6849;p38"/>
          <p:cNvGrpSpPr/>
          <p:nvPr/>
        </p:nvGrpSpPr>
        <p:grpSpPr>
          <a:xfrm>
            <a:off x="997692" y="2334687"/>
            <a:ext cx="1959041" cy="208784"/>
            <a:chOff x="6336019" y="3733725"/>
            <a:chExt cx="2566206" cy="351310"/>
          </a:xfrm>
        </p:grpSpPr>
        <p:sp>
          <p:nvSpPr>
            <p:cNvPr id="6850" name="Google Shape;6850;p38"/>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38"/>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38"/>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38"/>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54" name="Google Shape;6854;p38"/>
          <p:cNvGrpSpPr/>
          <p:nvPr/>
        </p:nvGrpSpPr>
        <p:grpSpPr>
          <a:xfrm>
            <a:off x="1990126" y="3950602"/>
            <a:ext cx="946551" cy="153200"/>
            <a:chOff x="4404545" y="3301592"/>
            <a:chExt cx="782403" cy="129272"/>
          </a:xfrm>
        </p:grpSpPr>
        <p:sp>
          <p:nvSpPr>
            <p:cNvPr id="6855" name="Google Shape;6855;p3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38"/>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57" name="Google Shape;6857;p38"/>
          <p:cNvGrpSpPr/>
          <p:nvPr/>
        </p:nvGrpSpPr>
        <p:grpSpPr>
          <a:xfrm>
            <a:off x="1990126" y="3695937"/>
            <a:ext cx="962257" cy="139127"/>
            <a:chOff x="4411970" y="3131459"/>
            <a:chExt cx="710520" cy="117397"/>
          </a:xfrm>
        </p:grpSpPr>
        <p:sp>
          <p:nvSpPr>
            <p:cNvPr id="6858" name="Google Shape;6858;p3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3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descr="Timeline background shape" id="6860" name="Google Shape;6860;p38"/>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61" name="Google Shape;6861;p38"/>
          <p:cNvGrpSpPr/>
          <p:nvPr/>
        </p:nvGrpSpPr>
        <p:grpSpPr>
          <a:xfrm>
            <a:off x="990271" y="3621603"/>
            <a:ext cx="823838" cy="458988"/>
            <a:chOff x="4411970" y="1801825"/>
            <a:chExt cx="734586" cy="409262"/>
          </a:xfrm>
        </p:grpSpPr>
        <p:sp>
          <p:nvSpPr>
            <p:cNvPr id="6862" name="Google Shape;6862;p3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3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64" name="Google Shape;6864;p38"/>
          <p:cNvGrpSpPr/>
          <p:nvPr/>
        </p:nvGrpSpPr>
        <p:grpSpPr>
          <a:xfrm>
            <a:off x="3095243" y="2339173"/>
            <a:ext cx="521514" cy="521514"/>
            <a:chOff x="5681300" y="2527788"/>
            <a:chExt cx="805800" cy="805800"/>
          </a:xfrm>
        </p:grpSpPr>
        <p:sp>
          <p:nvSpPr>
            <p:cNvPr id="6865" name="Google Shape;6865;p38"/>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3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67" name="Google Shape;6867;p38"/>
          <p:cNvGrpSpPr/>
          <p:nvPr/>
        </p:nvGrpSpPr>
        <p:grpSpPr>
          <a:xfrm>
            <a:off x="3089483" y="3094865"/>
            <a:ext cx="533033" cy="533033"/>
            <a:chOff x="4049800" y="640400"/>
            <a:chExt cx="858900" cy="858900"/>
          </a:xfrm>
        </p:grpSpPr>
        <p:sp>
          <p:nvSpPr>
            <p:cNvPr id="6868" name="Google Shape;6868;p38"/>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38"/>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70" name="Google Shape;6870;p38"/>
          <p:cNvGrpSpPr/>
          <p:nvPr/>
        </p:nvGrpSpPr>
        <p:grpSpPr>
          <a:xfrm>
            <a:off x="3014966" y="3772543"/>
            <a:ext cx="682068" cy="682068"/>
            <a:chOff x="5080187" y="927900"/>
            <a:chExt cx="961200" cy="961200"/>
          </a:xfrm>
        </p:grpSpPr>
        <p:sp>
          <p:nvSpPr>
            <p:cNvPr id="6871" name="Google Shape;6871;p38"/>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38"/>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38"/>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38"/>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3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3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3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3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79" name="Google Shape;6879;p38"/>
          <p:cNvGrpSpPr/>
          <p:nvPr/>
        </p:nvGrpSpPr>
        <p:grpSpPr>
          <a:xfrm>
            <a:off x="4478465" y="3869234"/>
            <a:ext cx="505651" cy="504006"/>
            <a:chOff x="6039282" y="1042577"/>
            <a:chExt cx="734316" cy="731929"/>
          </a:xfrm>
        </p:grpSpPr>
        <p:sp>
          <p:nvSpPr>
            <p:cNvPr id="6880" name="Google Shape;6880;p3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3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3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3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3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3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3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3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3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3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3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3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3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3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3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3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3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3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3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3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3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1" name="Google Shape;6901;p38"/>
          <p:cNvGrpSpPr/>
          <p:nvPr/>
        </p:nvGrpSpPr>
        <p:grpSpPr>
          <a:xfrm>
            <a:off x="5091067" y="2298862"/>
            <a:ext cx="567744" cy="602136"/>
            <a:chOff x="1825800" y="1651625"/>
            <a:chExt cx="539989" cy="571775"/>
          </a:xfrm>
        </p:grpSpPr>
        <p:sp>
          <p:nvSpPr>
            <p:cNvPr id="6902" name="Google Shape;6902;p38"/>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38"/>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38"/>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3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6" name="Google Shape;6906;p38"/>
          <p:cNvGrpSpPr/>
          <p:nvPr/>
        </p:nvGrpSpPr>
        <p:grpSpPr>
          <a:xfrm>
            <a:off x="3765995" y="3855579"/>
            <a:ext cx="508123" cy="507955"/>
            <a:chOff x="1897577" y="2802432"/>
            <a:chExt cx="492176" cy="492014"/>
          </a:xfrm>
        </p:grpSpPr>
        <p:sp>
          <p:nvSpPr>
            <p:cNvPr id="6907" name="Google Shape;6907;p38"/>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38"/>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38"/>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38"/>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38"/>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38"/>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38"/>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38"/>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38"/>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38"/>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38"/>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38"/>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19" name="Google Shape;6919;p38"/>
          <p:cNvGrpSpPr/>
          <p:nvPr/>
        </p:nvGrpSpPr>
        <p:grpSpPr>
          <a:xfrm>
            <a:off x="997525" y="4169123"/>
            <a:ext cx="809227" cy="200843"/>
            <a:chOff x="2013045" y="4813233"/>
            <a:chExt cx="921986" cy="228855"/>
          </a:xfrm>
        </p:grpSpPr>
        <p:sp>
          <p:nvSpPr>
            <p:cNvPr id="6920" name="Google Shape;6920;p38"/>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38"/>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22" name="Google Shape;6922;p38"/>
          <p:cNvGrpSpPr/>
          <p:nvPr/>
        </p:nvGrpSpPr>
        <p:grpSpPr>
          <a:xfrm>
            <a:off x="1005985" y="2656004"/>
            <a:ext cx="792421" cy="269941"/>
            <a:chOff x="1046767" y="4756633"/>
            <a:chExt cx="859646" cy="292841"/>
          </a:xfrm>
        </p:grpSpPr>
        <p:sp>
          <p:nvSpPr>
            <p:cNvPr id="6923" name="Google Shape;6923;p38"/>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38"/>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38"/>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26" name="Google Shape;6926;p3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3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3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3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30" name="Google Shape;6930;p38"/>
          <p:cNvGrpSpPr/>
          <p:nvPr/>
        </p:nvGrpSpPr>
        <p:grpSpPr>
          <a:xfrm>
            <a:off x="7141841" y="2550562"/>
            <a:ext cx="166473" cy="141497"/>
            <a:chOff x="4660325" y="1866850"/>
            <a:chExt cx="68350" cy="58100"/>
          </a:xfrm>
        </p:grpSpPr>
        <p:sp>
          <p:nvSpPr>
            <p:cNvPr id="6931" name="Google Shape;6931;p3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3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33" name="Google Shape;6933;p38"/>
          <p:cNvGrpSpPr/>
          <p:nvPr/>
        </p:nvGrpSpPr>
        <p:grpSpPr>
          <a:xfrm>
            <a:off x="7451186" y="2576286"/>
            <a:ext cx="162515" cy="90049"/>
            <a:chOff x="4791775" y="1877500"/>
            <a:chExt cx="66725" cy="36975"/>
          </a:xfrm>
        </p:grpSpPr>
        <p:sp>
          <p:nvSpPr>
            <p:cNvPr id="6934" name="Google Shape;6934;p3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3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36" name="Google Shape;6936;p38"/>
          <p:cNvGrpSpPr/>
          <p:nvPr/>
        </p:nvGrpSpPr>
        <p:grpSpPr>
          <a:xfrm>
            <a:off x="7772899" y="2576286"/>
            <a:ext cx="144979" cy="90049"/>
            <a:chOff x="4923925" y="1877500"/>
            <a:chExt cx="59525" cy="36975"/>
          </a:xfrm>
        </p:grpSpPr>
        <p:sp>
          <p:nvSpPr>
            <p:cNvPr id="6937" name="Google Shape;6937;p3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3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39" name="Google Shape;6939;p38"/>
          <p:cNvGrpSpPr/>
          <p:nvPr/>
        </p:nvGrpSpPr>
        <p:grpSpPr>
          <a:xfrm>
            <a:off x="8067390" y="2558477"/>
            <a:ext cx="141447" cy="125667"/>
            <a:chOff x="5058450" y="1870100"/>
            <a:chExt cx="58075" cy="51600"/>
          </a:xfrm>
        </p:grpSpPr>
        <p:sp>
          <p:nvSpPr>
            <p:cNvPr id="6940" name="Google Shape;6940;p3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3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42" name="Google Shape;6942;p38"/>
          <p:cNvGrpSpPr/>
          <p:nvPr/>
        </p:nvGrpSpPr>
        <p:grpSpPr>
          <a:xfrm>
            <a:off x="7481905" y="2980885"/>
            <a:ext cx="101077" cy="107645"/>
            <a:chOff x="4811425" y="2065025"/>
            <a:chExt cx="41500" cy="44200"/>
          </a:xfrm>
        </p:grpSpPr>
        <p:sp>
          <p:nvSpPr>
            <p:cNvPr id="6943" name="Google Shape;6943;p3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3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45" name="Google Shape;6945;p38"/>
          <p:cNvGrpSpPr/>
          <p:nvPr/>
        </p:nvGrpSpPr>
        <p:grpSpPr>
          <a:xfrm>
            <a:off x="7774342" y="2981098"/>
            <a:ext cx="120867" cy="107218"/>
            <a:chOff x="4929875" y="2065025"/>
            <a:chExt cx="49625" cy="44025"/>
          </a:xfrm>
        </p:grpSpPr>
        <p:sp>
          <p:nvSpPr>
            <p:cNvPr id="6946" name="Google Shape;6946;p3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3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48" name="Google Shape;6948;p38"/>
          <p:cNvGrpSpPr/>
          <p:nvPr/>
        </p:nvGrpSpPr>
        <p:grpSpPr>
          <a:xfrm>
            <a:off x="8103011" y="2984112"/>
            <a:ext cx="70206" cy="101191"/>
            <a:chOff x="5083925" y="2066350"/>
            <a:chExt cx="28825" cy="41550"/>
          </a:xfrm>
        </p:grpSpPr>
        <p:sp>
          <p:nvSpPr>
            <p:cNvPr id="6949" name="Google Shape;6949;p3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3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51" name="Google Shape;6951;p38"/>
          <p:cNvGrpSpPr/>
          <p:nvPr/>
        </p:nvGrpSpPr>
        <p:grpSpPr>
          <a:xfrm>
            <a:off x="7134565" y="2999759"/>
            <a:ext cx="181026" cy="69896"/>
            <a:chOff x="4659775" y="2072775"/>
            <a:chExt cx="74325" cy="28700"/>
          </a:xfrm>
        </p:grpSpPr>
        <p:sp>
          <p:nvSpPr>
            <p:cNvPr id="6952" name="Google Shape;6952;p3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3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3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55" name="Google Shape;6955;p38"/>
          <p:cNvGrpSpPr/>
          <p:nvPr/>
        </p:nvGrpSpPr>
        <p:grpSpPr>
          <a:xfrm>
            <a:off x="8054421" y="2790324"/>
            <a:ext cx="167387" cy="89197"/>
            <a:chOff x="4662475" y="1976500"/>
            <a:chExt cx="68725" cy="36625"/>
          </a:xfrm>
        </p:grpSpPr>
        <p:sp>
          <p:nvSpPr>
            <p:cNvPr id="6956" name="Google Shape;6956;p3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3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3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59" name="Google Shape;6959;p38"/>
          <p:cNvGrpSpPr/>
          <p:nvPr/>
        </p:nvGrpSpPr>
        <p:grpSpPr>
          <a:xfrm>
            <a:off x="7751326" y="2793764"/>
            <a:ext cx="166899" cy="82317"/>
            <a:chOff x="4920150" y="1977875"/>
            <a:chExt cx="68525" cy="33800"/>
          </a:xfrm>
        </p:grpSpPr>
        <p:sp>
          <p:nvSpPr>
            <p:cNvPr id="6960" name="Google Shape;6960;p3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3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3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63" name="Google Shape;6963;p38"/>
          <p:cNvGrpSpPr/>
          <p:nvPr/>
        </p:nvGrpSpPr>
        <p:grpSpPr>
          <a:xfrm>
            <a:off x="7162483" y="3197682"/>
            <a:ext cx="125190" cy="127859"/>
            <a:chOff x="4676550" y="2160575"/>
            <a:chExt cx="51400" cy="52500"/>
          </a:xfrm>
        </p:grpSpPr>
        <p:sp>
          <p:nvSpPr>
            <p:cNvPr id="6964" name="Google Shape;6964;p3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3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3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67" name="Google Shape;6967;p38"/>
          <p:cNvGrpSpPr/>
          <p:nvPr/>
        </p:nvGrpSpPr>
        <p:grpSpPr>
          <a:xfrm>
            <a:off x="7459741" y="3204714"/>
            <a:ext cx="145405" cy="113794"/>
            <a:chOff x="4768325" y="2163475"/>
            <a:chExt cx="59700" cy="46725"/>
          </a:xfrm>
        </p:grpSpPr>
        <p:sp>
          <p:nvSpPr>
            <p:cNvPr id="6968" name="Google Shape;6968;p3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3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70" name="Google Shape;6970;p3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3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3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3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3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3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76" name="Google Shape;6976;p38"/>
          <p:cNvGrpSpPr/>
          <p:nvPr/>
        </p:nvGrpSpPr>
        <p:grpSpPr>
          <a:xfrm>
            <a:off x="7476059" y="3459808"/>
            <a:ext cx="112768" cy="106853"/>
            <a:chOff x="4768575" y="2253950"/>
            <a:chExt cx="46300" cy="43875"/>
          </a:xfrm>
        </p:grpSpPr>
        <p:sp>
          <p:nvSpPr>
            <p:cNvPr id="6977" name="Google Shape;6977;p3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3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79" name="Google Shape;6979;p38"/>
          <p:cNvGrpSpPr/>
          <p:nvPr/>
        </p:nvGrpSpPr>
        <p:grpSpPr>
          <a:xfrm>
            <a:off x="7775682" y="3948834"/>
            <a:ext cx="118187" cy="146246"/>
            <a:chOff x="4960900" y="2433225"/>
            <a:chExt cx="48525" cy="60050"/>
          </a:xfrm>
        </p:grpSpPr>
        <p:sp>
          <p:nvSpPr>
            <p:cNvPr id="6980" name="Google Shape;6980;p3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3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82" name="Google Shape;6982;p38"/>
          <p:cNvGrpSpPr/>
          <p:nvPr/>
        </p:nvGrpSpPr>
        <p:grpSpPr>
          <a:xfrm>
            <a:off x="7464247" y="4212895"/>
            <a:ext cx="136394" cy="143810"/>
            <a:chOff x="4854075" y="2527625"/>
            <a:chExt cx="56000" cy="59050"/>
          </a:xfrm>
        </p:grpSpPr>
        <p:sp>
          <p:nvSpPr>
            <p:cNvPr id="6983" name="Google Shape;6983;p3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3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85" name="Google Shape;6985;p3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3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3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88" name="Google Shape;6988;p38"/>
          <p:cNvGrpSpPr/>
          <p:nvPr/>
        </p:nvGrpSpPr>
        <p:grpSpPr>
          <a:xfrm>
            <a:off x="8088458" y="3676639"/>
            <a:ext cx="99312" cy="160797"/>
            <a:chOff x="5059700" y="2334775"/>
            <a:chExt cx="40775" cy="66025"/>
          </a:xfrm>
        </p:grpSpPr>
        <p:sp>
          <p:nvSpPr>
            <p:cNvPr id="6989" name="Google Shape;6989;p3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3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3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3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3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3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3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3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3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98" name="Google Shape;6998;p38"/>
          <p:cNvGrpSpPr/>
          <p:nvPr/>
        </p:nvGrpSpPr>
        <p:grpSpPr>
          <a:xfrm>
            <a:off x="8045622" y="3941771"/>
            <a:ext cx="184984" cy="160371"/>
            <a:chOff x="5037700" y="2430325"/>
            <a:chExt cx="75950" cy="65850"/>
          </a:xfrm>
        </p:grpSpPr>
        <p:sp>
          <p:nvSpPr>
            <p:cNvPr id="6999" name="Google Shape;6999;p3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3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01" name="Google Shape;7001;p38"/>
          <p:cNvGrpSpPr/>
          <p:nvPr/>
        </p:nvGrpSpPr>
        <p:grpSpPr>
          <a:xfrm>
            <a:off x="7465128" y="3708223"/>
            <a:ext cx="173014" cy="97629"/>
            <a:chOff x="4756975" y="2341800"/>
            <a:chExt cx="91975" cy="51925"/>
          </a:xfrm>
        </p:grpSpPr>
        <p:sp>
          <p:nvSpPr>
            <p:cNvPr id="7002" name="Google Shape;7002;p3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3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3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3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3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3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3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3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3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3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3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3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3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3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3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3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3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3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3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3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2" name="Google Shape;7022;p38"/>
          <p:cNvGrpSpPr/>
          <p:nvPr/>
        </p:nvGrpSpPr>
        <p:grpSpPr>
          <a:xfrm>
            <a:off x="7732065" y="4196920"/>
            <a:ext cx="212497" cy="175761"/>
            <a:chOff x="4943575" y="2516350"/>
            <a:chExt cx="98675" cy="81700"/>
          </a:xfrm>
        </p:grpSpPr>
        <p:sp>
          <p:nvSpPr>
            <p:cNvPr id="7023" name="Google Shape;7023;p3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3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3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3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3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3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3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3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3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3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3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3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3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3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3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3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3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3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3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3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3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3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3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3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3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3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3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3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3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3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3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3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3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3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3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3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3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3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3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3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3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3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3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3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3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3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3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3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3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3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3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3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3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3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3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3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3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3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3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3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3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3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3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3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3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3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3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3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3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3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3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3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3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3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3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3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3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3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01" name="Google Shape;7101;p3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3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38"/>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38"/>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38"/>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09" name="Shape 7109"/>
        <p:cNvGrpSpPr/>
        <p:nvPr/>
      </p:nvGrpSpPr>
      <p:grpSpPr>
        <a:xfrm>
          <a:off x="0" y="0"/>
          <a:ext cx="0" cy="0"/>
          <a:chOff x="0" y="0"/>
          <a:chExt cx="0" cy="0"/>
        </a:xfrm>
      </p:grpSpPr>
      <p:grpSp>
        <p:nvGrpSpPr>
          <p:cNvPr id="7110" name="Google Shape;7110;p39"/>
          <p:cNvGrpSpPr/>
          <p:nvPr/>
        </p:nvGrpSpPr>
        <p:grpSpPr>
          <a:xfrm>
            <a:off x="3642951" y="1176740"/>
            <a:ext cx="2078182" cy="1366558"/>
            <a:chOff x="235800" y="830650"/>
            <a:chExt cx="6978450" cy="4588844"/>
          </a:xfrm>
        </p:grpSpPr>
        <p:sp>
          <p:nvSpPr>
            <p:cNvPr id="7111" name="Google Shape;7111;p3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3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3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3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3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3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17" name="Google Shape;7117;p39"/>
          <p:cNvGrpSpPr/>
          <p:nvPr/>
        </p:nvGrpSpPr>
        <p:grpSpPr>
          <a:xfrm>
            <a:off x="749629" y="2988892"/>
            <a:ext cx="2622876" cy="1333540"/>
            <a:chOff x="238125" y="1038125"/>
            <a:chExt cx="7146800" cy="3633625"/>
          </a:xfrm>
        </p:grpSpPr>
        <p:sp>
          <p:nvSpPr>
            <p:cNvPr id="7118" name="Google Shape;7118;p3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3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3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3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3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3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3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3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3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3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3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3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3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3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3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3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3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3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3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3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3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3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3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3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3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3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3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3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3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3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3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3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3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3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3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3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3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3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3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3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3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3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3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3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3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3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3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3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3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3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3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3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3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3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3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3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3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3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3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3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3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3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3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3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3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3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3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3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3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3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3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3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3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3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3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3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3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3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3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3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3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3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3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3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3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3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3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3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3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3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3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3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3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3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3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3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3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3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3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3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3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3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3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3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3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3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3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3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3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3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3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3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3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3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3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3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3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3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3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3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3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3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3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3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3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3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3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3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3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3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3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3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3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3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3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3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3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3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3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3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3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3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3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3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3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3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3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3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3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3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3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3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3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3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3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3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3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3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3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3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3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3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3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3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3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3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3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3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3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3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3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3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3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3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3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3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3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3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3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3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3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3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3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3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3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3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3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3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3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3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3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3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3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3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3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3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3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3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3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3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3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3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3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3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3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3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3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3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3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3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3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3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3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3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3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3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3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3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3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3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3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3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3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3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3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3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3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3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3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3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3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3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3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3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3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3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3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3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3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3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3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3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3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3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3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3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3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3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3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3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3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3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3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3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3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3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3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3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3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3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3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3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3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3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3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3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3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3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3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3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3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3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3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3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3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3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3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3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3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3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3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3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3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3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3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3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3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3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3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3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3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3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3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3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3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3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3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3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3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3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3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3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3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3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3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3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3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3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3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3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3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3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3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3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3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3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3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3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3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3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3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3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3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3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3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3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3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3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3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3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3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3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3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3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3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3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3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3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3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3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3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3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3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3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3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3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3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3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3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3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3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3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3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3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3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3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3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3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3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3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3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3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3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3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3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3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3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3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3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3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3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3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3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3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3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3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3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3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3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3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3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3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3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3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3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3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3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3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3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3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3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3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3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3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3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3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3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3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3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3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3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3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3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3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3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3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3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3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3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3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3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3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3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3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3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3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3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3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3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3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3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3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3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3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3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3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3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3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3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3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3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3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3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3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3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3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3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3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3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3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3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3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3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3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3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3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3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3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3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3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3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3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3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3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3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3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3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3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3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3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3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3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3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3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3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3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3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3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3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3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3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3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3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3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3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3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3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3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3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3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3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3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3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3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3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3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3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3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3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3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3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3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3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3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3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3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3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3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3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3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3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3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3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3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3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3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3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3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3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3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3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3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3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3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3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3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3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3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3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3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3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3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3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3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3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3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3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3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3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3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3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3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3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3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3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3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3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3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3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3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3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3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3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3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3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3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3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3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3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3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3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3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3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3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3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3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3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3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3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3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3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3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3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3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3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3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3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3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3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3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3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3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3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3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3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3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3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3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3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3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3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3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3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3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3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3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3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3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3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3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3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3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3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3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3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3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3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3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3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3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3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3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3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3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3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3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3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3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3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3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3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3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3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3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3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3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3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3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3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3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3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3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3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3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3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3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3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3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3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3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3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3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3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3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3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3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3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3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3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3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3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3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3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3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3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3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3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3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3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3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3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3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3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3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3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3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3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3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3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3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3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3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3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3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3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3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3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3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3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3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3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3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3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3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3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3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3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3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3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3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3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3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3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3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3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3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3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3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3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3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3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3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3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3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3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3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3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3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3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3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3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3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3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3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3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3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3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3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3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3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3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3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3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3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3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3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3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3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3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3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3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3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3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3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3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3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3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3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3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3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3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3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3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3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3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3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3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3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3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3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3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3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3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3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3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3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3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3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3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3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3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3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3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3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3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3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3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3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3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3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3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3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3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3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3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3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3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3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3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3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3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3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3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3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3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3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3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3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3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3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3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3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3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3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3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3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3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3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3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3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3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3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3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3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3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3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3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3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3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3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3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3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3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3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3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3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3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3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3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3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3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3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3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3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3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3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3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3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3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3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3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3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3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3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3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3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3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3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3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3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3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3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3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3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3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3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3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3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3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3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3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3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3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3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3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3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3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3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3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3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3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3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3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3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3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3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3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3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3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3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3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3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3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3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3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3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3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3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3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3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3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3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3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3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3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3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3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3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3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3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3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3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3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3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3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3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3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3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3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3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3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3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3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3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3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3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3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3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3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3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3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3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3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3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3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3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3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3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3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3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3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3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3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3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3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3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3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3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3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3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3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3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3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3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3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3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3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3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3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3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3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3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3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3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3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3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3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3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3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3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3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3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3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3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3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3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3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3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3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3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3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3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3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3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3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3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3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3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3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3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3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3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3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3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3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3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3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3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3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3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3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3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3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3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3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3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3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3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3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3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3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3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3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3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3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3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3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3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3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3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3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3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3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3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3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3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3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3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3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3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3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3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3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3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3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3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3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3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3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3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3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3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3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3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3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3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3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3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3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3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3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3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3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3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3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3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3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3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3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3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3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3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3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3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3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3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3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3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3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3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3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3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3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3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3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3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3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3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3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3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3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3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3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3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3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3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3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3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3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3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3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3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3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3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3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3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3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3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3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3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3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3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3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3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3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3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3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3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3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3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3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3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3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3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3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3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3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3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3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3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3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3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3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3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3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3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3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3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3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3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3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3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3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3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3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3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3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3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3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3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3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3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3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3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3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3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3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3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3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3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3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3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3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3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3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3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3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3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3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3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3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3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3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3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3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3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3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3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3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3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3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3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3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3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3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3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3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3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3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3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3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3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3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3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3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3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3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3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3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3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3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3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3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3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3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3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3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3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3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3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3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3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3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3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3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3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3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3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3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3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3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3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3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3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3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3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3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3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3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3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3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3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3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3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3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3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3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3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3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3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3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3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3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p3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3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3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3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3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3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3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3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3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3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3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3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3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3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3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3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3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3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3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3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3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3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3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3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3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3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3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3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3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3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3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3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3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3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3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3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3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3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3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3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3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3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3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3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3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3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3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3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3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3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3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3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3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3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3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3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3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3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3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3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3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3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3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3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3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3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3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3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3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3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3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3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3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3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3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3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3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3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3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3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3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3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3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3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3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3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3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3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3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3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3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3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3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3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3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3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3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3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3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3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3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3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3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3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3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3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3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3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3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3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3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3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3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3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3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3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3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3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3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3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3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3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3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3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3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3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3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3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3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3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3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3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3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3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3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3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3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3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3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3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3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3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3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3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3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3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3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3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3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3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3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3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3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3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3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3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3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3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3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3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3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3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3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3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3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3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3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3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3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3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3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3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3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3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3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3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3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3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3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3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3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3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3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3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3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3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3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3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3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3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3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3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3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3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3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3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3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3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3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3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3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3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3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3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3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3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3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3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3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3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3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3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3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3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3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3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3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3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3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3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3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3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3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3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3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3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3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3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3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3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3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3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3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3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3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3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3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3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3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3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3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3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3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3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3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3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3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3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3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3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3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3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3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3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3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3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3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3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3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3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3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3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3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3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3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3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3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3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3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3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3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3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3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3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3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3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3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3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3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3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3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3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3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3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3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3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3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3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3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3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3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3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3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3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3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3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3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3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3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3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3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3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3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3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3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3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3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3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3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3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3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3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3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3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3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3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3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3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3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3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3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3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3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3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3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3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3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3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3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3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3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3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3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3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3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3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3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3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3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3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3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3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3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3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3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3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3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3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3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3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3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3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3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3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3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3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3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3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3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3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3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3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3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3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3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3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3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3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3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0" name="Google Shape;8690;p39"/>
          <p:cNvGrpSpPr/>
          <p:nvPr/>
        </p:nvGrpSpPr>
        <p:grpSpPr>
          <a:xfrm>
            <a:off x="5961311" y="1231136"/>
            <a:ext cx="2435960" cy="1297725"/>
            <a:chOff x="233350" y="949250"/>
            <a:chExt cx="7137300" cy="3802300"/>
          </a:xfrm>
        </p:grpSpPr>
        <p:sp>
          <p:nvSpPr>
            <p:cNvPr id="8691" name="Google Shape;8691;p3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3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3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3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3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3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3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3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3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3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3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3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3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3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3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3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3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3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3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3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3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3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3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3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3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3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3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3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3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3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3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3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3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3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3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3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3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3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3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3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3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3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3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3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3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3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3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3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3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3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3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42" name="Google Shape;8742;p39"/>
          <p:cNvGrpSpPr/>
          <p:nvPr/>
        </p:nvGrpSpPr>
        <p:grpSpPr>
          <a:xfrm>
            <a:off x="7714435" y="3194726"/>
            <a:ext cx="104231" cy="320340"/>
            <a:chOff x="7564426" y="3224343"/>
            <a:chExt cx="119985" cy="368801"/>
          </a:xfrm>
        </p:grpSpPr>
        <p:sp>
          <p:nvSpPr>
            <p:cNvPr id="8743" name="Google Shape;8743;p3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3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45" name="Google Shape;8745;p39"/>
          <p:cNvGrpSpPr/>
          <p:nvPr/>
        </p:nvGrpSpPr>
        <p:grpSpPr>
          <a:xfrm>
            <a:off x="7413923" y="3188827"/>
            <a:ext cx="189489" cy="332132"/>
            <a:chOff x="8370831" y="3202002"/>
            <a:chExt cx="218129" cy="382376"/>
          </a:xfrm>
        </p:grpSpPr>
        <p:sp>
          <p:nvSpPr>
            <p:cNvPr id="8746" name="Google Shape;8746;p3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3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48" name="Google Shape;8748;p39"/>
          <p:cNvGrpSpPr/>
          <p:nvPr/>
        </p:nvGrpSpPr>
        <p:grpSpPr>
          <a:xfrm>
            <a:off x="8137312" y="3599959"/>
            <a:ext cx="309429" cy="267000"/>
            <a:chOff x="6742064" y="3750480"/>
            <a:chExt cx="399315" cy="344560"/>
          </a:xfrm>
        </p:grpSpPr>
        <p:sp>
          <p:nvSpPr>
            <p:cNvPr id="8749" name="Google Shape;8749;p3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3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51" name="Google Shape;8751;p39"/>
          <p:cNvGrpSpPr/>
          <p:nvPr/>
        </p:nvGrpSpPr>
        <p:grpSpPr>
          <a:xfrm>
            <a:off x="7676331" y="3951006"/>
            <a:ext cx="180437" cy="281608"/>
            <a:chOff x="7248525" y="3739696"/>
            <a:chExt cx="230531" cy="359790"/>
          </a:xfrm>
        </p:grpSpPr>
        <p:sp>
          <p:nvSpPr>
            <p:cNvPr id="8752" name="Google Shape;8752;p3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3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54" name="Google Shape;8754;p39"/>
          <p:cNvGrpSpPr/>
          <p:nvPr/>
        </p:nvGrpSpPr>
        <p:grpSpPr>
          <a:xfrm>
            <a:off x="7922251" y="3594231"/>
            <a:ext cx="162896" cy="278710"/>
            <a:chOff x="7601242" y="3729267"/>
            <a:chExt cx="222566" cy="380803"/>
          </a:xfrm>
        </p:grpSpPr>
        <p:sp>
          <p:nvSpPr>
            <p:cNvPr id="8755" name="Google Shape;8755;p3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3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57" name="Google Shape;8757;p39"/>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58" name="Google Shape;8758;p39"/>
          <p:cNvGrpSpPr/>
          <p:nvPr/>
        </p:nvGrpSpPr>
        <p:grpSpPr>
          <a:xfrm>
            <a:off x="7411896" y="3595371"/>
            <a:ext cx="193542" cy="275990"/>
            <a:chOff x="8304647" y="3738687"/>
            <a:chExt cx="225075" cy="320956"/>
          </a:xfrm>
        </p:grpSpPr>
        <p:sp>
          <p:nvSpPr>
            <p:cNvPr id="8759" name="Google Shape;8759;p39"/>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3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3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62" name="Google Shape;8762;p39"/>
          <p:cNvGrpSpPr/>
          <p:nvPr/>
        </p:nvGrpSpPr>
        <p:grpSpPr>
          <a:xfrm>
            <a:off x="7684389" y="3595371"/>
            <a:ext cx="178492" cy="275990"/>
            <a:chOff x="8615101" y="3738687"/>
            <a:chExt cx="207573" cy="320956"/>
          </a:xfrm>
        </p:grpSpPr>
        <p:sp>
          <p:nvSpPr>
            <p:cNvPr id="8763" name="Google Shape;8763;p39"/>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3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3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66" name="Google Shape;8766;p39"/>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67" name="Google Shape;8767;p39"/>
          <p:cNvGrpSpPr/>
          <p:nvPr/>
        </p:nvGrpSpPr>
        <p:grpSpPr>
          <a:xfrm>
            <a:off x="7909920" y="3998032"/>
            <a:ext cx="187557" cy="187557"/>
            <a:chOff x="8565775" y="671075"/>
            <a:chExt cx="441000" cy="441000"/>
          </a:xfrm>
        </p:grpSpPr>
        <p:sp>
          <p:nvSpPr>
            <p:cNvPr id="8768" name="Google Shape;8768;p39"/>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39"/>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70" name="Google Shape;8770;p39"/>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39"/>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72" name="Google Shape;8772;p39"/>
          <p:cNvGrpSpPr/>
          <p:nvPr/>
        </p:nvGrpSpPr>
        <p:grpSpPr>
          <a:xfrm>
            <a:off x="6064392" y="3070557"/>
            <a:ext cx="587865" cy="517731"/>
            <a:chOff x="6000718" y="3070557"/>
            <a:chExt cx="587865" cy="517731"/>
          </a:xfrm>
        </p:grpSpPr>
        <p:sp>
          <p:nvSpPr>
            <p:cNvPr id="8773" name="Google Shape;8773;p39"/>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39"/>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39"/>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39"/>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39"/>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39"/>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39"/>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39"/>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39"/>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39"/>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83" name="Google Shape;8783;p39"/>
          <p:cNvGrpSpPr/>
          <p:nvPr/>
        </p:nvGrpSpPr>
        <p:grpSpPr>
          <a:xfrm>
            <a:off x="6079197" y="3714217"/>
            <a:ext cx="557665" cy="516387"/>
            <a:chOff x="6015523" y="3714217"/>
            <a:chExt cx="557665" cy="516387"/>
          </a:xfrm>
        </p:grpSpPr>
        <p:grpSp>
          <p:nvGrpSpPr>
            <p:cNvPr id="8784" name="Google Shape;8784;p39"/>
            <p:cNvGrpSpPr/>
            <p:nvPr/>
          </p:nvGrpSpPr>
          <p:grpSpPr>
            <a:xfrm>
              <a:off x="6036094" y="3716980"/>
              <a:ext cx="529822" cy="510481"/>
              <a:chOff x="3148311" y="-545634"/>
              <a:chExt cx="1006118" cy="969573"/>
            </a:xfrm>
          </p:grpSpPr>
          <p:sp>
            <p:nvSpPr>
              <p:cNvPr id="8785" name="Google Shape;8785;p39"/>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39"/>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39"/>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39"/>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39"/>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39"/>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39"/>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39"/>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39"/>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39"/>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95" name="Google Shape;8795;p39"/>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96" name="Google Shape;8796;p39"/>
          <p:cNvGrpSpPr/>
          <p:nvPr/>
        </p:nvGrpSpPr>
        <p:grpSpPr>
          <a:xfrm>
            <a:off x="6707979" y="3073628"/>
            <a:ext cx="576302" cy="511871"/>
            <a:chOff x="6644304" y="3073628"/>
            <a:chExt cx="576302" cy="511871"/>
          </a:xfrm>
        </p:grpSpPr>
        <p:grpSp>
          <p:nvGrpSpPr>
            <p:cNvPr id="8797" name="Google Shape;8797;p39"/>
            <p:cNvGrpSpPr/>
            <p:nvPr/>
          </p:nvGrpSpPr>
          <p:grpSpPr>
            <a:xfrm>
              <a:off x="6712169" y="3073651"/>
              <a:ext cx="481611" cy="506712"/>
              <a:chOff x="1833536" y="-546641"/>
              <a:chExt cx="914567" cy="962418"/>
            </a:xfrm>
          </p:grpSpPr>
          <p:grpSp>
            <p:nvGrpSpPr>
              <p:cNvPr id="8798" name="Google Shape;8798;p39"/>
              <p:cNvGrpSpPr/>
              <p:nvPr/>
            </p:nvGrpSpPr>
            <p:grpSpPr>
              <a:xfrm>
                <a:off x="1833536" y="-524249"/>
                <a:ext cx="914567" cy="940026"/>
                <a:chOff x="1833536" y="-524249"/>
                <a:chExt cx="914567" cy="940026"/>
              </a:xfrm>
            </p:grpSpPr>
            <p:sp>
              <p:nvSpPr>
                <p:cNvPr id="8799" name="Google Shape;8799;p39"/>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39"/>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39"/>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39"/>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39"/>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04" name="Google Shape;8804;p39"/>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39"/>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39"/>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39"/>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08" name="Google Shape;8808;p3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09" name="Google Shape;8809;p39"/>
          <p:cNvGrpSpPr/>
          <p:nvPr/>
        </p:nvGrpSpPr>
        <p:grpSpPr>
          <a:xfrm>
            <a:off x="6715725" y="3714143"/>
            <a:ext cx="560636" cy="516497"/>
            <a:chOff x="6652051" y="3714143"/>
            <a:chExt cx="560636" cy="516497"/>
          </a:xfrm>
        </p:grpSpPr>
        <p:grpSp>
          <p:nvGrpSpPr>
            <p:cNvPr id="8810" name="Google Shape;8810;p39"/>
            <p:cNvGrpSpPr/>
            <p:nvPr/>
          </p:nvGrpSpPr>
          <p:grpSpPr>
            <a:xfrm>
              <a:off x="6669657" y="3716715"/>
              <a:ext cx="466768" cy="464314"/>
              <a:chOff x="3139766" y="765669"/>
              <a:chExt cx="886380" cy="881888"/>
            </a:xfrm>
          </p:grpSpPr>
          <p:grpSp>
            <p:nvGrpSpPr>
              <p:cNvPr id="8811" name="Google Shape;8811;p39"/>
              <p:cNvGrpSpPr/>
              <p:nvPr/>
            </p:nvGrpSpPr>
            <p:grpSpPr>
              <a:xfrm>
                <a:off x="3139766" y="765669"/>
                <a:ext cx="886380" cy="881888"/>
                <a:chOff x="3139766" y="765669"/>
                <a:chExt cx="886380" cy="881888"/>
              </a:xfrm>
            </p:grpSpPr>
            <p:sp>
              <p:nvSpPr>
                <p:cNvPr id="8812" name="Google Shape;8812;p39"/>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39"/>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39"/>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39"/>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39"/>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39"/>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39"/>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39"/>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39"/>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21" name="Google Shape;8821;p39"/>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39"/>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39"/>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39"/>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25" name="Google Shape;8825;p39"/>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26" name="Google Shape;8826;p39"/>
          <p:cNvGrpSpPr/>
          <p:nvPr/>
        </p:nvGrpSpPr>
        <p:grpSpPr>
          <a:xfrm>
            <a:off x="625184" y="1201451"/>
            <a:ext cx="2665073" cy="1317140"/>
            <a:chOff x="793334" y="1192826"/>
            <a:chExt cx="2665073" cy="1317140"/>
          </a:xfrm>
        </p:grpSpPr>
        <p:sp>
          <p:nvSpPr>
            <p:cNvPr id="8827" name="Google Shape;8827;p39"/>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39"/>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39"/>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39"/>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39"/>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39"/>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39"/>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39"/>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39"/>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39"/>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39"/>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39"/>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39"/>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39"/>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39"/>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39"/>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39"/>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39"/>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39"/>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39"/>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39"/>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39"/>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39"/>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39"/>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39"/>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39"/>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39"/>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39"/>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39"/>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39"/>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39"/>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39"/>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39"/>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39"/>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39"/>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39"/>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39"/>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39"/>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39"/>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39"/>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39"/>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39"/>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39"/>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39"/>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39"/>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39"/>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39"/>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39"/>
            <p:cNvSpPr/>
            <p:nvPr/>
          </p:nvSpPr>
          <p:spPr>
            <a:xfrm>
              <a:off x="2257871" y="2210406"/>
              <a:ext cx="0" cy="149"/>
            </a:xfrm>
            <a:custGeom>
              <a:rect b="b" l="l" r="r" t="t"/>
              <a:pathLst>
                <a:path extrusionOk="0" h="11" w="12000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39"/>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39"/>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39"/>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39"/>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39"/>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39"/>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39"/>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39"/>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39"/>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39"/>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39"/>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39"/>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39"/>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39"/>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39"/>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39"/>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39"/>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39"/>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39"/>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39"/>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39"/>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39"/>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39"/>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39"/>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39"/>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39"/>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39"/>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39"/>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39"/>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39"/>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39"/>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39"/>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39"/>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39"/>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39"/>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39"/>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39"/>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39"/>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39"/>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39"/>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39"/>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39"/>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39"/>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39"/>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39"/>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39"/>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39"/>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39"/>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39"/>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39"/>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39"/>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39"/>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39"/>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39"/>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39"/>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39"/>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39"/>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39"/>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39"/>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39"/>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39"/>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39"/>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39"/>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39"/>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39"/>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39"/>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39"/>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39"/>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39"/>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39"/>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39"/>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39"/>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39"/>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39"/>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39"/>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39"/>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39"/>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39"/>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39"/>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39"/>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39"/>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39"/>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39"/>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39"/>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39"/>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39"/>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39"/>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39"/>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39"/>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39"/>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39"/>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39"/>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39"/>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39"/>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39"/>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39"/>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39"/>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39"/>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39"/>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39"/>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39"/>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39"/>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39"/>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39"/>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39"/>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39"/>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39"/>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39"/>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39"/>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39"/>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39"/>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39"/>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39"/>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39"/>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39"/>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39"/>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39"/>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39"/>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39"/>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39"/>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39"/>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39"/>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39"/>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39"/>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39"/>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39"/>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39"/>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39"/>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39"/>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39"/>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39"/>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39"/>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39"/>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39"/>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39"/>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39"/>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39"/>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39"/>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39"/>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39"/>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39"/>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39"/>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39"/>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39"/>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39"/>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39"/>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39"/>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39"/>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39"/>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39"/>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39"/>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39"/>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39"/>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39"/>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39"/>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39"/>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39"/>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39"/>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39"/>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39"/>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39"/>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39"/>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39"/>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39"/>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39"/>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39"/>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39"/>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39"/>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39"/>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39"/>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39"/>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39"/>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39"/>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39"/>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39"/>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39"/>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39"/>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39"/>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39"/>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39"/>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39"/>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39"/>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39"/>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39"/>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39"/>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39"/>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39"/>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39"/>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39"/>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39"/>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39"/>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39"/>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39"/>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39"/>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39"/>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39"/>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39"/>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39"/>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39"/>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39"/>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39"/>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39"/>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39"/>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39"/>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39"/>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39"/>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39"/>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39"/>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39"/>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39"/>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39"/>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39"/>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39"/>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39"/>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39"/>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39"/>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39"/>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39"/>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39"/>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39"/>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39"/>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39"/>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39"/>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39"/>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39"/>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39"/>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39"/>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39"/>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39"/>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39"/>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39"/>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39"/>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39"/>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39"/>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39"/>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39"/>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39"/>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39"/>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39"/>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39"/>
            <p:cNvSpPr/>
            <p:nvPr/>
          </p:nvSpPr>
          <p:spPr>
            <a:xfrm>
              <a:off x="2060373" y="1991414"/>
              <a:ext cx="0" cy="679"/>
            </a:xfrm>
            <a:custGeom>
              <a:rect b="b" l="l" r="r" t="t"/>
              <a:pathLst>
                <a:path extrusionOk="0" h="50" w="12000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39"/>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39"/>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39"/>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39"/>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39"/>
            <p:cNvSpPr/>
            <p:nvPr/>
          </p:nvSpPr>
          <p:spPr>
            <a:xfrm>
              <a:off x="2060088" y="1984435"/>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39"/>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39"/>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39"/>
            <p:cNvSpPr/>
            <p:nvPr/>
          </p:nvSpPr>
          <p:spPr>
            <a:xfrm>
              <a:off x="2060183" y="1986621"/>
              <a:ext cx="0" cy="584"/>
            </a:xfrm>
            <a:custGeom>
              <a:rect b="b" l="l" r="r" t="t"/>
              <a:pathLst>
                <a:path extrusionOk="0" h="43" w="12000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39"/>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39"/>
            <p:cNvSpPr/>
            <p:nvPr/>
          </p:nvSpPr>
          <p:spPr>
            <a:xfrm>
              <a:off x="2060088" y="1985101"/>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39"/>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39"/>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39"/>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39"/>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39"/>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39"/>
            <p:cNvSpPr/>
            <p:nvPr/>
          </p:nvSpPr>
          <p:spPr>
            <a:xfrm>
              <a:off x="2060278" y="1988427"/>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39"/>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39"/>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39"/>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39"/>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39"/>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39"/>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39"/>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39"/>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39"/>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39"/>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39"/>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39"/>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39"/>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39"/>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39"/>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39"/>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39"/>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39"/>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39"/>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39"/>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39"/>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39"/>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39"/>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39"/>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39"/>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39"/>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39"/>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39"/>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39"/>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39"/>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39"/>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39"/>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39"/>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39"/>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39"/>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39"/>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39"/>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39"/>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39"/>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39"/>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39"/>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39"/>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39"/>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39"/>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39"/>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39"/>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39"/>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39"/>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39"/>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39"/>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39"/>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39"/>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39"/>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39"/>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39"/>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39"/>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39"/>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39"/>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39"/>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39"/>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39"/>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39"/>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39"/>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39"/>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39"/>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39"/>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39"/>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39"/>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39"/>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39"/>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39"/>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39"/>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39"/>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39"/>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39"/>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39"/>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39"/>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39"/>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39"/>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39"/>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39"/>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39"/>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39"/>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39"/>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39"/>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39"/>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39"/>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39"/>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39"/>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39"/>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39"/>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39"/>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39"/>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39"/>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39"/>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39"/>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39"/>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39"/>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39"/>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39"/>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39"/>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39"/>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39"/>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39"/>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39"/>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39"/>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39"/>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39"/>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39"/>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39"/>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39"/>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39"/>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39"/>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39"/>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39"/>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39"/>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39"/>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39"/>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39"/>
            <p:cNvSpPr/>
            <p:nvPr/>
          </p:nvSpPr>
          <p:spPr>
            <a:xfrm>
              <a:off x="1946865" y="1950206"/>
              <a:ext cx="0" cy="68"/>
            </a:xfrm>
            <a:custGeom>
              <a:rect b="b" l="l" r="r" t="t"/>
              <a:pathLst>
                <a:path extrusionOk="0" h="5" w="12000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39"/>
            <p:cNvSpPr/>
            <p:nvPr/>
          </p:nvSpPr>
          <p:spPr>
            <a:xfrm>
              <a:off x="1946960" y="1949595"/>
              <a:ext cx="0" cy="109"/>
            </a:xfrm>
            <a:custGeom>
              <a:rect b="b" l="l" r="r" t="t"/>
              <a:pathLst>
                <a:path extrusionOk="0" h="8" w="12000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39"/>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39"/>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39"/>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39"/>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39"/>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39"/>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39"/>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39"/>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39"/>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39"/>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39"/>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39"/>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39"/>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39"/>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39"/>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39"/>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39"/>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39"/>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39"/>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39"/>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39"/>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39"/>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39"/>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39"/>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39"/>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39"/>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39"/>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39"/>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39"/>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39"/>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39"/>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39"/>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39"/>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39"/>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39"/>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39"/>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39"/>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39"/>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39"/>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39"/>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39"/>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39"/>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39"/>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39"/>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39"/>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39"/>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39"/>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39"/>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39"/>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39"/>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39"/>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39"/>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39"/>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39"/>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39"/>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39"/>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39"/>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39"/>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39"/>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39"/>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39"/>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39"/>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39"/>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39"/>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39"/>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39"/>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39"/>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39"/>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39"/>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39"/>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39"/>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39"/>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39"/>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39"/>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39"/>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39"/>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39"/>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39"/>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39"/>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39"/>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3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39"/>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39"/>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39"/>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39"/>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39"/>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39"/>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39"/>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39"/>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39"/>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39"/>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39"/>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39"/>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39"/>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39"/>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39"/>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3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39"/>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39"/>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39"/>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39"/>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39"/>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39"/>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39"/>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39"/>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39"/>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39"/>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39"/>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39"/>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39"/>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39"/>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39"/>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39"/>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39"/>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39"/>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39"/>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39"/>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39"/>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39"/>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39"/>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39"/>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39"/>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39"/>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39"/>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39"/>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39"/>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39"/>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39"/>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39"/>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39"/>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39"/>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39"/>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39"/>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39"/>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39"/>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39"/>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39"/>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39"/>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39"/>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39"/>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39"/>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39"/>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39"/>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39"/>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39"/>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39"/>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39"/>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39"/>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39"/>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39"/>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39"/>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39"/>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39"/>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39"/>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39"/>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39"/>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39"/>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39"/>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39"/>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39"/>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39"/>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39"/>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39"/>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39"/>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39"/>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39"/>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39"/>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39"/>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39"/>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39"/>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39"/>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39"/>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39"/>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39"/>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39"/>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39"/>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39"/>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39"/>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39"/>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39"/>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39"/>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39"/>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39"/>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39"/>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39"/>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39"/>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39"/>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39"/>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39"/>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39"/>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39"/>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39"/>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39"/>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39"/>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39"/>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39"/>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39"/>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39"/>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39"/>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39"/>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39"/>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39"/>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39"/>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39"/>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39"/>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39"/>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39"/>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39"/>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39"/>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39"/>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39"/>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39"/>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39"/>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39"/>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39"/>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39"/>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39"/>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39"/>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39"/>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39"/>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39"/>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39"/>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39"/>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39"/>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39"/>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39"/>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39"/>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39"/>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39"/>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39"/>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39"/>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39"/>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39"/>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39"/>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39"/>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39"/>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39"/>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39"/>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39"/>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39"/>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39"/>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39"/>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39"/>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39"/>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39"/>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39"/>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39"/>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39"/>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39"/>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39"/>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39"/>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39"/>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39"/>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39"/>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39"/>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39"/>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39"/>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39"/>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39"/>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39"/>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39"/>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39"/>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39"/>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39"/>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39"/>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39"/>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39"/>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39"/>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39"/>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39"/>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39"/>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39"/>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39"/>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39"/>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39"/>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39"/>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39"/>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39"/>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39"/>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39"/>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39"/>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39"/>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39"/>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39"/>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39"/>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39"/>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39"/>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39"/>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39"/>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39"/>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39"/>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39"/>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39"/>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39"/>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39"/>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39"/>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39"/>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39"/>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39"/>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39"/>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39"/>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39"/>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39"/>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39"/>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39"/>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39"/>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39"/>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39"/>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39"/>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39"/>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39"/>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39"/>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39"/>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39"/>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39"/>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39"/>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39"/>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39"/>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39"/>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39"/>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39"/>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39"/>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39"/>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39"/>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39"/>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39"/>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39"/>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39"/>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39"/>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39"/>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39"/>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39"/>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39"/>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39"/>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39"/>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39"/>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39"/>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39"/>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39"/>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39"/>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39"/>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39"/>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39"/>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39"/>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39"/>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39"/>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39"/>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39"/>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39"/>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39"/>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39"/>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39"/>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39"/>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39"/>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39"/>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39"/>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39"/>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39"/>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39"/>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39"/>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39"/>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39"/>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39"/>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39"/>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39"/>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39"/>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39"/>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39"/>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39"/>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39"/>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39"/>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39"/>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39"/>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39"/>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39"/>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39"/>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39"/>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39"/>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39"/>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39"/>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39"/>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39"/>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39"/>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39"/>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39"/>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39"/>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39"/>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39"/>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39"/>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39"/>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39"/>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39"/>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39"/>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39"/>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39"/>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39"/>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39"/>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39"/>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39"/>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39"/>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39"/>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39"/>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39"/>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39"/>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39"/>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39"/>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39"/>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39"/>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39"/>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39"/>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39"/>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39"/>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39"/>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39"/>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39"/>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39"/>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39"/>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39"/>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39"/>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39"/>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39"/>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39"/>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39"/>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39"/>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39"/>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39"/>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39"/>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39"/>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39"/>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39"/>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39"/>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39"/>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39"/>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39"/>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39"/>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39"/>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39"/>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39"/>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39"/>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39"/>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39"/>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39"/>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39"/>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39"/>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39"/>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39"/>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39"/>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39"/>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39"/>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39"/>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39"/>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39"/>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39"/>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39"/>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39"/>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39"/>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39"/>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39"/>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39"/>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39"/>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39"/>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39"/>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39"/>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39"/>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39"/>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39"/>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39"/>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39"/>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39"/>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39"/>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39"/>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39"/>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39"/>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39"/>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39"/>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39"/>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39"/>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39"/>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39"/>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39"/>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39"/>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39"/>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39"/>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39"/>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39"/>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39"/>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39"/>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39"/>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39"/>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39"/>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39"/>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39"/>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39"/>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39"/>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39"/>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39"/>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39"/>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39"/>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39"/>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39"/>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39"/>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39"/>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39"/>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39"/>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39"/>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39"/>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39"/>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39"/>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39"/>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39"/>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39"/>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39"/>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39"/>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39"/>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39"/>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39"/>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39"/>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39"/>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39"/>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39"/>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39"/>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39"/>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39"/>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39"/>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39"/>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39"/>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39"/>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39"/>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39"/>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39"/>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39"/>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39"/>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39"/>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39"/>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39"/>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39"/>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39"/>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39"/>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39"/>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39"/>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39"/>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39"/>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39"/>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39"/>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39"/>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39"/>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39"/>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39"/>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39"/>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39"/>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39"/>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39"/>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39"/>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39"/>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39"/>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39"/>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39"/>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39"/>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39"/>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39"/>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39"/>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39"/>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39"/>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39"/>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39"/>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39"/>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39"/>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39"/>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39"/>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39"/>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39"/>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39"/>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39"/>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39"/>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39"/>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39"/>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39"/>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39"/>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39"/>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39"/>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39"/>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39"/>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39"/>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39"/>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39"/>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39"/>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39"/>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39"/>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39"/>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39"/>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39"/>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39"/>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39"/>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39"/>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39"/>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39"/>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39"/>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39"/>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39"/>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39"/>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39"/>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39"/>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39"/>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39"/>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39"/>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39"/>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39"/>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39"/>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39"/>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39"/>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39"/>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39"/>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39"/>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39"/>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39"/>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39"/>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39"/>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39"/>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39"/>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39"/>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39"/>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39"/>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39"/>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39"/>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39"/>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39"/>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39"/>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39"/>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39"/>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39"/>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39"/>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39"/>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39"/>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39"/>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39"/>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39"/>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39"/>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39"/>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39"/>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39"/>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39"/>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39"/>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39"/>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39"/>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39"/>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39"/>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39"/>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39"/>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39"/>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39"/>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39"/>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39"/>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39"/>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39"/>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39"/>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39"/>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39"/>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39"/>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39"/>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39"/>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39"/>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39"/>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39"/>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39"/>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39"/>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39"/>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39"/>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39"/>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39"/>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3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39"/>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39"/>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3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39"/>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39"/>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39"/>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39"/>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39"/>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39"/>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39"/>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39"/>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39"/>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39"/>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39"/>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39"/>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39"/>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39"/>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39"/>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39"/>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39"/>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39"/>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39"/>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39"/>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39"/>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39"/>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39"/>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39"/>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39"/>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39"/>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39"/>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39"/>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39"/>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39"/>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39"/>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39"/>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39"/>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39"/>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39"/>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39"/>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39"/>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39"/>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39"/>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39"/>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39"/>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39"/>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39"/>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39"/>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39"/>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39"/>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39"/>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39"/>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39"/>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39"/>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39"/>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39"/>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39"/>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39"/>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39"/>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39"/>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39"/>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39"/>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39"/>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39"/>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39"/>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39"/>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39"/>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39"/>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39"/>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39"/>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39"/>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39"/>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39"/>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39"/>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39"/>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39"/>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39"/>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39"/>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39"/>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39"/>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39"/>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39"/>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39"/>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39"/>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39"/>
            <p:cNvSpPr/>
            <p:nvPr/>
          </p:nvSpPr>
          <p:spPr>
            <a:xfrm>
              <a:off x="2821609" y="1933425"/>
              <a:ext cx="0" cy="109"/>
            </a:xfrm>
            <a:custGeom>
              <a:rect b="b" l="l" r="r" t="t"/>
              <a:pathLst>
                <a:path extrusionOk="0" h="8" w="12000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39"/>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39"/>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39"/>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39"/>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39"/>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39"/>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39"/>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39"/>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39"/>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39"/>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39"/>
            <p:cNvSpPr/>
            <p:nvPr/>
          </p:nvSpPr>
          <p:spPr>
            <a:xfrm>
              <a:off x="2821324" y="1935950"/>
              <a:ext cx="0" cy="14"/>
            </a:xfrm>
            <a:custGeom>
              <a:rect b="b" l="l" r="r" t="t"/>
              <a:pathLst>
                <a:path extrusionOk="0" h="1" w="12000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39"/>
            <p:cNvSpPr/>
            <p:nvPr/>
          </p:nvSpPr>
          <p:spPr>
            <a:xfrm>
              <a:off x="2821609" y="1934945"/>
              <a:ext cx="0" cy="68"/>
            </a:xfrm>
            <a:custGeom>
              <a:rect b="b" l="l" r="r" t="t"/>
              <a:pathLst>
                <a:path extrusionOk="0" h="5" w="12000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39"/>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39"/>
            <p:cNvSpPr/>
            <p:nvPr/>
          </p:nvSpPr>
          <p:spPr>
            <a:xfrm>
              <a:off x="2821039" y="1936330"/>
              <a:ext cx="0" cy="54"/>
            </a:xfrm>
            <a:custGeom>
              <a:rect b="b" l="l" r="r" t="t"/>
              <a:pathLst>
                <a:path extrusionOk="0" h="4" w="12000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39"/>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39"/>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39"/>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39"/>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39"/>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39"/>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39"/>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39"/>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39"/>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39"/>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39"/>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39"/>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39"/>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39"/>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39"/>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39"/>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39"/>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39"/>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39"/>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39"/>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39"/>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39"/>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39"/>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39"/>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39"/>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39"/>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39"/>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39"/>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39"/>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39"/>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39"/>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39"/>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39"/>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39"/>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39"/>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39"/>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39"/>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39"/>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39"/>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39"/>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39"/>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39"/>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39"/>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39"/>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39"/>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39"/>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39"/>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39"/>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39"/>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39"/>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39"/>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39"/>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39"/>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39"/>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39"/>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39"/>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39"/>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39"/>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39"/>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39"/>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39"/>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39"/>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39"/>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39"/>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39"/>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39"/>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39"/>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39"/>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39"/>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39"/>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39"/>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39"/>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39"/>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39"/>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39"/>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39"/>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39"/>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39"/>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39"/>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39"/>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39"/>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39"/>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39"/>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39"/>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39"/>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39"/>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39"/>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39"/>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39"/>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39"/>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39"/>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39"/>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39"/>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39"/>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39"/>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39"/>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39"/>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39"/>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39"/>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39"/>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39"/>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39"/>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39"/>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39"/>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39"/>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39"/>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39"/>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39"/>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39"/>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39"/>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39"/>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39"/>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39"/>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39"/>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39"/>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39"/>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39"/>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39"/>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39"/>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39"/>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39"/>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39"/>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39"/>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39"/>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39"/>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39"/>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39"/>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39"/>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39"/>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39"/>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39"/>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39"/>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39"/>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39"/>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39"/>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39"/>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39"/>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39"/>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39"/>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39"/>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39"/>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39"/>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39"/>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39"/>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39"/>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39"/>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39"/>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39"/>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39"/>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39"/>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39"/>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39"/>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39"/>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39"/>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39"/>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39"/>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39"/>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39"/>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39"/>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39"/>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39"/>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39"/>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39"/>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39"/>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39"/>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39"/>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39"/>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39"/>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39"/>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39"/>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39"/>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39"/>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39"/>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39"/>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39"/>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39"/>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39"/>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39"/>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39"/>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39"/>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39"/>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39"/>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39"/>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39"/>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39"/>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39"/>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39"/>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39"/>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39"/>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39"/>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39"/>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39"/>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p39"/>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39"/>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39"/>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39"/>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39"/>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39"/>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39"/>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p39"/>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p39"/>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p39"/>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p39"/>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39"/>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39"/>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39"/>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39"/>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39"/>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39"/>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39"/>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39"/>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39"/>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39"/>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39"/>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39"/>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39"/>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39"/>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39"/>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39"/>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39"/>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39"/>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39"/>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39"/>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39"/>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39"/>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39"/>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39"/>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39"/>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39"/>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39"/>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39"/>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39"/>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39"/>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39"/>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39"/>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39"/>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39"/>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39"/>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39"/>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39"/>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39"/>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39"/>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39"/>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39"/>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39"/>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39"/>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39"/>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39"/>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39"/>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39"/>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39"/>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39"/>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39"/>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39"/>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39"/>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39"/>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39"/>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39"/>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39"/>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39"/>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39"/>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39"/>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1" name="Google Shape;10281;p39"/>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p39"/>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p39"/>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39"/>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39"/>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p39"/>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p39"/>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39"/>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39"/>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39"/>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39"/>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39"/>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39"/>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p39"/>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5" name="Google Shape;10295;p39"/>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6" name="Google Shape;10296;p39"/>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39"/>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39"/>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39"/>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39"/>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39"/>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39"/>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39"/>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39"/>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p39"/>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39"/>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39"/>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8" name="Google Shape;10308;p39"/>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p39"/>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p39"/>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p39"/>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2" name="Google Shape;10312;p39"/>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39"/>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39"/>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39"/>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39"/>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39"/>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39"/>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39"/>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39"/>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39"/>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39"/>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39"/>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39"/>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39"/>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39"/>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39"/>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39"/>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39"/>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39"/>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39"/>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39"/>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39"/>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39"/>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39"/>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39"/>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p39"/>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p39"/>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39"/>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39"/>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39"/>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39"/>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39"/>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39"/>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39"/>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p39"/>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39"/>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39"/>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p39"/>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39"/>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39"/>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p39"/>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p39"/>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39"/>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39"/>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39"/>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39"/>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39"/>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39"/>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39"/>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39"/>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39"/>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39"/>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39"/>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39"/>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39"/>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39"/>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39"/>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39"/>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39"/>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39"/>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39"/>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39"/>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39"/>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39"/>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39"/>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39"/>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39"/>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39"/>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39"/>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39"/>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39"/>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39"/>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39"/>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39"/>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39"/>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39"/>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39"/>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39"/>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39"/>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39"/>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39"/>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39"/>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39"/>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39"/>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39"/>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39"/>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39"/>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39"/>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39"/>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39"/>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39"/>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39"/>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39"/>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39"/>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39"/>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39"/>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39"/>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39"/>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39"/>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39"/>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39"/>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39"/>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39"/>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39"/>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39"/>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39"/>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39"/>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39"/>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39"/>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39"/>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39"/>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39"/>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39"/>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39"/>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39"/>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39"/>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39"/>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39"/>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39"/>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39"/>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39"/>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39"/>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39"/>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39"/>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39"/>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39"/>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39"/>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39"/>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39"/>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39"/>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39"/>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39"/>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39"/>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39"/>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39"/>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39"/>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39"/>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39"/>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39"/>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39"/>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39"/>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39"/>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39"/>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39"/>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39"/>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39"/>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39"/>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39"/>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39"/>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39"/>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39"/>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39"/>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39"/>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39"/>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39"/>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39"/>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39"/>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39"/>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39"/>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39"/>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39"/>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39"/>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39"/>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39"/>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39"/>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39"/>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39"/>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39"/>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39"/>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39"/>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39"/>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39"/>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39"/>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39"/>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39"/>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39"/>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39"/>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39"/>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39"/>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39"/>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39"/>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39"/>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39"/>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39"/>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39"/>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39"/>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39"/>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39"/>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39"/>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39"/>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39"/>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39"/>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39"/>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39"/>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39"/>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39"/>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39"/>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39"/>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39"/>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39"/>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39"/>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39"/>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39"/>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39"/>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39"/>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39"/>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39"/>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39"/>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39"/>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39"/>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39"/>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39"/>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39"/>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39"/>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39"/>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39"/>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39"/>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39"/>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39"/>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39"/>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39"/>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39"/>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39"/>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39"/>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39"/>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39"/>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39"/>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39"/>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39"/>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39"/>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39"/>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39"/>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39"/>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39"/>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39"/>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39"/>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39"/>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39"/>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39"/>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39"/>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39"/>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39"/>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39"/>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39"/>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39"/>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39"/>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39"/>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39"/>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39"/>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39"/>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39"/>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39"/>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39"/>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39"/>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39"/>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39"/>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39"/>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39"/>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39"/>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39"/>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39"/>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39"/>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39"/>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39"/>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39"/>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39"/>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39"/>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39"/>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39"/>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39"/>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39"/>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39"/>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39"/>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39"/>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39"/>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39"/>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39"/>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39"/>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39"/>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39"/>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39"/>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39"/>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39"/>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p39"/>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p39"/>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39"/>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39"/>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39"/>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39"/>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39"/>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39"/>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p39"/>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p39"/>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5" name="Google Shape;10605;p39"/>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p39"/>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39"/>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8" name="Google Shape;10608;p39"/>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p39"/>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39"/>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39"/>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39"/>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39"/>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p39"/>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p39"/>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39"/>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39"/>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39"/>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39"/>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39"/>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p39"/>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p39"/>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39"/>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39"/>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39"/>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39"/>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p39"/>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p39"/>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p39"/>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p39"/>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39"/>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39"/>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39"/>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39"/>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39"/>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p39"/>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39"/>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39"/>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39"/>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39"/>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p39"/>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39"/>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39"/>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39"/>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39"/>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39"/>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39"/>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39"/>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39"/>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39"/>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39"/>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39"/>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39"/>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p39"/>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5" name="Google Shape;10655;p39"/>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39"/>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39"/>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39"/>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p39"/>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39"/>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39"/>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39"/>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39"/>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39"/>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39"/>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39"/>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39"/>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39"/>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p39"/>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39"/>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39"/>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39"/>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39"/>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39"/>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39"/>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39"/>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39"/>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39"/>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39"/>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p39"/>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p39"/>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p39"/>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39"/>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39"/>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39"/>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39"/>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39"/>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39"/>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39"/>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39"/>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39"/>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39"/>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39"/>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39"/>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39"/>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39"/>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39"/>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39"/>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39"/>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39"/>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39"/>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39"/>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39"/>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39"/>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39"/>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39"/>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39"/>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39"/>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39"/>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39"/>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39"/>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39"/>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39"/>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39"/>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39"/>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39"/>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39"/>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39"/>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39"/>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39"/>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39"/>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39"/>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39"/>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39"/>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39"/>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39"/>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39"/>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39"/>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39"/>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p39"/>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39"/>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39"/>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39"/>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39"/>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39"/>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39"/>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39"/>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39"/>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39"/>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39"/>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39"/>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39"/>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39"/>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39"/>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39"/>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39"/>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39"/>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39"/>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39"/>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39"/>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39"/>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39"/>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39"/>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39"/>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39"/>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39"/>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39"/>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39"/>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39"/>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39"/>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39"/>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p39"/>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39"/>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39"/>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p39"/>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p39"/>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39"/>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39"/>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p39"/>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p39"/>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39"/>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39"/>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39"/>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39"/>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39"/>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p39"/>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p39"/>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39"/>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39"/>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39"/>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39"/>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39"/>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39"/>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39"/>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39"/>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p39"/>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p39"/>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39"/>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39"/>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39"/>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39"/>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39"/>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p39"/>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p39"/>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39"/>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39"/>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39"/>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p39"/>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p39"/>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39"/>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39"/>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39"/>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39"/>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p39"/>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39"/>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39"/>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p39"/>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p39"/>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p39"/>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39"/>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p39"/>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39"/>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39"/>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39"/>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39"/>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39"/>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39"/>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39"/>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39"/>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39"/>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p39"/>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39"/>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p39"/>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39"/>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39"/>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39"/>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39"/>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39"/>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39"/>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39"/>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39"/>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39"/>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39"/>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39"/>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p39"/>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p39"/>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39"/>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39"/>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39"/>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39"/>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39"/>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p39"/>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p39"/>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39"/>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39"/>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39"/>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p39"/>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p39"/>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39"/>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39"/>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p39"/>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p39"/>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39"/>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39"/>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39"/>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p39"/>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39"/>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39"/>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p39"/>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p39"/>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39"/>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39"/>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39"/>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39"/>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39"/>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p39"/>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39"/>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39"/>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39"/>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39"/>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39"/>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39"/>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p39"/>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39"/>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39"/>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p39"/>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39"/>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39"/>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p39"/>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39"/>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1" name="Google Shape;10881;p39"/>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2" name="Google Shape;10882;p39"/>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3" name="Google Shape;10883;p39"/>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39"/>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39"/>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p39"/>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7" name="Google Shape;10887;p39"/>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8" name="Google Shape;10888;p39"/>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p39"/>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0" name="Google Shape;10890;p39"/>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1" name="Google Shape;10891;p39"/>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2" name="Google Shape;10892;p39"/>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3" name="Google Shape;10893;p39"/>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4" name="Google Shape;10894;p39"/>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39"/>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p39"/>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p39"/>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39"/>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p39"/>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0" name="Google Shape;10900;p39"/>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39"/>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39"/>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39"/>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39"/>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39"/>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39"/>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39"/>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39"/>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p39"/>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39"/>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39"/>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39"/>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39"/>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39"/>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39"/>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39"/>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39"/>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39"/>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39"/>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39"/>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39"/>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2" name="Google Shape;10922;p39"/>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p39"/>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39"/>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39"/>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39"/>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39"/>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39"/>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39"/>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39"/>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39"/>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39"/>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39"/>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39"/>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39"/>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39"/>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39"/>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39"/>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39"/>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39"/>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39"/>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39"/>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39"/>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39"/>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39"/>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39"/>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39"/>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39"/>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39"/>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39"/>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39"/>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39"/>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39"/>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39"/>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p39"/>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39"/>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39"/>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39"/>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39"/>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39"/>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39"/>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39"/>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39"/>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39"/>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39"/>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39"/>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39"/>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39"/>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39"/>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39"/>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39"/>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39"/>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39"/>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39"/>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39"/>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39"/>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39"/>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39"/>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39"/>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39"/>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39"/>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39"/>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39"/>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p39"/>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39"/>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39"/>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39"/>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39"/>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39"/>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39"/>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39"/>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39"/>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39"/>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39"/>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39"/>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39"/>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39"/>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39"/>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39"/>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39"/>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39"/>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39"/>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39"/>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39"/>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39"/>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39"/>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39"/>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39"/>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39"/>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39"/>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39"/>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39"/>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39"/>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39"/>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39"/>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39"/>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39"/>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39"/>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39"/>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39"/>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39"/>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39"/>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39"/>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39"/>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39"/>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39"/>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39"/>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39"/>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39"/>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39"/>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39"/>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39"/>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39"/>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39"/>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39"/>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39"/>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39"/>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39"/>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39"/>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39"/>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39"/>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39"/>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39"/>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39"/>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39"/>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39"/>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39"/>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39"/>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39"/>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39"/>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39"/>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39"/>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39"/>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39"/>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39"/>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39"/>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39"/>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39"/>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39"/>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39"/>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39"/>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39"/>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39"/>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39"/>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39"/>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39"/>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39"/>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39"/>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39"/>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39"/>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39"/>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39"/>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39"/>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39"/>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39"/>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39"/>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39"/>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39"/>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39"/>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39"/>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39"/>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39"/>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39"/>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39"/>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39"/>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39"/>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39"/>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39"/>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39"/>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39"/>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39"/>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p39"/>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p39"/>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39"/>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39"/>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39"/>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39"/>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39"/>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39"/>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39"/>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39"/>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39"/>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39"/>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39"/>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39"/>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p39"/>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39"/>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39"/>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39"/>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39"/>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p39"/>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39"/>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39"/>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39"/>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39"/>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39"/>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39"/>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39"/>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39"/>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39"/>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39"/>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39"/>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39"/>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39"/>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39"/>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39"/>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39"/>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39"/>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39"/>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39"/>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39"/>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39"/>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39"/>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39"/>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39"/>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39"/>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39"/>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39"/>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39"/>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39"/>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39"/>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39"/>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39"/>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39"/>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39"/>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39"/>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39"/>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39"/>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39"/>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39"/>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39"/>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39"/>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39"/>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39"/>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39"/>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39"/>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39"/>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39"/>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39"/>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39"/>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39"/>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39"/>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39"/>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39"/>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39"/>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39"/>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39"/>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39"/>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39"/>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39"/>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39"/>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39"/>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39"/>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39"/>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p39"/>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39"/>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39"/>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39"/>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39"/>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39"/>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39"/>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39"/>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39"/>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39"/>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39"/>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39"/>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39"/>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39"/>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39"/>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39"/>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39"/>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39"/>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39"/>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39"/>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39"/>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39"/>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39"/>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39"/>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p39"/>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39"/>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39"/>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39"/>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39"/>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39"/>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39"/>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39"/>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39"/>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39"/>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39"/>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39"/>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39"/>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p39"/>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39"/>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39"/>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39"/>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39"/>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39"/>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39"/>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39"/>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39"/>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39"/>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39"/>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39"/>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39"/>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39"/>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39"/>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39"/>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39"/>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39"/>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39"/>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39"/>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39"/>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39"/>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39"/>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39"/>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39"/>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39"/>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39"/>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39"/>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39"/>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39"/>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39"/>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39"/>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39"/>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39"/>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39"/>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39"/>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39"/>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39"/>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39"/>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39"/>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39"/>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39"/>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39"/>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39"/>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39"/>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39"/>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39"/>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39"/>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39"/>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39"/>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39"/>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39"/>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39"/>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39"/>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39"/>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39"/>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39"/>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39"/>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39"/>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39"/>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39"/>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39"/>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39"/>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39"/>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39"/>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39"/>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39"/>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39"/>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39"/>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39"/>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39"/>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39"/>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39"/>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39"/>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39"/>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39"/>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39"/>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39"/>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39"/>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39"/>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39"/>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39"/>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39"/>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39"/>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39"/>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39"/>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39"/>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39"/>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39"/>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39"/>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39"/>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39"/>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39"/>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39"/>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39"/>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39"/>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39"/>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39"/>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39"/>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39"/>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39"/>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39"/>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39"/>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39"/>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39"/>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39"/>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39"/>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39"/>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39"/>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39"/>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39"/>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39"/>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39"/>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39"/>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39"/>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39"/>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39"/>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39"/>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39"/>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39"/>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39"/>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39"/>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39"/>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39"/>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39"/>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39"/>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39"/>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39"/>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39"/>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39"/>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39"/>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39"/>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39"/>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39"/>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39"/>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39"/>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39"/>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39"/>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39"/>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39"/>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39"/>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39"/>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39"/>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39"/>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39"/>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39"/>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39"/>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39"/>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39"/>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39"/>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39"/>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39"/>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39"/>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39"/>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39"/>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39"/>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39"/>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39"/>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39"/>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39"/>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39"/>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39"/>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39"/>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39"/>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39"/>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39"/>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39"/>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39"/>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39"/>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39"/>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39"/>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39"/>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39"/>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39"/>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39"/>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39"/>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39"/>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39"/>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39"/>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39"/>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39"/>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39"/>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39"/>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39"/>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39"/>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39"/>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39"/>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39"/>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39"/>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39"/>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39"/>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39"/>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39"/>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39"/>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39"/>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39"/>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39"/>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39"/>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39"/>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39"/>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39"/>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39"/>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39"/>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39"/>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39"/>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39"/>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39"/>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39"/>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39"/>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39"/>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39"/>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39"/>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39"/>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39"/>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39"/>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39"/>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39"/>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39"/>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39"/>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39"/>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39"/>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39"/>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39"/>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39"/>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39"/>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39"/>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39"/>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39"/>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39"/>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39"/>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39"/>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39"/>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39"/>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39"/>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39"/>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39"/>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39"/>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39"/>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39"/>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39"/>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39"/>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39"/>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39"/>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39"/>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39"/>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39"/>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39"/>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39"/>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39"/>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39"/>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39"/>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39"/>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39"/>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39"/>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39"/>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39"/>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39"/>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39"/>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39"/>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39"/>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p39"/>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39"/>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39"/>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39"/>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39"/>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39"/>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39"/>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p39"/>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39"/>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39"/>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39"/>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39"/>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39"/>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39"/>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39"/>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39"/>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39"/>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39"/>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39"/>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39"/>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39"/>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39"/>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39"/>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39"/>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39"/>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39"/>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39"/>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39"/>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39"/>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39"/>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39"/>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39"/>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39"/>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39"/>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39"/>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39"/>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39"/>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39"/>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39"/>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39"/>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39"/>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39"/>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39"/>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39"/>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39"/>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39"/>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39"/>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39"/>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39"/>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39"/>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39"/>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39"/>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39"/>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39"/>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39"/>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39"/>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39"/>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39"/>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39"/>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39"/>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39"/>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39"/>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39"/>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39"/>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39"/>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39"/>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39"/>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39"/>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39"/>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39"/>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p39"/>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39"/>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p39"/>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39"/>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39"/>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p39"/>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39"/>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p39"/>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0" name="Google Shape;11550;p39"/>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39"/>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39"/>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39"/>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39"/>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39"/>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39"/>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39"/>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39"/>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39"/>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p39"/>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p39"/>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p39"/>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p39"/>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39"/>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p39"/>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p39"/>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p39"/>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39"/>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p39"/>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p39"/>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p39"/>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39"/>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39"/>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39"/>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39"/>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39"/>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39"/>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39"/>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39"/>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p39"/>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p39"/>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p39"/>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39"/>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p39"/>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p39"/>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p39"/>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39"/>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39"/>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39"/>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39"/>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p39"/>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39"/>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39"/>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39"/>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39"/>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39"/>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39"/>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p39"/>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39"/>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p39"/>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p39"/>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39"/>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39"/>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39"/>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p39"/>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p39"/>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39"/>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39"/>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39"/>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39"/>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p39"/>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39"/>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3" name="Google Shape;11613;p39"/>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4" name="Google Shape;11614;p39"/>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39"/>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p39"/>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p39"/>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39"/>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39"/>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39"/>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39"/>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39"/>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39"/>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39"/>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39"/>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39"/>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39"/>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39"/>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39"/>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39"/>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39"/>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39"/>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39"/>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39"/>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39"/>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39"/>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39"/>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39"/>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39"/>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39"/>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39"/>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39"/>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39"/>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39"/>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39"/>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39"/>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39"/>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39"/>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39"/>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39"/>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39"/>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39"/>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39"/>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39"/>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39"/>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39"/>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39"/>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39"/>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39"/>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39"/>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39"/>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39"/>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39"/>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39"/>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39"/>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39"/>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39"/>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39"/>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39"/>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39"/>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39"/>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39"/>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39"/>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39"/>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39"/>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39"/>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p39"/>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39"/>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39"/>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0" name="Google Shape;11680;p39"/>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1" name="Google Shape;11681;p39"/>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39"/>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39"/>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39"/>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39"/>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39"/>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39"/>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39"/>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39"/>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39"/>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39"/>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39"/>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39"/>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39"/>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39"/>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39"/>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39"/>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39"/>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39"/>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39"/>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39"/>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39"/>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39"/>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39"/>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39"/>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39"/>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39"/>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39"/>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39"/>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39"/>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39"/>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39"/>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39"/>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39"/>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39"/>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39"/>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39"/>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39"/>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39"/>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39"/>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39"/>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39"/>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39"/>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39"/>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39"/>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39"/>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39"/>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39"/>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39"/>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39"/>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39"/>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39"/>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39"/>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39"/>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39"/>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39"/>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39"/>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39"/>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39"/>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39"/>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39"/>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39"/>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39"/>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39"/>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5" name="Google Shape;11745;p39"/>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p39"/>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7" name="Google Shape;11747;p39"/>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p39"/>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p39"/>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p39"/>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p39"/>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39"/>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39"/>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39"/>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39"/>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39"/>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39"/>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39"/>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39"/>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39"/>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39"/>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39"/>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39"/>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39"/>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39"/>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39"/>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39"/>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39"/>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39"/>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39"/>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39"/>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39"/>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39"/>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39"/>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39"/>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39"/>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39"/>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39"/>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39"/>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39"/>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39"/>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39"/>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39"/>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39"/>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39"/>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39"/>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39"/>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39"/>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39"/>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39"/>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39"/>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39"/>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39"/>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39"/>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39"/>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39"/>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39"/>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39"/>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39"/>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39"/>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39"/>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39"/>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39"/>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39"/>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39"/>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39"/>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39"/>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39"/>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39"/>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39"/>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39"/>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39"/>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39"/>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39"/>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39"/>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39"/>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39"/>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39"/>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39"/>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39"/>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39"/>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39"/>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39"/>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4" name="Google Shape;11824;p39"/>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5" name="Google Shape;11825;p39"/>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39"/>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39"/>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p39"/>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39"/>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39"/>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39"/>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39"/>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39"/>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39"/>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39"/>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39"/>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39"/>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p39"/>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p39"/>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39"/>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39"/>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39"/>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39"/>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39"/>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5" name="Google Shape;11845;p39"/>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p39"/>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7" name="Google Shape;11847;p39"/>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p39"/>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39"/>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39"/>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p39"/>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39"/>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3" name="Google Shape;11853;p39"/>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4" name="Google Shape;11854;p39"/>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p39"/>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39"/>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39"/>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p39"/>
            <p:cNvSpPr/>
            <p:nvPr/>
          </p:nvSpPr>
          <p:spPr>
            <a:xfrm>
              <a:off x="2514119" y="1694678"/>
              <a:ext cx="149" cy="0"/>
            </a:xfrm>
            <a:custGeom>
              <a:rect b="b" l="l" r="r" t="t"/>
              <a:pathLst>
                <a:path extrusionOk="0" h="12000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9" name="Google Shape;11859;p39"/>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0" name="Google Shape;11860;p39"/>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1" name="Google Shape;11861;p39"/>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39"/>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39"/>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p39"/>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39"/>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39"/>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39"/>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39"/>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39"/>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39"/>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39"/>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2" name="Google Shape;11872;p39"/>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3" name="Google Shape;11873;p39"/>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p39"/>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p39"/>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p39"/>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7" name="Google Shape;11877;p39"/>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p39"/>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9" name="Google Shape;11879;p39"/>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0" name="Google Shape;11880;p39"/>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1" name="Google Shape;11881;p39"/>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p39"/>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39"/>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p39"/>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5" name="Google Shape;11885;p39"/>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39"/>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7" name="Google Shape;11887;p39"/>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8" name="Google Shape;11888;p39"/>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9" name="Google Shape;11889;p39"/>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0" name="Google Shape;11890;p39"/>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1" name="Google Shape;11891;p39"/>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p39"/>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p39"/>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39"/>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p39"/>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p39"/>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39"/>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39"/>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39"/>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39"/>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p39"/>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p39"/>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p39"/>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p39"/>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39"/>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39"/>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p39"/>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8" name="Google Shape;11908;p39"/>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9" name="Google Shape;11909;p39"/>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0" name="Google Shape;11910;p39"/>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39"/>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39"/>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39"/>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39"/>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39"/>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p39"/>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39"/>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39"/>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39"/>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p39"/>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1" name="Google Shape;11921;p39"/>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p39"/>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39"/>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p39"/>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p39"/>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p39"/>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p39"/>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39"/>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39"/>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p39"/>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p39"/>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39"/>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39"/>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39"/>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39"/>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39"/>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39"/>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39"/>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9" name="Google Shape;11939;p39"/>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p39"/>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39"/>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39"/>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3" name="Google Shape;11943;p39"/>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p39"/>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p39"/>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39"/>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p39"/>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p39"/>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39"/>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p39"/>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39"/>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39"/>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39"/>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p39"/>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p39"/>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39"/>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p39"/>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8" name="Google Shape;11958;p39"/>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9" name="Google Shape;11959;p39"/>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0" name="Google Shape;11960;p39"/>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1" name="Google Shape;11961;p39"/>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39"/>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39"/>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39"/>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39"/>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39"/>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p39"/>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p39"/>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39"/>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39"/>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p39"/>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2" name="Google Shape;11972;p39"/>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39"/>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39"/>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p39"/>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6" name="Google Shape;11976;p39"/>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7" name="Google Shape;11977;p39"/>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39"/>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39"/>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39"/>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39"/>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39"/>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p39"/>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p39"/>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39"/>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39"/>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39"/>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39"/>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39"/>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39"/>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p39"/>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p39"/>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p39"/>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4" name="Google Shape;11994;p39"/>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5" name="Google Shape;11995;p39"/>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39"/>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p39"/>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p39"/>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39"/>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39"/>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39"/>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p39"/>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39"/>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39"/>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39"/>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39"/>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p39"/>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39"/>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39"/>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39"/>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39"/>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39"/>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39"/>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p39"/>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5" name="Google Shape;12015;p39"/>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p39"/>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39"/>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p39"/>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p39"/>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39"/>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p39"/>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p39"/>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39"/>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39"/>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p39"/>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6" name="Google Shape;12026;p39"/>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p39"/>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p39"/>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9" name="Google Shape;12029;p39"/>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0" name="Google Shape;12030;p39"/>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39"/>
            <p:cNvSpPr/>
            <p:nvPr/>
          </p:nvSpPr>
          <p:spPr>
            <a:xfrm>
              <a:off x="2205720" y="1581265"/>
              <a:ext cx="14" cy="0"/>
            </a:xfrm>
            <a:custGeom>
              <a:rect b="b" l="l" r="r" t="t"/>
              <a:pathLst>
                <a:path extrusionOk="0" h="12000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p39"/>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p39"/>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p39"/>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p39"/>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39"/>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39"/>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39"/>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39"/>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39"/>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p39"/>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39"/>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p39"/>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4" name="Google Shape;12044;p39"/>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39"/>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p39"/>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7" name="Google Shape;12047;p39"/>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p39"/>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39"/>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39"/>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p39"/>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p39"/>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3" name="Google Shape;12053;p39"/>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p39"/>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39"/>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39"/>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39"/>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39"/>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39"/>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39"/>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1" name="Google Shape;12061;p39"/>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p39"/>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3" name="Google Shape;12063;p39"/>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4" name="Google Shape;12064;p39"/>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39"/>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39"/>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p39"/>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39"/>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39"/>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39"/>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1" name="Google Shape;12071;p39"/>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2" name="Google Shape;12072;p39"/>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39"/>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39"/>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39"/>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p39"/>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7" name="Google Shape;12077;p39"/>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8" name="Google Shape;12078;p39"/>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39"/>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39"/>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p39"/>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39"/>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39"/>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p39"/>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p39"/>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39"/>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39"/>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39"/>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9" name="Google Shape;12089;p39"/>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0" name="Google Shape;12090;p39"/>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p39"/>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39"/>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39"/>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p39"/>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5" name="Google Shape;12095;p39"/>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39"/>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39"/>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p39"/>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39"/>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39"/>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p39"/>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2" name="Google Shape;12102;p39"/>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p39"/>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39"/>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39"/>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39"/>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p39"/>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p39"/>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39"/>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39"/>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p39"/>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p39"/>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39"/>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p39"/>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p39"/>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39"/>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p39"/>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39"/>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9" name="Google Shape;12119;p39"/>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0" name="Google Shape;12120;p39"/>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39"/>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2" name="Google Shape;12122;p39"/>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p39"/>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39"/>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39"/>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p39"/>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39"/>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p39"/>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9" name="Google Shape;12129;p39"/>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p39"/>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1" name="Google Shape;12131;p39"/>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p39"/>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p39"/>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39"/>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39"/>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39"/>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p39"/>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p39"/>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39"/>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39"/>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39"/>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39"/>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39"/>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4" name="Google Shape;12144;p39"/>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p39"/>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6" name="Google Shape;12146;p39"/>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7" name="Google Shape;12147;p39"/>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p39"/>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p39"/>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39"/>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39"/>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p39"/>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p39"/>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p39"/>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5" name="Google Shape;12155;p39"/>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6" name="Google Shape;12156;p39"/>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7" name="Google Shape;12157;p39"/>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39"/>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39"/>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0" name="Google Shape;12160;p39"/>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1" name="Google Shape;12161;p39"/>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p39"/>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3" name="Google Shape;12163;p39"/>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p39"/>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5" name="Google Shape;12165;p39"/>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6" name="Google Shape;12166;p39"/>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7" name="Google Shape;12167;p39"/>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8" name="Google Shape;12168;p39"/>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9" name="Google Shape;12169;p39"/>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0" name="Google Shape;12170;p39"/>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1" name="Google Shape;12171;p39"/>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2" name="Google Shape;12172;p39"/>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p39"/>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4" name="Google Shape;12174;p39"/>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5" name="Google Shape;12175;p39"/>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6" name="Google Shape;12176;p39"/>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7" name="Google Shape;12177;p39"/>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8" name="Google Shape;12178;p39"/>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9" name="Google Shape;12179;p39"/>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0" name="Google Shape;12180;p39"/>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1" name="Google Shape;12181;p39"/>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2" name="Google Shape;12182;p39"/>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3" name="Google Shape;12183;p39"/>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p39"/>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p39"/>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p39"/>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p39"/>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8" name="Google Shape;12188;p39"/>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p39"/>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39"/>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p39"/>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39"/>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p39"/>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4" name="Google Shape;12194;p39"/>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p39"/>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p39"/>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7" name="Google Shape;12197;p39"/>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8" name="Google Shape;12198;p39"/>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p39"/>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39"/>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1" name="Google Shape;12201;p39"/>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2" name="Google Shape;12202;p39"/>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3" name="Google Shape;12203;p39"/>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p39"/>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39"/>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39"/>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39"/>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39"/>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9" name="Google Shape;12209;p39"/>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0" name="Google Shape;12210;p39"/>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39"/>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p39"/>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3" name="Google Shape;12213;p39"/>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4" name="Google Shape;12214;p39"/>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5" name="Google Shape;12215;p39"/>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6" name="Google Shape;12216;p39"/>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39"/>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39"/>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p39"/>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p39"/>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39"/>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p39"/>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p39"/>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39"/>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39"/>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p39"/>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7" name="Google Shape;12227;p39"/>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p39"/>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39"/>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p39"/>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1" name="Google Shape;12231;p39"/>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2" name="Google Shape;12232;p39"/>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3" name="Google Shape;12233;p39"/>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p39"/>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39"/>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p39"/>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7" name="Google Shape;12237;p39"/>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39"/>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p39"/>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p39"/>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39"/>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p39"/>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3" name="Google Shape;12243;p39"/>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p39"/>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5" name="Google Shape;12245;p39"/>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6" name="Google Shape;12246;p39"/>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p39"/>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8" name="Google Shape;12248;p39"/>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9" name="Google Shape;12249;p39"/>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p39"/>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39"/>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39"/>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p39"/>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p39"/>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p39"/>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p39"/>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p39"/>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39"/>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39"/>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39"/>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39"/>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39"/>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p39"/>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4" name="Google Shape;12264;p39"/>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5" name="Google Shape;12265;p39"/>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6" name="Google Shape;12266;p39"/>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p39"/>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p39"/>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39"/>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p39"/>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1" name="Google Shape;12271;p39"/>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p39"/>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39"/>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4" name="Google Shape;12274;p39"/>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5" name="Google Shape;12275;p39"/>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39"/>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39"/>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p39"/>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p39"/>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p39"/>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p39"/>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p39"/>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3" name="Google Shape;12283;p39"/>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4" name="Google Shape;12284;p39"/>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p39"/>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39"/>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39"/>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8" name="Google Shape;12288;p39"/>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9" name="Google Shape;12289;p39"/>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0" name="Google Shape;12290;p39"/>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p39"/>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39"/>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39"/>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39"/>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39"/>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39"/>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39"/>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p39"/>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9" name="Google Shape;12299;p39"/>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p39"/>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p39"/>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2" name="Google Shape;12302;p39"/>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p39"/>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39"/>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p39"/>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6" name="Google Shape;12306;p39"/>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7" name="Google Shape;12307;p39"/>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39"/>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p39"/>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p39"/>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39"/>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39"/>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p39"/>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4" name="Google Shape;12314;p39"/>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p39"/>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p39"/>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p39"/>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8" name="Google Shape;12318;p39"/>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9" name="Google Shape;12319;p39"/>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p39"/>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p39"/>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2" name="Google Shape;12322;p39"/>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p39"/>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4" name="Google Shape;12324;p39"/>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5" name="Google Shape;12325;p39"/>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6" name="Google Shape;12326;p39"/>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7" name="Google Shape;12327;p39"/>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8" name="Google Shape;12328;p39"/>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9" name="Google Shape;12329;p39"/>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0" name="Google Shape;12330;p39"/>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1" name="Google Shape;12331;p39"/>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p39"/>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3" name="Google Shape;12333;p39"/>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4" name="Google Shape;12334;p39"/>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5" name="Google Shape;12335;p39"/>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6" name="Google Shape;12336;p39"/>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7" name="Google Shape;12337;p39"/>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8" name="Google Shape;12338;p39"/>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9" name="Google Shape;12339;p39"/>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p39"/>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39"/>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39"/>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p39"/>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p39"/>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39"/>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6" name="Google Shape;12346;p39"/>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7" name="Google Shape;12347;p39"/>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8" name="Google Shape;12348;p39"/>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p39"/>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0" name="Google Shape;12350;p39"/>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1" name="Google Shape;12351;p39"/>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2" name="Google Shape;12352;p39"/>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3" name="Google Shape;12353;p39"/>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p39"/>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p39"/>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p39"/>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p39"/>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8" name="Google Shape;12358;p39"/>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p39"/>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39"/>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39"/>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39"/>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3" name="Google Shape;12363;p39"/>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4" name="Google Shape;12364;p39"/>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39"/>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p39"/>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7" name="Google Shape;12367;p39"/>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8" name="Google Shape;12368;p39"/>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9" name="Google Shape;12369;p39"/>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0" name="Google Shape;12370;p39"/>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1" name="Google Shape;12371;p39"/>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p39"/>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39"/>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p39"/>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p39"/>
            <p:cNvSpPr/>
            <p:nvPr/>
          </p:nvSpPr>
          <p:spPr>
            <a:xfrm>
              <a:off x="2291951" y="2116436"/>
              <a:ext cx="14" cy="0"/>
            </a:xfrm>
            <a:custGeom>
              <a:rect b="b" l="l" r="r" t="t"/>
              <a:pathLst>
                <a:path extrusionOk="0" h="12000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39"/>
            <p:cNvSpPr/>
            <p:nvPr/>
          </p:nvSpPr>
          <p:spPr>
            <a:xfrm>
              <a:off x="2292562" y="2116436"/>
              <a:ext cx="14" cy="0"/>
            </a:xfrm>
            <a:custGeom>
              <a:rect b="b" l="l" r="r" t="t"/>
              <a:pathLst>
                <a:path extrusionOk="0" h="12000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39"/>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p39"/>
            <p:cNvSpPr/>
            <p:nvPr/>
          </p:nvSpPr>
          <p:spPr>
            <a:xfrm>
              <a:off x="2293132" y="2116436"/>
              <a:ext cx="14" cy="0"/>
            </a:xfrm>
            <a:custGeom>
              <a:rect b="b" l="l" r="r" t="t"/>
              <a:pathLst>
                <a:path extrusionOk="0" h="12000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39"/>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p39"/>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p39"/>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p39"/>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3" name="Google Shape;12383;p39"/>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4" name="Google Shape;12384;p39"/>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5" name="Google Shape;12385;p39"/>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6" name="Google Shape;12386;p39"/>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7" name="Google Shape;12387;p39"/>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p39"/>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p39"/>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p39"/>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p39"/>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p39"/>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p39"/>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39"/>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39"/>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39"/>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p39"/>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8" name="Google Shape;12398;p39"/>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9" name="Google Shape;12399;p39"/>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p39"/>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p39"/>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2" name="Google Shape;12402;p39"/>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3" name="Google Shape;12403;p39"/>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p39"/>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39"/>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39"/>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39"/>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39"/>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p39"/>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p39"/>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39"/>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39"/>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3" name="Google Shape;12413;p39"/>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4" name="Google Shape;12414;p39"/>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5" name="Google Shape;12415;p39"/>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6" name="Google Shape;12416;p39"/>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7" name="Google Shape;12417;p39"/>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8" name="Google Shape;12418;p39"/>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9" name="Google Shape;12419;p39"/>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0" name="Google Shape;12420;p39"/>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1" name="Google Shape;12421;p39"/>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p39"/>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39"/>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39"/>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5" name="Google Shape;12425;p39"/>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6" name="Google Shape;12426;p39"/>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7" name="Google Shape;12427;p39"/>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8" name="Google Shape;12428;p39"/>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9" name="Google Shape;12429;p39"/>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0" name="Google Shape;12430;p39"/>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1" name="Google Shape;12431;p39"/>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2" name="Google Shape;12432;p39"/>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3" name="Google Shape;12433;p39"/>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39"/>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5" name="Google Shape;12435;p39"/>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6" name="Google Shape;12436;p39"/>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7" name="Google Shape;12437;p39"/>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p39"/>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9" name="Google Shape;12439;p39"/>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0" name="Google Shape;12440;p39"/>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1" name="Google Shape;12441;p39"/>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2" name="Google Shape;12442;p39"/>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3" name="Google Shape;12443;p39"/>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4" name="Google Shape;12444;p39"/>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5" name="Google Shape;12445;p39"/>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6" name="Google Shape;12446;p39"/>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7" name="Google Shape;12447;p39"/>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8" name="Google Shape;12448;p39"/>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9" name="Google Shape;12449;p39"/>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39"/>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39"/>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2" name="Google Shape;12452;p39"/>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3" name="Google Shape;12453;p39"/>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4" name="Google Shape;12454;p39"/>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5" name="Google Shape;12455;p39"/>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6" name="Google Shape;12456;p39"/>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7" name="Google Shape;12457;p39"/>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8" name="Google Shape;12458;p39"/>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9" name="Google Shape;12459;p39"/>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0" name="Google Shape;12460;p39"/>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1" name="Google Shape;12461;p39"/>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p39"/>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3" name="Google Shape;12463;p39"/>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4" name="Google Shape;12464;p39"/>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5" name="Google Shape;12465;p39"/>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6" name="Google Shape;12466;p39"/>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7" name="Google Shape;12467;p39"/>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p39"/>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p39"/>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0" name="Google Shape;12470;p39"/>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1" name="Google Shape;12471;p39"/>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2" name="Google Shape;12472;p39"/>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3" name="Google Shape;12473;p39"/>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4" name="Google Shape;12474;p39"/>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5" name="Google Shape;12475;p39"/>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p39"/>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p39"/>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39"/>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39"/>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39"/>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39"/>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39"/>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p39"/>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p39"/>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5" name="Google Shape;12485;p39"/>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6" name="Google Shape;12486;p39"/>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39"/>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39"/>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p39"/>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p39"/>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39"/>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p39"/>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p39"/>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p39"/>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5" name="Google Shape;12495;p39"/>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p39"/>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39"/>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39"/>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p39"/>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0" name="Google Shape;12500;p39"/>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1" name="Google Shape;12501;p39"/>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p39"/>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3" name="Google Shape;12503;p39"/>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p39"/>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5" name="Google Shape;12505;p39"/>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6" name="Google Shape;12506;p39"/>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39"/>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39"/>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p39"/>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0" name="Google Shape;12510;p39"/>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p39"/>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39"/>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39"/>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39"/>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p39"/>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p39"/>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7" name="Google Shape;12517;p39"/>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8" name="Google Shape;12518;p39"/>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9" name="Google Shape;12519;p39"/>
            <p:cNvSpPr/>
            <p:nvPr/>
          </p:nvSpPr>
          <p:spPr>
            <a:xfrm>
              <a:off x="2595449" y="1751378"/>
              <a:ext cx="0" cy="14"/>
            </a:xfrm>
            <a:custGeom>
              <a:rect b="b" l="l" r="r" t="t"/>
              <a:pathLst>
                <a:path extrusionOk="0" h="1" w="12000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p39"/>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p39"/>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p39"/>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3" name="Google Shape;12523;p39"/>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p39"/>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39"/>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39"/>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39"/>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39"/>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p39"/>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0" name="Google Shape;12530;p39"/>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p39"/>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p39"/>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p39"/>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4" name="Google Shape;12534;p39"/>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p39"/>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6" name="Google Shape;12536;p39"/>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7" name="Google Shape;12537;p39"/>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p39"/>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39"/>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39"/>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39"/>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p39"/>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p39"/>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39"/>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39"/>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39"/>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39"/>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39"/>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39"/>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p39"/>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1" name="Google Shape;12551;p39"/>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p39"/>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3" name="Google Shape;12553;p39"/>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p39"/>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5" name="Google Shape;12555;p39"/>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6" name="Google Shape;12556;p39"/>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p39"/>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p39"/>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39"/>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39"/>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39"/>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p39"/>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p39"/>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39"/>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39"/>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39"/>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39"/>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39"/>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p39"/>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0" name="Google Shape;12570;p39"/>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1" name="Google Shape;12571;p39"/>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2" name="Google Shape;12572;p39"/>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3" name="Google Shape;12573;p39"/>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p39"/>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5" name="Google Shape;12575;p39"/>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6" name="Google Shape;12576;p39"/>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39"/>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39"/>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p39"/>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p39"/>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39"/>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39"/>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p39"/>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p39"/>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p39"/>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6" name="Google Shape;12586;p39"/>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p39"/>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8" name="Google Shape;12588;p39"/>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9" name="Google Shape;12589;p39"/>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0" name="Google Shape;12590;p39"/>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39"/>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p39"/>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3" name="Google Shape;12593;p39"/>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p39"/>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p39"/>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p39"/>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p39"/>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p39"/>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p39"/>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0" name="Google Shape;12600;p39"/>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1" name="Google Shape;12601;p39"/>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39"/>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3" name="Google Shape;12603;p39"/>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4" name="Google Shape;12604;p39"/>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5" name="Google Shape;12605;p39"/>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6" name="Google Shape;12606;p39"/>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p39"/>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39"/>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39"/>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p39"/>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1" name="Google Shape;12611;p39"/>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2" name="Google Shape;12612;p39"/>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p39"/>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p39"/>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5" name="Google Shape;12615;p39"/>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6" name="Google Shape;12616;p39"/>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7" name="Google Shape;12617;p39"/>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8" name="Google Shape;12618;p39"/>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p39"/>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0" name="Google Shape;12620;p39"/>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1" name="Google Shape;12621;p39"/>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2" name="Google Shape;12622;p39"/>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3" name="Google Shape;12623;p39"/>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p39"/>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39"/>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39"/>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39"/>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p39"/>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p39"/>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39"/>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p39"/>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p39"/>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39"/>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p39"/>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p39"/>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p39"/>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7" name="Google Shape;12637;p39"/>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8" name="Google Shape;12638;p39"/>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9" name="Google Shape;12639;p39"/>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0" name="Google Shape;12640;p39"/>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39"/>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39"/>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39"/>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39"/>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p39"/>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p39"/>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7" name="Google Shape;12647;p39"/>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39"/>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p39"/>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0" name="Google Shape;12650;p39"/>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p39"/>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p39"/>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3" name="Google Shape;12653;p39"/>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4" name="Google Shape;12654;p39"/>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5" name="Google Shape;12655;p39"/>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6" name="Google Shape;12656;p39"/>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7" name="Google Shape;12657;p39"/>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8" name="Google Shape;12658;p39"/>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39"/>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39"/>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1" name="Google Shape;12661;p39"/>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2" name="Google Shape;12662;p39"/>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39"/>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4" name="Google Shape;12664;p39"/>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5" name="Google Shape;12665;p39"/>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39"/>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39"/>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8" name="Google Shape;12668;p39"/>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9" name="Google Shape;12669;p39"/>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39"/>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1" name="Google Shape;12671;p39"/>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2" name="Google Shape;12672;p39"/>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3" name="Google Shape;12673;p39"/>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4" name="Google Shape;12674;p39"/>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5" name="Google Shape;12675;p39"/>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6" name="Google Shape;12676;p39"/>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7" name="Google Shape;12677;p39"/>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8" name="Google Shape;12678;p39"/>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39"/>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39"/>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39"/>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39"/>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39"/>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4" name="Google Shape;12684;p39"/>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5" name="Google Shape;12685;p39"/>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39"/>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39"/>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8" name="Google Shape;12688;p39"/>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9" name="Google Shape;12689;p39"/>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0" name="Google Shape;12690;p39"/>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1" name="Google Shape;12691;p39"/>
            <p:cNvSpPr/>
            <p:nvPr/>
          </p:nvSpPr>
          <p:spPr>
            <a:xfrm>
              <a:off x="2962544" y="2114806"/>
              <a:ext cx="0" cy="14"/>
            </a:xfrm>
            <a:custGeom>
              <a:rect b="b" l="l" r="r" t="t"/>
              <a:pathLst>
                <a:path extrusionOk="0" h="1" w="12000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2" name="Google Shape;12692;p39"/>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39"/>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4" name="Google Shape;12694;p39"/>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5" name="Google Shape;12695;p39"/>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6" name="Google Shape;12696;p39"/>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7" name="Google Shape;12697;p39"/>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8" name="Google Shape;12698;p39"/>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9" name="Google Shape;12699;p39"/>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0" name="Google Shape;12700;p39"/>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1" name="Google Shape;12701;p39"/>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2" name="Google Shape;12702;p39"/>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3" name="Google Shape;12703;p39"/>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39"/>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5" name="Google Shape;12705;p39"/>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6" name="Google Shape;12706;p39"/>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7" name="Google Shape;12707;p39"/>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8" name="Google Shape;12708;p39"/>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39"/>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0" name="Google Shape;12710;p39"/>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1" name="Google Shape;12711;p39"/>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39"/>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3" name="Google Shape;12713;p39"/>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4" name="Google Shape;12714;p39"/>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39"/>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39"/>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39"/>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39"/>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39"/>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39"/>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39"/>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2" name="Google Shape;12722;p39"/>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3" name="Google Shape;12723;p39"/>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4" name="Google Shape;12724;p39"/>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5" name="Google Shape;12725;p39"/>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39"/>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7" name="Google Shape;12727;p39"/>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8" name="Google Shape;12728;p39"/>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39"/>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39"/>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1" name="Google Shape;12731;p39"/>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2" name="Google Shape;12732;p39"/>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3" name="Google Shape;12733;p39"/>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4" name="Google Shape;12734;p39"/>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39"/>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39"/>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39"/>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39"/>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9" name="Google Shape;12739;p39"/>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0" name="Google Shape;12740;p39"/>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1" name="Google Shape;12741;p39"/>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2" name="Google Shape;12742;p39"/>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3" name="Google Shape;12743;p39"/>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4" name="Google Shape;12744;p39"/>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5" name="Google Shape;12745;p39"/>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6" name="Google Shape;12746;p39"/>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7" name="Google Shape;12747;p39"/>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8" name="Google Shape;12748;p39"/>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9" name="Google Shape;12749;p39"/>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0" name="Google Shape;12750;p39"/>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1" name="Google Shape;12751;p39"/>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2" name="Google Shape;12752;p39"/>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3" name="Google Shape;12753;p39"/>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4" name="Google Shape;12754;p39"/>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5" name="Google Shape;12755;p39"/>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39"/>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39"/>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39"/>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39"/>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0" name="Google Shape;12760;p39"/>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1" name="Google Shape;12761;p39"/>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2" name="Google Shape;12762;p39"/>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3" name="Google Shape;12763;p39"/>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4" name="Google Shape;12764;p39"/>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5" name="Google Shape;12765;p39"/>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6" name="Google Shape;12766;p39"/>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7" name="Google Shape;12767;p39"/>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8" name="Google Shape;12768;p39"/>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39"/>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0" name="Google Shape;12770;p39"/>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1" name="Google Shape;12771;p39"/>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2" name="Google Shape;12772;p39"/>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3" name="Google Shape;12773;p39"/>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4" name="Google Shape;12774;p39"/>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5" name="Google Shape;12775;p39"/>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6" name="Google Shape;12776;p39"/>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7" name="Google Shape;12777;p39"/>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8" name="Google Shape;12778;p39"/>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9" name="Google Shape;12779;p39"/>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39"/>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39"/>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39"/>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39"/>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4" name="Google Shape;12784;p39"/>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5" name="Google Shape;12785;p39"/>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6" name="Google Shape;12786;p39"/>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7" name="Google Shape;12787;p39"/>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8" name="Google Shape;12788;p39"/>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9" name="Google Shape;12789;p39"/>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0" name="Google Shape;12790;p39"/>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1" name="Google Shape;12791;p39"/>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2" name="Google Shape;12792;p39"/>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3" name="Google Shape;12793;p39"/>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94" name="Google Shape;12794;p39"/>
          <p:cNvGrpSpPr/>
          <p:nvPr/>
        </p:nvGrpSpPr>
        <p:grpSpPr>
          <a:xfrm>
            <a:off x="3597785" y="3065882"/>
            <a:ext cx="2241344" cy="1330655"/>
            <a:chOff x="3597785" y="3065882"/>
            <a:chExt cx="2241344" cy="1330655"/>
          </a:xfrm>
        </p:grpSpPr>
        <p:grpSp>
          <p:nvGrpSpPr>
            <p:cNvPr id="12795" name="Google Shape;12795;p39"/>
            <p:cNvGrpSpPr/>
            <p:nvPr/>
          </p:nvGrpSpPr>
          <p:grpSpPr>
            <a:xfrm>
              <a:off x="5296908" y="3937355"/>
              <a:ext cx="143199" cy="32380"/>
              <a:chOff x="5296908" y="3937355"/>
              <a:chExt cx="143199" cy="32380"/>
            </a:xfrm>
          </p:grpSpPr>
          <p:sp>
            <p:nvSpPr>
              <p:cNvPr id="12796" name="Google Shape;12796;p39"/>
              <p:cNvSpPr/>
              <p:nvPr/>
            </p:nvSpPr>
            <p:spPr>
              <a:xfrm>
                <a:off x="5319457" y="3952794"/>
                <a:ext cx="111895" cy="8"/>
              </a:xfrm>
              <a:custGeom>
                <a:rect b="b" l="l" r="r" t="t"/>
                <a:pathLst>
                  <a:path extrusionOk="0" fill="none" h="1" w="14227">
                    <a:moveTo>
                      <a:pt x="1" y="0"/>
                    </a:moveTo>
                    <a:lnTo>
                      <a:pt x="142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797" name="Google Shape;12797;p39"/>
              <p:cNvGrpSpPr/>
              <p:nvPr/>
            </p:nvGrpSpPr>
            <p:grpSpPr>
              <a:xfrm>
                <a:off x="5402331" y="3937355"/>
                <a:ext cx="37776" cy="32380"/>
                <a:chOff x="5402331" y="3937355"/>
                <a:chExt cx="37776" cy="32380"/>
              </a:xfrm>
            </p:grpSpPr>
            <p:sp>
              <p:nvSpPr>
                <p:cNvPr id="12798" name="Google Shape;12798;p39"/>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39"/>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00" name="Google Shape;12800;p39"/>
              <p:cNvGrpSpPr/>
              <p:nvPr/>
            </p:nvGrpSpPr>
            <p:grpSpPr>
              <a:xfrm>
                <a:off x="5296908" y="3937355"/>
                <a:ext cx="37783" cy="32380"/>
                <a:chOff x="5296908" y="3937355"/>
                <a:chExt cx="37783" cy="32380"/>
              </a:xfrm>
            </p:grpSpPr>
            <p:sp>
              <p:nvSpPr>
                <p:cNvPr id="12801" name="Google Shape;12801;p39"/>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39"/>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803" name="Google Shape;12803;p39"/>
            <p:cNvGrpSpPr/>
            <p:nvPr/>
          </p:nvGrpSpPr>
          <p:grpSpPr>
            <a:xfrm>
              <a:off x="4724163" y="3119631"/>
              <a:ext cx="120838" cy="84218"/>
              <a:chOff x="4724163" y="3119631"/>
              <a:chExt cx="120838" cy="84218"/>
            </a:xfrm>
          </p:grpSpPr>
          <p:grpSp>
            <p:nvGrpSpPr>
              <p:cNvPr id="12804" name="Google Shape;12804;p39"/>
              <p:cNvGrpSpPr/>
              <p:nvPr/>
            </p:nvGrpSpPr>
            <p:grpSpPr>
              <a:xfrm>
                <a:off x="4746712" y="3132773"/>
                <a:ext cx="86869" cy="56424"/>
                <a:chOff x="4746712" y="3132773"/>
                <a:chExt cx="86869" cy="56424"/>
              </a:xfrm>
            </p:grpSpPr>
            <p:sp>
              <p:nvSpPr>
                <p:cNvPr id="12805" name="Google Shape;12805;p39"/>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39"/>
                <p:cNvSpPr/>
                <p:nvPr/>
              </p:nvSpPr>
              <p:spPr>
                <a:xfrm>
                  <a:off x="4746712" y="3145334"/>
                  <a:ext cx="49479" cy="13520"/>
                </a:xfrm>
                <a:custGeom>
                  <a:rect b="b" l="l" r="r" t="t"/>
                  <a:pathLst>
                    <a:path extrusionOk="0" fill="none" h="1719" w="6291">
                      <a:moveTo>
                        <a:pt x="0" y="0"/>
                      </a:moveTo>
                      <a:lnTo>
                        <a:pt x="6290" y="171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07" name="Google Shape;12807;p39"/>
              <p:cNvGrpSpPr/>
              <p:nvPr/>
            </p:nvGrpSpPr>
            <p:grpSpPr>
              <a:xfrm>
                <a:off x="4773634" y="3143336"/>
                <a:ext cx="37776" cy="32451"/>
                <a:chOff x="4773634" y="3143336"/>
                <a:chExt cx="37776" cy="32451"/>
              </a:xfrm>
            </p:grpSpPr>
            <p:sp>
              <p:nvSpPr>
                <p:cNvPr id="12808" name="Google Shape;12808;p39"/>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9" name="Google Shape;12809;p39"/>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10" name="Google Shape;12810;p39"/>
              <p:cNvGrpSpPr/>
              <p:nvPr/>
            </p:nvGrpSpPr>
            <p:grpSpPr>
              <a:xfrm>
                <a:off x="4724163" y="3131248"/>
                <a:ext cx="37776" cy="32459"/>
                <a:chOff x="4724163" y="3131248"/>
                <a:chExt cx="37776" cy="32459"/>
              </a:xfrm>
            </p:grpSpPr>
            <p:sp>
              <p:nvSpPr>
                <p:cNvPr id="12811" name="Google Shape;12811;p39"/>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39"/>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13" name="Google Shape;12813;p39"/>
              <p:cNvGrpSpPr/>
              <p:nvPr/>
            </p:nvGrpSpPr>
            <p:grpSpPr>
              <a:xfrm>
                <a:off x="4755081" y="3176054"/>
                <a:ext cx="32357" cy="27795"/>
                <a:chOff x="4755081" y="3176054"/>
                <a:chExt cx="32357" cy="27795"/>
              </a:xfrm>
            </p:grpSpPr>
            <p:sp>
              <p:nvSpPr>
                <p:cNvPr id="12814" name="Google Shape;12814;p39"/>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39"/>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16" name="Google Shape;12816;p39"/>
              <p:cNvGrpSpPr/>
              <p:nvPr/>
            </p:nvGrpSpPr>
            <p:grpSpPr>
              <a:xfrm>
                <a:off x="4812550" y="3119631"/>
                <a:ext cx="32451" cy="27803"/>
                <a:chOff x="4812550" y="3119631"/>
                <a:chExt cx="32451" cy="27803"/>
              </a:xfrm>
            </p:grpSpPr>
            <p:sp>
              <p:nvSpPr>
                <p:cNvPr id="12817" name="Google Shape;12817;p39"/>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8" name="Google Shape;12818;p39"/>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819" name="Google Shape;12819;p39"/>
            <p:cNvGrpSpPr/>
            <p:nvPr/>
          </p:nvGrpSpPr>
          <p:grpSpPr>
            <a:xfrm>
              <a:off x="5382826" y="4027197"/>
              <a:ext cx="268967" cy="250421"/>
              <a:chOff x="5382826" y="4027197"/>
              <a:chExt cx="268967" cy="250421"/>
            </a:xfrm>
          </p:grpSpPr>
          <p:grpSp>
            <p:nvGrpSpPr>
              <p:cNvPr id="12820" name="Google Shape;12820;p39"/>
              <p:cNvGrpSpPr/>
              <p:nvPr/>
            </p:nvGrpSpPr>
            <p:grpSpPr>
              <a:xfrm>
                <a:off x="5405280" y="4042510"/>
                <a:ext cx="237570" cy="218647"/>
                <a:chOff x="5405280" y="4042510"/>
                <a:chExt cx="237570" cy="218647"/>
              </a:xfrm>
            </p:grpSpPr>
            <p:sp>
              <p:nvSpPr>
                <p:cNvPr id="12821" name="Google Shape;12821;p39"/>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2" name="Google Shape;12822;p39"/>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3" name="Google Shape;12823;p39"/>
                <p:cNvSpPr/>
                <p:nvPr/>
              </p:nvSpPr>
              <p:spPr>
                <a:xfrm>
                  <a:off x="5543704" y="4042990"/>
                  <a:ext cx="99146" cy="81639"/>
                </a:xfrm>
                <a:custGeom>
                  <a:rect b="b" l="l" r="r" t="t"/>
                  <a:pathLst>
                    <a:path extrusionOk="0" fill="none" h="10380" w="12606">
                      <a:moveTo>
                        <a:pt x="1" y="0"/>
                      </a:moveTo>
                      <a:lnTo>
                        <a:pt x="12606" y="1037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4" name="Google Shape;12824;p39"/>
                <p:cNvSpPr/>
                <p:nvPr/>
              </p:nvSpPr>
              <p:spPr>
                <a:xfrm>
                  <a:off x="5501941" y="4140980"/>
                  <a:ext cx="103708" cy="51862"/>
                </a:xfrm>
                <a:custGeom>
                  <a:rect b="b" l="l" r="r" t="t"/>
                  <a:pathLst>
                    <a:path extrusionOk="0" fill="none" h="6594" w="13186">
                      <a:moveTo>
                        <a:pt x="13186" y="6594"/>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5" name="Google Shape;12825;p39"/>
                <p:cNvSpPr/>
                <p:nvPr/>
              </p:nvSpPr>
              <p:spPr>
                <a:xfrm>
                  <a:off x="5495854" y="4211010"/>
                  <a:ext cx="105989" cy="50147"/>
                </a:xfrm>
                <a:custGeom>
                  <a:rect b="b" l="l" r="r" t="t"/>
                  <a:pathLst>
                    <a:path extrusionOk="0" fill="none" h="6376" w="13476">
                      <a:moveTo>
                        <a:pt x="0" y="0"/>
                      </a:moveTo>
                      <a:lnTo>
                        <a:pt x="13476" y="637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6" name="Google Shape;12826;p39"/>
                <p:cNvSpPr/>
                <p:nvPr/>
              </p:nvSpPr>
              <p:spPr>
                <a:xfrm>
                  <a:off x="5405280" y="4134420"/>
                  <a:ext cx="96669" cy="6567"/>
                </a:xfrm>
                <a:custGeom>
                  <a:rect b="b" l="l" r="r" t="t"/>
                  <a:pathLst>
                    <a:path extrusionOk="0" fill="none" h="835" w="12291">
                      <a:moveTo>
                        <a:pt x="12290" y="835"/>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27" name="Google Shape;12827;p39"/>
              <p:cNvGrpSpPr/>
              <p:nvPr/>
            </p:nvGrpSpPr>
            <p:grpSpPr>
              <a:xfrm>
                <a:off x="5382826" y="4125549"/>
                <a:ext cx="37776" cy="32380"/>
                <a:chOff x="5382826" y="4125549"/>
                <a:chExt cx="37776" cy="32380"/>
              </a:xfrm>
            </p:grpSpPr>
            <p:sp>
              <p:nvSpPr>
                <p:cNvPr id="12828" name="Google Shape;12828;p39"/>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9" name="Google Shape;12829;p39"/>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0" name="Google Shape;12830;p39"/>
              <p:cNvGrpSpPr/>
              <p:nvPr/>
            </p:nvGrpSpPr>
            <p:grpSpPr>
              <a:xfrm>
                <a:off x="5475680" y="4195587"/>
                <a:ext cx="37783" cy="32364"/>
                <a:chOff x="5475680" y="4195587"/>
                <a:chExt cx="37783" cy="32364"/>
              </a:xfrm>
            </p:grpSpPr>
            <p:sp>
              <p:nvSpPr>
                <p:cNvPr id="12831" name="Google Shape;12831;p39"/>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2" name="Google Shape;12832;p39"/>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3" name="Google Shape;12833;p39"/>
              <p:cNvGrpSpPr/>
              <p:nvPr/>
            </p:nvGrpSpPr>
            <p:grpSpPr>
              <a:xfrm>
                <a:off x="5532575" y="4027197"/>
                <a:ext cx="33308" cy="32262"/>
                <a:chOff x="5532575" y="4027197"/>
                <a:chExt cx="33308" cy="32262"/>
              </a:xfrm>
            </p:grpSpPr>
            <p:sp>
              <p:nvSpPr>
                <p:cNvPr id="12834" name="Google Shape;12834;p39"/>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5" name="Google Shape;12835;p39"/>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6" name="Google Shape;12836;p39"/>
              <p:cNvGrpSpPr/>
              <p:nvPr/>
            </p:nvGrpSpPr>
            <p:grpSpPr>
              <a:xfrm>
                <a:off x="5590706" y="4245348"/>
                <a:ext cx="33497" cy="32270"/>
                <a:chOff x="5590706" y="4245348"/>
                <a:chExt cx="33497" cy="32270"/>
              </a:xfrm>
            </p:grpSpPr>
            <p:sp>
              <p:nvSpPr>
                <p:cNvPr id="12837" name="Google Shape;12837;p39"/>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8" name="Google Shape;12838;p39"/>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9" name="Google Shape;12839;p39"/>
              <p:cNvGrpSpPr/>
              <p:nvPr/>
            </p:nvGrpSpPr>
            <p:grpSpPr>
              <a:xfrm>
                <a:off x="5618681" y="4109677"/>
                <a:ext cx="33112" cy="32357"/>
                <a:chOff x="5618681" y="4109677"/>
                <a:chExt cx="33112" cy="32357"/>
              </a:xfrm>
            </p:grpSpPr>
            <p:sp>
              <p:nvSpPr>
                <p:cNvPr id="12840" name="Google Shape;12840;p39"/>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39"/>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42" name="Google Shape;12842;p39"/>
              <p:cNvGrpSpPr/>
              <p:nvPr/>
            </p:nvGrpSpPr>
            <p:grpSpPr>
              <a:xfrm>
                <a:off x="5479298" y="4128262"/>
                <a:ext cx="31405" cy="26906"/>
                <a:chOff x="5479298" y="4128262"/>
                <a:chExt cx="31405" cy="26906"/>
              </a:xfrm>
            </p:grpSpPr>
            <p:sp>
              <p:nvSpPr>
                <p:cNvPr id="12843" name="Google Shape;12843;p39"/>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4" name="Google Shape;12844;p39"/>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45" name="Google Shape;12845;p39"/>
              <p:cNvGrpSpPr/>
              <p:nvPr/>
            </p:nvGrpSpPr>
            <p:grpSpPr>
              <a:xfrm>
                <a:off x="5582903" y="4180116"/>
                <a:ext cx="31499" cy="26898"/>
                <a:chOff x="5582903" y="4180116"/>
                <a:chExt cx="31499" cy="26898"/>
              </a:xfrm>
            </p:grpSpPr>
            <p:sp>
              <p:nvSpPr>
                <p:cNvPr id="12846" name="Google Shape;12846;p39"/>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7" name="Google Shape;12847;p39"/>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848" name="Google Shape;12848;p39"/>
            <p:cNvGrpSpPr/>
            <p:nvPr/>
          </p:nvGrpSpPr>
          <p:grpSpPr>
            <a:xfrm>
              <a:off x="3977681" y="3230323"/>
              <a:ext cx="94584" cy="84084"/>
              <a:chOff x="3977681" y="3230323"/>
              <a:chExt cx="94584" cy="84084"/>
            </a:xfrm>
          </p:grpSpPr>
          <p:grpSp>
            <p:nvGrpSpPr>
              <p:cNvPr id="12849" name="Google Shape;12849;p39"/>
              <p:cNvGrpSpPr/>
              <p:nvPr/>
            </p:nvGrpSpPr>
            <p:grpSpPr>
              <a:xfrm>
                <a:off x="4000135" y="3243041"/>
                <a:ext cx="59570" cy="57186"/>
                <a:chOff x="4000135" y="3243041"/>
                <a:chExt cx="59570" cy="57186"/>
              </a:xfrm>
            </p:grpSpPr>
            <p:sp>
              <p:nvSpPr>
                <p:cNvPr id="12850" name="Google Shape;12850;p39"/>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1" name="Google Shape;12851;p39"/>
                <p:cNvSpPr/>
                <p:nvPr/>
              </p:nvSpPr>
              <p:spPr>
                <a:xfrm>
                  <a:off x="4024210" y="3246847"/>
                  <a:ext cx="15706" cy="53380"/>
                </a:xfrm>
                <a:custGeom>
                  <a:rect b="b" l="l" r="r" t="t"/>
                  <a:pathLst>
                    <a:path extrusionOk="0" fill="none" h="6787" w="1997">
                      <a:moveTo>
                        <a:pt x="0" y="6787"/>
                      </a:moveTo>
                      <a:lnTo>
                        <a:pt x="199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2" name="Google Shape;12852;p39"/>
                <p:cNvSpPr/>
                <p:nvPr/>
              </p:nvSpPr>
              <p:spPr>
                <a:xfrm>
                  <a:off x="4002896" y="3261311"/>
                  <a:ext cx="56809" cy="14086"/>
                </a:xfrm>
                <a:custGeom>
                  <a:rect b="b" l="l" r="r" t="t"/>
                  <a:pathLst>
                    <a:path extrusionOk="0" fill="none" h="1791" w="7223">
                      <a:moveTo>
                        <a:pt x="7222" y="179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53" name="Google Shape;12853;p39"/>
              <p:cNvGrpSpPr/>
              <p:nvPr/>
            </p:nvGrpSpPr>
            <p:grpSpPr>
              <a:xfrm>
                <a:off x="3977681" y="3245872"/>
                <a:ext cx="37783" cy="32380"/>
                <a:chOff x="3977681" y="3245872"/>
                <a:chExt cx="37783" cy="32380"/>
              </a:xfrm>
            </p:grpSpPr>
            <p:sp>
              <p:nvSpPr>
                <p:cNvPr id="12854" name="Google Shape;12854;p39"/>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5" name="Google Shape;12855;p39"/>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56" name="Google Shape;12856;p39"/>
              <p:cNvGrpSpPr/>
              <p:nvPr/>
            </p:nvGrpSpPr>
            <p:grpSpPr>
              <a:xfrm>
                <a:off x="4040860" y="3262672"/>
                <a:ext cx="31405" cy="27001"/>
                <a:chOff x="4040860" y="3262672"/>
                <a:chExt cx="31405" cy="27001"/>
              </a:xfrm>
            </p:grpSpPr>
            <p:sp>
              <p:nvSpPr>
                <p:cNvPr id="12857" name="Google Shape;12857;p39"/>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8" name="Google Shape;12858;p39"/>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59" name="Google Shape;12859;p39"/>
              <p:cNvGrpSpPr/>
              <p:nvPr/>
            </p:nvGrpSpPr>
            <p:grpSpPr>
              <a:xfrm>
                <a:off x="4021072" y="3230323"/>
                <a:ext cx="31397" cy="26906"/>
                <a:chOff x="4021072" y="3230323"/>
                <a:chExt cx="31397" cy="26906"/>
              </a:xfrm>
            </p:grpSpPr>
            <p:sp>
              <p:nvSpPr>
                <p:cNvPr id="12860" name="Google Shape;12860;p39"/>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1" name="Google Shape;12861;p39"/>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62" name="Google Shape;12862;p39"/>
              <p:cNvGrpSpPr/>
              <p:nvPr/>
            </p:nvGrpSpPr>
            <p:grpSpPr>
              <a:xfrm>
                <a:off x="4001472" y="3287462"/>
                <a:ext cx="31499" cy="26945"/>
                <a:chOff x="4001472" y="3287462"/>
                <a:chExt cx="31499" cy="26945"/>
              </a:xfrm>
            </p:grpSpPr>
            <p:sp>
              <p:nvSpPr>
                <p:cNvPr id="12863" name="Google Shape;12863;p39"/>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4" name="Google Shape;12864;p39"/>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865" name="Google Shape;12865;p39"/>
            <p:cNvGrpSpPr/>
            <p:nvPr/>
          </p:nvGrpSpPr>
          <p:grpSpPr>
            <a:xfrm>
              <a:off x="4084715" y="3258865"/>
              <a:ext cx="184962" cy="137268"/>
              <a:chOff x="4084715" y="3258865"/>
              <a:chExt cx="184962" cy="137268"/>
            </a:xfrm>
          </p:grpSpPr>
          <p:grpSp>
            <p:nvGrpSpPr>
              <p:cNvPr id="12866" name="Google Shape;12866;p39"/>
              <p:cNvGrpSpPr/>
              <p:nvPr/>
            </p:nvGrpSpPr>
            <p:grpSpPr>
              <a:xfrm>
                <a:off x="4107453" y="3271583"/>
                <a:ext cx="153470" cy="110275"/>
                <a:chOff x="4107453" y="3271583"/>
                <a:chExt cx="153470" cy="110275"/>
              </a:xfrm>
            </p:grpSpPr>
            <p:sp>
              <p:nvSpPr>
                <p:cNvPr id="12867" name="Google Shape;12867;p39"/>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39"/>
                <p:cNvSpPr/>
                <p:nvPr/>
              </p:nvSpPr>
              <p:spPr>
                <a:xfrm>
                  <a:off x="4155886" y="3271968"/>
                  <a:ext cx="22171" cy="20559"/>
                </a:xfrm>
                <a:custGeom>
                  <a:rect b="b" l="l" r="r" t="t"/>
                  <a:pathLst>
                    <a:path extrusionOk="0" fill="none" h="2614" w="2819">
                      <a:moveTo>
                        <a:pt x="2819" y="2613"/>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39"/>
                <p:cNvSpPr/>
                <p:nvPr/>
              </p:nvSpPr>
              <p:spPr>
                <a:xfrm>
                  <a:off x="4178049" y="3279196"/>
                  <a:ext cx="42345" cy="13331"/>
                </a:xfrm>
                <a:custGeom>
                  <a:rect b="b" l="l" r="r" t="t"/>
                  <a:pathLst>
                    <a:path extrusionOk="0" fill="none" h="1695" w="5384">
                      <a:moveTo>
                        <a:pt x="1" y="1694"/>
                      </a:moveTo>
                      <a:lnTo>
                        <a:pt x="53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0" name="Google Shape;12870;p39"/>
                <p:cNvSpPr/>
                <p:nvPr/>
              </p:nvSpPr>
              <p:spPr>
                <a:xfrm>
                  <a:off x="4220387" y="3279196"/>
                  <a:ext cx="8" cy="71745"/>
                </a:xfrm>
                <a:custGeom>
                  <a:rect b="b" l="l" r="r" t="t"/>
                  <a:pathLst>
                    <a:path extrusionOk="0" fill="none" h="9122" w="1">
                      <a:moveTo>
                        <a:pt x="1" y="0"/>
                      </a:moveTo>
                      <a:lnTo>
                        <a:pt x="1" y="91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71" name="Google Shape;12871;p39"/>
              <p:cNvGrpSpPr/>
              <p:nvPr/>
            </p:nvGrpSpPr>
            <p:grpSpPr>
              <a:xfrm>
                <a:off x="4136947" y="3258865"/>
                <a:ext cx="31499" cy="27001"/>
                <a:chOff x="4136947" y="3258865"/>
                <a:chExt cx="31499" cy="27001"/>
              </a:xfrm>
            </p:grpSpPr>
            <p:sp>
              <p:nvSpPr>
                <p:cNvPr id="12872" name="Google Shape;12872;p39"/>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3" name="Google Shape;12873;p39"/>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74" name="Google Shape;12874;p39"/>
              <p:cNvGrpSpPr/>
              <p:nvPr/>
            </p:nvGrpSpPr>
            <p:grpSpPr>
              <a:xfrm>
                <a:off x="4084715" y="3266478"/>
                <a:ext cx="31468" cy="26898"/>
                <a:chOff x="4084715" y="3266478"/>
                <a:chExt cx="31468" cy="26898"/>
              </a:xfrm>
            </p:grpSpPr>
            <p:sp>
              <p:nvSpPr>
                <p:cNvPr id="12875" name="Google Shape;12875;p39"/>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6" name="Google Shape;12876;p39"/>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77" name="Google Shape;12877;p39"/>
              <p:cNvGrpSpPr/>
              <p:nvPr/>
            </p:nvGrpSpPr>
            <p:grpSpPr>
              <a:xfrm>
                <a:off x="4159213" y="3279849"/>
                <a:ext cx="31405" cy="26945"/>
                <a:chOff x="4159213" y="3279849"/>
                <a:chExt cx="31405" cy="26945"/>
              </a:xfrm>
            </p:grpSpPr>
            <p:sp>
              <p:nvSpPr>
                <p:cNvPr id="12878" name="Google Shape;12878;p39"/>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9" name="Google Shape;12879;p39"/>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80" name="Google Shape;12880;p39"/>
              <p:cNvGrpSpPr/>
              <p:nvPr/>
            </p:nvGrpSpPr>
            <p:grpSpPr>
              <a:xfrm>
                <a:off x="4201550" y="3266502"/>
                <a:ext cx="31405" cy="26883"/>
                <a:chOff x="4201550" y="3266502"/>
                <a:chExt cx="31405" cy="26883"/>
              </a:xfrm>
            </p:grpSpPr>
            <p:sp>
              <p:nvSpPr>
                <p:cNvPr id="12881" name="Google Shape;12881;p39"/>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2" name="Google Shape;12882;p39"/>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83" name="Google Shape;12883;p39"/>
              <p:cNvGrpSpPr/>
              <p:nvPr/>
            </p:nvGrpSpPr>
            <p:grpSpPr>
              <a:xfrm>
                <a:off x="4201550" y="3338278"/>
                <a:ext cx="31405" cy="26930"/>
                <a:chOff x="4201550" y="3338278"/>
                <a:chExt cx="31405" cy="26930"/>
              </a:xfrm>
            </p:grpSpPr>
            <p:sp>
              <p:nvSpPr>
                <p:cNvPr id="12884" name="Google Shape;12884;p39"/>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5" name="Google Shape;12885;p39"/>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86" name="Google Shape;12886;p39"/>
              <p:cNvGrpSpPr/>
              <p:nvPr/>
            </p:nvGrpSpPr>
            <p:grpSpPr>
              <a:xfrm>
                <a:off x="4238272" y="3369132"/>
                <a:ext cx="31405" cy="27001"/>
                <a:chOff x="4238272" y="3369132"/>
                <a:chExt cx="31405" cy="27001"/>
              </a:xfrm>
            </p:grpSpPr>
            <p:sp>
              <p:nvSpPr>
                <p:cNvPr id="12887" name="Google Shape;12887;p39"/>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8" name="Google Shape;12888;p39"/>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889" name="Google Shape;12889;p39"/>
            <p:cNvGrpSpPr/>
            <p:nvPr/>
          </p:nvGrpSpPr>
          <p:grpSpPr>
            <a:xfrm>
              <a:off x="4068639" y="3200169"/>
              <a:ext cx="77644" cy="37272"/>
              <a:chOff x="4068639" y="3200169"/>
              <a:chExt cx="77644" cy="37272"/>
            </a:xfrm>
          </p:grpSpPr>
          <p:sp>
            <p:nvSpPr>
              <p:cNvPr id="12890" name="Google Shape;12890;p39"/>
              <p:cNvSpPr/>
              <p:nvPr/>
            </p:nvSpPr>
            <p:spPr>
              <a:xfrm>
                <a:off x="4087570" y="3212886"/>
                <a:ext cx="49958" cy="10374"/>
              </a:xfrm>
              <a:custGeom>
                <a:rect b="b" l="l" r="r" t="t"/>
                <a:pathLst>
                  <a:path extrusionOk="0" fill="none" h="1319" w="6352">
                    <a:moveTo>
                      <a:pt x="1" y="1319"/>
                    </a:moveTo>
                    <a:lnTo>
                      <a:pt x="635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891" name="Google Shape;12891;p39"/>
              <p:cNvGrpSpPr/>
              <p:nvPr/>
            </p:nvGrpSpPr>
            <p:grpSpPr>
              <a:xfrm>
                <a:off x="4114878" y="3200169"/>
                <a:ext cx="31405" cy="26993"/>
                <a:chOff x="4114878" y="3200169"/>
                <a:chExt cx="31405" cy="26993"/>
              </a:xfrm>
            </p:grpSpPr>
            <p:sp>
              <p:nvSpPr>
                <p:cNvPr id="12892" name="Google Shape;12892;p39"/>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3" name="Google Shape;12893;p39"/>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94" name="Google Shape;12894;p39"/>
              <p:cNvGrpSpPr/>
              <p:nvPr/>
            </p:nvGrpSpPr>
            <p:grpSpPr>
              <a:xfrm>
                <a:off x="4068639" y="3210535"/>
                <a:ext cx="31499" cy="26906"/>
                <a:chOff x="4068639" y="3210535"/>
                <a:chExt cx="31499" cy="26906"/>
              </a:xfrm>
            </p:grpSpPr>
            <p:sp>
              <p:nvSpPr>
                <p:cNvPr id="12895" name="Google Shape;12895;p39"/>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6" name="Google Shape;12896;p39"/>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897" name="Google Shape;12897;p39"/>
            <p:cNvGrpSpPr/>
            <p:nvPr/>
          </p:nvGrpSpPr>
          <p:grpSpPr>
            <a:xfrm>
              <a:off x="3869702" y="3066935"/>
              <a:ext cx="382663" cy="190294"/>
              <a:chOff x="3869702" y="3066935"/>
              <a:chExt cx="382663" cy="190294"/>
            </a:xfrm>
          </p:grpSpPr>
          <p:grpSp>
            <p:nvGrpSpPr>
              <p:cNvPr id="12898" name="Google Shape;12898;p39"/>
              <p:cNvGrpSpPr/>
              <p:nvPr/>
            </p:nvGrpSpPr>
            <p:grpSpPr>
              <a:xfrm>
                <a:off x="3888633" y="3082351"/>
                <a:ext cx="351173" cy="160698"/>
                <a:chOff x="3888633" y="3082351"/>
                <a:chExt cx="351173" cy="160698"/>
              </a:xfrm>
            </p:grpSpPr>
            <p:sp>
              <p:nvSpPr>
                <p:cNvPr id="12899" name="Google Shape;12899;p39"/>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0" name="Google Shape;12900;p39"/>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1" name="Google Shape;12901;p39"/>
                <p:cNvSpPr/>
                <p:nvPr/>
              </p:nvSpPr>
              <p:spPr>
                <a:xfrm>
                  <a:off x="3960370" y="3203653"/>
                  <a:ext cx="79547" cy="19607"/>
                </a:xfrm>
                <a:custGeom>
                  <a:rect b="b" l="l" r="r" t="t"/>
                  <a:pathLst>
                    <a:path extrusionOk="0" fill="none" h="2493" w="10114">
                      <a:moveTo>
                        <a:pt x="0" y="2493"/>
                      </a:moveTo>
                      <a:lnTo>
                        <a:pt x="1011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2" name="Google Shape;12902;p39"/>
                <p:cNvSpPr/>
                <p:nvPr/>
              </p:nvSpPr>
              <p:spPr>
                <a:xfrm>
                  <a:off x="4043613" y="3161504"/>
                  <a:ext cx="108474" cy="42156"/>
                </a:xfrm>
                <a:custGeom>
                  <a:rect b="b" l="l" r="r" t="t"/>
                  <a:pathLst>
                    <a:path extrusionOk="0" fill="none" h="5360" w="13792">
                      <a:moveTo>
                        <a:pt x="1" y="5360"/>
                      </a:moveTo>
                      <a:lnTo>
                        <a:pt x="1379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3" name="Google Shape;12903;p39"/>
                <p:cNvSpPr/>
                <p:nvPr/>
              </p:nvSpPr>
              <p:spPr>
                <a:xfrm>
                  <a:off x="4152079" y="3082351"/>
                  <a:ext cx="17224" cy="82968"/>
                </a:xfrm>
                <a:custGeom>
                  <a:rect b="b" l="l" r="r" t="t"/>
                  <a:pathLst>
                    <a:path extrusionOk="0" fill="none" h="10549" w="2190">
                      <a:moveTo>
                        <a:pt x="0" y="10549"/>
                      </a:moveTo>
                      <a:lnTo>
                        <a:pt x="219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4" name="Google Shape;12904;p39"/>
                <p:cNvSpPr/>
                <p:nvPr/>
              </p:nvSpPr>
              <p:spPr>
                <a:xfrm>
                  <a:off x="4169296" y="3082351"/>
                  <a:ext cx="25797" cy="63557"/>
                </a:xfrm>
                <a:custGeom>
                  <a:rect b="b" l="l" r="r" t="t"/>
                  <a:pathLst>
                    <a:path extrusionOk="0" fill="none" h="8081" w="3280">
                      <a:moveTo>
                        <a:pt x="1" y="0"/>
                      </a:moveTo>
                      <a:lnTo>
                        <a:pt x="3279" y="808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05" name="Google Shape;12905;p39"/>
              <p:cNvGrpSpPr/>
              <p:nvPr/>
            </p:nvGrpSpPr>
            <p:grpSpPr>
              <a:xfrm>
                <a:off x="4143703" y="3066935"/>
                <a:ext cx="37783" cy="32357"/>
                <a:chOff x="4143703" y="3066935"/>
                <a:chExt cx="37783" cy="32357"/>
              </a:xfrm>
            </p:grpSpPr>
            <p:sp>
              <p:nvSpPr>
                <p:cNvPr id="12906" name="Google Shape;12906;p39"/>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7" name="Google Shape;12907;p39"/>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08" name="Google Shape;12908;p39"/>
              <p:cNvGrpSpPr/>
              <p:nvPr/>
            </p:nvGrpSpPr>
            <p:grpSpPr>
              <a:xfrm>
                <a:off x="4044565" y="3103563"/>
                <a:ext cx="37783" cy="32451"/>
                <a:chOff x="4044565" y="3103563"/>
                <a:chExt cx="37783" cy="32451"/>
              </a:xfrm>
            </p:grpSpPr>
            <p:sp>
              <p:nvSpPr>
                <p:cNvPr id="12909" name="Google Shape;12909;p39"/>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0" name="Google Shape;12910;p39"/>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11" name="Google Shape;12911;p39"/>
              <p:cNvGrpSpPr/>
              <p:nvPr/>
            </p:nvGrpSpPr>
            <p:grpSpPr>
              <a:xfrm>
                <a:off x="4017454" y="3188237"/>
                <a:ext cx="37776" cy="32357"/>
                <a:chOff x="4017454" y="3188237"/>
                <a:chExt cx="37776" cy="32357"/>
              </a:xfrm>
            </p:grpSpPr>
            <p:sp>
              <p:nvSpPr>
                <p:cNvPr id="12912" name="Google Shape;12912;p39"/>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3" name="Google Shape;12913;p39"/>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14" name="Google Shape;12914;p39"/>
              <p:cNvGrpSpPr/>
              <p:nvPr/>
            </p:nvGrpSpPr>
            <p:grpSpPr>
              <a:xfrm>
                <a:off x="3921548" y="3157509"/>
                <a:ext cx="37783" cy="32357"/>
                <a:chOff x="3921548" y="3157509"/>
                <a:chExt cx="37783" cy="32357"/>
              </a:xfrm>
            </p:grpSpPr>
            <p:sp>
              <p:nvSpPr>
                <p:cNvPr id="12915" name="Google Shape;12915;p39"/>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6" name="Google Shape;12916;p39"/>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17" name="Google Shape;12917;p39"/>
              <p:cNvGrpSpPr/>
              <p:nvPr/>
            </p:nvGrpSpPr>
            <p:grpSpPr>
              <a:xfrm>
                <a:off x="3939056" y="3211620"/>
                <a:ext cx="37783" cy="32380"/>
                <a:chOff x="3939056" y="3211620"/>
                <a:chExt cx="37783" cy="32380"/>
              </a:xfrm>
            </p:grpSpPr>
            <p:sp>
              <p:nvSpPr>
                <p:cNvPr id="12918" name="Google Shape;12918;p39"/>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9" name="Google Shape;12919;p39"/>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20" name="Google Shape;12920;p39"/>
              <p:cNvGrpSpPr/>
              <p:nvPr/>
            </p:nvGrpSpPr>
            <p:grpSpPr>
              <a:xfrm>
                <a:off x="4176240" y="3136965"/>
                <a:ext cx="31405" cy="26930"/>
                <a:chOff x="4176240" y="3136965"/>
                <a:chExt cx="31405" cy="26930"/>
              </a:xfrm>
            </p:grpSpPr>
            <p:sp>
              <p:nvSpPr>
                <p:cNvPr id="12921" name="Google Shape;12921;p39"/>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2" name="Google Shape;12922;p39"/>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23" name="Google Shape;12923;p39"/>
              <p:cNvGrpSpPr/>
              <p:nvPr/>
            </p:nvGrpSpPr>
            <p:grpSpPr>
              <a:xfrm>
                <a:off x="4133148" y="3152593"/>
                <a:ext cx="31499" cy="27001"/>
                <a:chOff x="4133148" y="3152593"/>
                <a:chExt cx="31499" cy="27001"/>
              </a:xfrm>
            </p:grpSpPr>
            <p:sp>
              <p:nvSpPr>
                <p:cNvPr id="12924" name="Google Shape;12924;p39"/>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5" name="Google Shape;12925;p39"/>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26" name="Google Shape;12926;p39"/>
              <p:cNvGrpSpPr/>
              <p:nvPr/>
            </p:nvGrpSpPr>
            <p:grpSpPr>
              <a:xfrm>
                <a:off x="4220866" y="3073534"/>
                <a:ext cx="31499" cy="26898"/>
                <a:chOff x="4220866" y="3073534"/>
                <a:chExt cx="31499" cy="26898"/>
              </a:xfrm>
            </p:grpSpPr>
            <p:sp>
              <p:nvSpPr>
                <p:cNvPr id="12927" name="Google Shape;12927;p39"/>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8" name="Google Shape;12928;p39"/>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29" name="Google Shape;12929;p39"/>
              <p:cNvGrpSpPr/>
              <p:nvPr/>
            </p:nvGrpSpPr>
            <p:grpSpPr>
              <a:xfrm>
                <a:off x="3869702" y="3230323"/>
                <a:ext cx="31499" cy="26906"/>
                <a:chOff x="3869702" y="3230323"/>
                <a:chExt cx="31499" cy="26906"/>
              </a:xfrm>
            </p:grpSpPr>
            <p:sp>
              <p:nvSpPr>
                <p:cNvPr id="12930" name="Google Shape;12930;p39"/>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1" name="Google Shape;12931;p39"/>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932" name="Google Shape;12932;p39"/>
            <p:cNvGrpSpPr/>
            <p:nvPr/>
          </p:nvGrpSpPr>
          <p:grpSpPr>
            <a:xfrm>
              <a:off x="4271383" y="3065882"/>
              <a:ext cx="304557" cy="341663"/>
              <a:chOff x="4271383" y="3065882"/>
              <a:chExt cx="304557" cy="341663"/>
            </a:xfrm>
          </p:grpSpPr>
          <p:grpSp>
            <p:nvGrpSpPr>
              <p:cNvPr id="12933" name="Google Shape;12933;p39"/>
              <p:cNvGrpSpPr/>
              <p:nvPr/>
            </p:nvGrpSpPr>
            <p:grpSpPr>
              <a:xfrm>
                <a:off x="4293838" y="3078639"/>
                <a:ext cx="269353" cy="311973"/>
                <a:chOff x="4293838" y="3078639"/>
                <a:chExt cx="269353" cy="311973"/>
              </a:xfrm>
            </p:grpSpPr>
            <p:sp>
              <p:nvSpPr>
                <p:cNvPr id="12934" name="Google Shape;12934;p39"/>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39"/>
                <p:cNvSpPr/>
                <p:nvPr/>
              </p:nvSpPr>
              <p:spPr>
                <a:xfrm>
                  <a:off x="4306965" y="3099473"/>
                  <a:ext cx="62519" cy="69652"/>
                </a:xfrm>
                <a:custGeom>
                  <a:rect b="b" l="l" r="r" t="t"/>
                  <a:pathLst>
                    <a:path extrusionOk="0" fill="none" h="8856" w="7949">
                      <a:moveTo>
                        <a:pt x="1" y="1"/>
                      </a:moveTo>
                      <a:lnTo>
                        <a:pt x="7948" y="885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39"/>
                <p:cNvSpPr/>
                <p:nvPr/>
              </p:nvSpPr>
              <p:spPr>
                <a:xfrm>
                  <a:off x="4369476" y="3169118"/>
                  <a:ext cx="26072" cy="98666"/>
                </a:xfrm>
                <a:custGeom>
                  <a:rect b="b" l="l" r="r" t="t"/>
                  <a:pathLst>
                    <a:path extrusionOk="0" fill="none" h="12545" w="3315">
                      <a:moveTo>
                        <a:pt x="0" y="1"/>
                      </a:moveTo>
                      <a:lnTo>
                        <a:pt x="3315" y="1254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39"/>
                <p:cNvSpPr/>
                <p:nvPr/>
              </p:nvSpPr>
              <p:spPr>
                <a:xfrm>
                  <a:off x="4399347" y="3078639"/>
                  <a:ext cx="60041" cy="110558"/>
                </a:xfrm>
                <a:custGeom>
                  <a:rect b="b" l="l" r="r" t="t"/>
                  <a:pathLst>
                    <a:path extrusionOk="0" fill="none" h="14057" w="7634">
                      <a:moveTo>
                        <a:pt x="7634" y="14057"/>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39"/>
                <p:cNvSpPr/>
                <p:nvPr/>
              </p:nvSpPr>
              <p:spPr>
                <a:xfrm>
                  <a:off x="4373282" y="3169118"/>
                  <a:ext cx="82299" cy="20079"/>
                </a:xfrm>
                <a:custGeom>
                  <a:rect b="b" l="l" r="r" t="t"/>
                  <a:pathLst>
                    <a:path extrusionOk="0" fill="none" h="2553" w="10464">
                      <a:moveTo>
                        <a:pt x="0" y="1"/>
                      </a:moveTo>
                      <a:lnTo>
                        <a:pt x="10464" y="2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9" name="Google Shape;12939;p39"/>
                <p:cNvSpPr/>
                <p:nvPr/>
              </p:nvSpPr>
              <p:spPr>
                <a:xfrm>
                  <a:off x="4369476" y="3078639"/>
                  <a:ext cx="29879" cy="90487"/>
                </a:xfrm>
                <a:custGeom>
                  <a:rect b="b" l="l" r="r" t="t"/>
                  <a:pathLst>
                    <a:path extrusionOk="0" fill="none" h="11505" w="3799">
                      <a:moveTo>
                        <a:pt x="0" y="11505"/>
                      </a:moveTo>
                      <a:lnTo>
                        <a:pt x="379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0" name="Google Shape;12940;p39"/>
                <p:cNvSpPr/>
                <p:nvPr/>
              </p:nvSpPr>
              <p:spPr>
                <a:xfrm>
                  <a:off x="4293932" y="3169118"/>
                  <a:ext cx="75551" cy="41110"/>
                </a:xfrm>
                <a:custGeom>
                  <a:rect b="b" l="l" r="r" t="t"/>
                  <a:pathLst>
                    <a:path extrusionOk="0" fill="none" h="5227" w="9606">
                      <a:moveTo>
                        <a:pt x="1" y="5226"/>
                      </a:moveTo>
                      <a:lnTo>
                        <a:pt x="960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39"/>
                <p:cNvSpPr/>
                <p:nvPr/>
              </p:nvSpPr>
              <p:spPr>
                <a:xfrm>
                  <a:off x="4350159" y="3267776"/>
                  <a:ext cx="45389" cy="27032"/>
                </a:xfrm>
                <a:custGeom>
                  <a:rect b="b" l="l" r="r" t="t"/>
                  <a:pathLst>
                    <a:path extrusionOk="0" fill="none" h="3437" w="5771">
                      <a:moveTo>
                        <a:pt x="1" y="3436"/>
                      </a:moveTo>
                      <a:lnTo>
                        <a:pt x="57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39"/>
                <p:cNvSpPr/>
                <p:nvPr/>
              </p:nvSpPr>
              <p:spPr>
                <a:xfrm>
                  <a:off x="4395540" y="3267776"/>
                  <a:ext cx="38830" cy="76031"/>
                </a:xfrm>
                <a:custGeom>
                  <a:rect b="b" l="l" r="r" t="t"/>
                  <a:pathLst>
                    <a:path extrusionOk="0" fill="none" h="9667" w="4937">
                      <a:moveTo>
                        <a:pt x="1" y="1"/>
                      </a:moveTo>
                      <a:lnTo>
                        <a:pt x="4936" y="9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3" name="Google Shape;12943;p39"/>
                <p:cNvSpPr/>
                <p:nvPr/>
              </p:nvSpPr>
              <p:spPr>
                <a:xfrm>
                  <a:off x="4360439" y="3267776"/>
                  <a:ext cx="35109" cy="121978"/>
                </a:xfrm>
                <a:custGeom>
                  <a:rect b="b" l="l" r="r" t="t"/>
                  <a:pathLst>
                    <a:path extrusionOk="0" fill="none" h="15509" w="4464">
                      <a:moveTo>
                        <a:pt x="0" y="15509"/>
                      </a:moveTo>
                      <a:lnTo>
                        <a:pt x="446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4" name="Google Shape;12944;p39"/>
                <p:cNvSpPr/>
                <p:nvPr/>
              </p:nvSpPr>
              <p:spPr>
                <a:xfrm>
                  <a:off x="4293932" y="3210220"/>
                  <a:ext cx="101616" cy="57564"/>
                </a:xfrm>
                <a:custGeom>
                  <a:rect b="b" l="l" r="r" t="t"/>
                  <a:pathLst>
                    <a:path extrusionOk="0" fill="none" h="7319" w="12920">
                      <a:moveTo>
                        <a:pt x="1" y="0"/>
                      </a:moveTo>
                      <a:lnTo>
                        <a:pt x="12920" y="73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5" name="Google Shape;12945;p39"/>
                <p:cNvSpPr/>
                <p:nvPr/>
              </p:nvSpPr>
              <p:spPr>
                <a:xfrm>
                  <a:off x="4395540" y="3186436"/>
                  <a:ext cx="66420" cy="79735"/>
                </a:xfrm>
                <a:custGeom>
                  <a:rect b="b" l="l" r="r" t="t"/>
                  <a:pathLst>
                    <a:path extrusionOk="0" fill="none" h="10138" w="8445">
                      <a:moveTo>
                        <a:pt x="8444" y="0"/>
                      </a:moveTo>
                      <a:lnTo>
                        <a:pt x="1" y="1013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6" name="Google Shape;12946;p39"/>
                <p:cNvSpPr/>
                <p:nvPr/>
              </p:nvSpPr>
              <p:spPr>
                <a:xfrm>
                  <a:off x="4459380" y="3189669"/>
                  <a:ext cx="41873" cy="123402"/>
                </a:xfrm>
                <a:custGeom>
                  <a:rect b="b" l="l" r="r" t="t"/>
                  <a:pathLst>
                    <a:path extrusionOk="0" fill="none" h="15690" w="5324">
                      <a:moveTo>
                        <a:pt x="1" y="0"/>
                      </a:moveTo>
                      <a:lnTo>
                        <a:pt x="5323" y="15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39"/>
                <p:cNvSpPr/>
                <p:nvPr/>
              </p:nvSpPr>
              <p:spPr>
                <a:xfrm>
                  <a:off x="4395540" y="3267776"/>
                  <a:ext cx="105713" cy="45295"/>
                </a:xfrm>
                <a:custGeom>
                  <a:rect b="b" l="l" r="r" t="t"/>
                  <a:pathLst>
                    <a:path extrusionOk="0" fill="none" h="5759" w="13441">
                      <a:moveTo>
                        <a:pt x="1" y="1"/>
                      </a:moveTo>
                      <a:lnTo>
                        <a:pt x="13440" y="575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39"/>
                <p:cNvSpPr/>
                <p:nvPr/>
              </p:nvSpPr>
              <p:spPr>
                <a:xfrm>
                  <a:off x="4501246" y="3223252"/>
                  <a:ext cx="46435" cy="89818"/>
                </a:xfrm>
                <a:custGeom>
                  <a:rect b="b" l="l" r="r" t="t"/>
                  <a:pathLst>
                    <a:path extrusionOk="0" fill="none" h="11420" w="5904">
                      <a:moveTo>
                        <a:pt x="0" y="11420"/>
                      </a:moveTo>
                      <a:lnTo>
                        <a:pt x="590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39"/>
                <p:cNvSpPr/>
                <p:nvPr/>
              </p:nvSpPr>
              <p:spPr>
                <a:xfrm>
                  <a:off x="4459671" y="3104231"/>
                  <a:ext cx="58421" cy="84966"/>
                </a:xfrm>
                <a:custGeom>
                  <a:rect b="b" l="l" r="r" t="t"/>
                  <a:pathLst>
                    <a:path extrusionOk="0" fill="none" h="10803" w="7428">
                      <a:moveTo>
                        <a:pt x="0" y="10803"/>
                      </a:moveTo>
                      <a:lnTo>
                        <a:pt x="7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0" name="Google Shape;12950;p39"/>
                <p:cNvSpPr/>
                <p:nvPr/>
              </p:nvSpPr>
              <p:spPr>
                <a:xfrm>
                  <a:off x="4459671" y="3189189"/>
                  <a:ext cx="86586" cy="36737"/>
                </a:xfrm>
                <a:custGeom>
                  <a:rect b="b" l="l" r="r" t="t"/>
                  <a:pathLst>
                    <a:path extrusionOk="0" fill="none" h="4671" w="11009">
                      <a:moveTo>
                        <a:pt x="0" y="1"/>
                      </a:moveTo>
                      <a:lnTo>
                        <a:pt x="11008" y="4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51" name="Google Shape;12951;p39"/>
              <p:cNvGrpSpPr/>
              <p:nvPr/>
            </p:nvGrpSpPr>
            <p:grpSpPr>
              <a:xfrm>
                <a:off x="4538164" y="3342061"/>
                <a:ext cx="37776" cy="32380"/>
                <a:chOff x="4538164" y="3342061"/>
                <a:chExt cx="37776" cy="32380"/>
              </a:xfrm>
            </p:grpSpPr>
            <p:sp>
              <p:nvSpPr>
                <p:cNvPr id="12952" name="Google Shape;12952;p39"/>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3" name="Google Shape;12953;p39"/>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54" name="Google Shape;12954;p39"/>
              <p:cNvGrpSpPr/>
              <p:nvPr/>
            </p:nvGrpSpPr>
            <p:grpSpPr>
              <a:xfrm>
                <a:off x="4271383" y="3194742"/>
                <a:ext cx="37783" cy="32420"/>
                <a:chOff x="4271383" y="3194742"/>
                <a:chExt cx="37783" cy="32420"/>
              </a:xfrm>
            </p:grpSpPr>
            <p:sp>
              <p:nvSpPr>
                <p:cNvPr id="12955" name="Google Shape;12955;p39"/>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6" name="Google Shape;12956;p39"/>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57" name="Google Shape;12957;p39"/>
              <p:cNvGrpSpPr/>
              <p:nvPr/>
            </p:nvGrpSpPr>
            <p:grpSpPr>
              <a:xfrm>
                <a:off x="4284416" y="3084058"/>
                <a:ext cx="37783" cy="32357"/>
                <a:chOff x="4284416" y="3084058"/>
                <a:chExt cx="37783" cy="32357"/>
              </a:xfrm>
            </p:grpSpPr>
            <p:sp>
              <p:nvSpPr>
                <p:cNvPr id="12958" name="Google Shape;12958;p39"/>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9" name="Google Shape;12959;p39"/>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60" name="Google Shape;12960;p39"/>
              <p:cNvGrpSpPr/>
              <p:nvPr/>
            </p:nvGrpSpPr>
            <p:grpSpPr>
              <a:xfrm>
                <a:off x="4478697" y="3297561"/>
                <a:ext cx="37776" cy="32451"/>
                <a:chOff x="4478697" y="3297561"/>
                <a:chExt cx="37776" cy="32451"/>
              </a:xfrm>
            </p:grpSpPr>
            <p:sp>
              <p:nvSpPr>
                <p:cNvPr id="12961" name="Google Shape;12961;p39"/>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2" name="Google Shape;12962;p39"/>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63" name="Google Shape;12963;p39"/>
              <p:cNvGrpSpPr/>
              <p:nvPr/>
            </p:nvGrpSpPr>
            <p:grpSpPr>
              <a:xfrm>
                <a:off x="4411813" y="3331711"/>
                <a:ext cx="37776" cy="32451"/>
                <a:chOff x="4411813" y="3331711"/>
                <a:chExt cx="37776" cy="32451"/>
              </a:xfrm>
            </p:grpSpPr>
            <p:sp>
              <p:nvSpPr>
                <p:cNvPr id="12964" name="Google Shape;12964;p39"/>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5" name="Google Shape;12965;p39"/>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66" name="Google Shape;12966;p39"/>
              <p:cNvGrpSpPr/>
              <p:nvPr/>
            </p:nvGrpSpPr>
            <p:grpSpPr>
              <a:xfrm>
                <a:off x="4337984" y="3375188"/>
                <a:ext cx="37776" cy="32357"/>
                <a:chOff x="4337984" y="3375188"/>
                <a:chExt cx="37776" cy="32357"/>
              </a:xfrm>
            </p:grpSpPr>
            <p:sp>
              <p:nvSpPr>
                <p:cNvPr id="12967" name="Google Shape;12967;p39"/>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8" name="Google Shape;12968;p39"/>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69" name="Google Shape;12969;p39"/>
              <p:cNvGrpSpPr/>
              <p:nvPr/>
            </p:nvGrpSpPr>
            <p:grpSpPr>
              <a:xfrm>
                <a:off x="4494867" y="3090530"/>
                <a:ext cx="37878" cy="32451"/>
                <a:chOff x="4494867" y="3090530"/>
                <a:chExt cx="37878" cy="32451"/>
              </a:xfrm>
            </p:grpSpPr>
            <p:sp>
              <p:nvSpPr>
                <p:cNvPr id="12970" name="Google Shape;12970;p39"/>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1" name="Google Shape;12971;p39"/>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72" name="Google Shape;12972;p39"/>
              <p:cNvGrpSpPr/>
              <p:nvPr/>
            </p:nvGrpSpPr>
            <p:grpSpPr>
              <a:xfrm>
                <a:off x="4525124" y="3207774"/>
                <a:ext cx="37783" cy="32420"/>
                <a:chOff x="4525124" y="3207774"/>
                <a:chExt cx="37783" cy="32420"/>
              </a:xfrm>
            </p:grpSpPr>
            <p:sp>
              <p:nvSpPr>
                <p:cNvPr id="12973" name="Google Shape;12973;p39"/>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4" name="Google Shape;12974;p39"/>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75" name="Google Shape;12975;p39"/>
              <p:cNvGrpSpPr/>
              <p:nvPr/>
            </p:nvGrpSpPr>
            <p:grpSpPr>
              <a:xfrm>
                <a:off x="4440544" y="3176479"/>
                <a:ext cx="31499" cy="26898"/>
                <a:chOff x="4440544" y="3176479"/>
                <a:chExt cx="31499" cy="26898"/>
              </a:xfrm>
            </p:grpSpPr>
            <p:sp>
              <p:nvSpPr>
                <p:cNvPr id="12976" name="Google Shape;12976;p39"/>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7" name="Google Shape;12977;p39"/>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78" name="Google Shape;12978;p39"/>
              <p:cNvGrpSpPr/>
              <p:nvPr/>
            </p:nvGrpSpPr>
            <p:grpSpPr>
              <a:xfrm>
                <a:off x="4350545" y="3156400"/>
                <a:ext cx="31405" cy="27001"/>
                <a:chOff x="4350545" y="3156400"/>
                <a:chExt cx="31405" cy="27001"/>
              </a:xfrm>
            </p:grpSpPr>
            <p:sp>
              <p:nvSpPr>
                <p:cNvPr id="12979" name="Google Shape;12979;p39"/>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0" name="Google Shape;12980;p39"/>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81" name="Google Shape;12981;p39"/>
              <p:cNvGrpSpPr/>
              <p:nvPr/>
            </p:nvGrpSpPr>
            <p:grpSpPr>
              <a:xfrm>
                <a:off x="4376703" y="3255058"/>
                <a:ext cx="31405" cy="27001"/>
                <a:chOff x="4376703" y="3255058"/>
                <a:chExt cx="31405" cy="27001"/>
              </a:xfrm>
            </p:grpSpPr>
            <p:sp>
              <p:nvSpPr>
                <p:cNvPr id="12982" name="Google Shape;12982;p39"/>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3" name="Google Shape;12983;p39"/>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84" name="Google Shape;12984;p39"/>
              <p:cNvGrpSpPr/>
              <p:nvPr/>
            </p:nvGrpSpPr>
            <p:grpSpPr>
              <a:xfrm>
                <a:off x="4331322" y="3283656"/>
                <a:ext cx="31405" cy="26945"/>
                <a:chOff x="4331322" y="3283656"/>
                <a:chExt cx="31405" cy="26945"/>
              </a:xfrm>
            </p:grpSpPr>
            <p:sp>
              <p:nvSpPr>
                <p:cNvPr id="12985" name="Google Shape;12985;p39"/>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6" name="Google Shape;12986;p39"/>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87" name="Google Shape;12987;p39"/>
              <p:cNvGrpSpPr/>
              <p:nvPr/>
            </p:nvGrpSpPr>
            <p:grpSpPr>
              <a:xfrm>
                <a:off x="4380510" y="3065882"/>
                <a:ext cx="31405" cy="26938"/>
                <a:chOff x="4380510" y="3065882"/>
                <a:chExt cx="31405" cy="26938"/>
              </a:xfrm>
            </p:grpSpPr>
            <p:sp>
              <p:nvSpPr>
                <p:cNvPr id="12988" name="Google Shape;12988;p39"/>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9" name="Google Shape;12989;p39"/>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990" name="Google Shape;12990;p39"/>
            <p:cNvGrpSpPr/>
            <p:nvPr/>
          </p:nvGrpSpPr>
          <p:grpSpPr>
            <a:xfrm>
              <a:off x="4558998" y="3188237"/>
              <a:ext cx="1280131" cy="1052747"/>
              <a:chOff x="4558998" y="3188237"/>
              <a:chExt cx="1280131" cy="1052747"/>
            </a:xfrm>
          </p:grpSpPr>
          <p:sp>
            <p:nvSpPr>
              <p:cNvPr id="12991" name="Google Shape;12991;p39"/>
              <p:cNvSpPr/>
              <p:nvPr/>
            </p:nvSpPr>
            <p:spPr>
              <a:xfrm>
                <a:off x="4916156" y="3750813"/>
                <a:ext cx="8" cy="8"/>
              </a:xfrm>
              <a:custGeom>
                <a:rect b="b" l="l" r="r" t="t"/>
                <a:pathLst>
                  <a:path extrusionOk="0" fill="none" h="1" w="1">
                    <a:moveTo>
                      <a:pt x="0" y="0"/>
                    </a:move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992" name="Google Shape;12992;p39"/>
              <p:cNvGrpSpPr/>
              <p:nvPr/>
            </p:nvGrpSpPr>
            <p:grpSpPr>
              <a:xfrm>
                <a:off x="4579164" y="3203653"/>
                <a:ext cx="1244833" cy="1020397"/>
                <a:chOff x="4579164" y="3203653"/>
                <a:chExt cx="1244833" cy="1020397"/>
              </a:xfrm>
            </p:grpSpPr>
            <p:sp>
              <p:nvSpPr>
                <p:cNvPr id="12993" name="Google Shape;12993;p39"/>
                <p:cNvSpPr/>
                <p:nvPr/>
              </p:nvSpPr>
              <p:spPr>
                <a:xfrm>
                  <a:off x="5490144" y="3482892"/>
                  <a:ext cx="58995" cy="4955"/>
                </a:xfrm>
                <a:custGeom>
                  <a:rect b="b" l="l" r="r" t="t"/>
                  <a:pathLst>
                    <a:path extrusionOk="0" fill="none" h="630" w="7501">
                      <a:moveTo>
                        <a:pt x="0" y="630"/>
                      </a:moveTo>
                      <a:lnTo>
                        <a:pt x="750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4" name="Google Shape;12994;p39"/>
                <p:cNvSpPr/>
                <p:nvPr/>
              </p:nvSpPr>
              <p:spPr>
                <a:xfrm>
                  <a:off x="5490616" y="3482892"/>
                  <a:ext cx="66137" cy="77360"/>
                </a:xfrm>
                <a:custGeom>
                  <a:rect b="b" l="l" r="r" t="t"/>
                  <a:pathLst>
                    <a:path extrusionOk="0" fill="none" h="9836" w="8409">
                      <a:moveTo>
                        <a:pt x="1" y="1"/>
                      </a:moveTo>
                      <a:lnTo>
                        <a:pt x="8408" y="98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995" name="Google Shape;12995;p39"/>
                <p:cNvGrpSpPr/>
                <p:nvPr/>
              </p:nvGrpSpPr>
              <p:grpSpPr>
                <a:xfrm>
                  <a:off x="4579164" y="3203653"/>
                  <a:ext cx="1244833" cy="1020397"/>
                  <a:chOff x="4579164" y="3203653"/>
                  <a:chExt cx="1244833" cy="1020397"/>
                </a:xfrm>
              </p:grpSpPr>
              <p:sp>
                <p:nvSpPr>
                  <p:cNvPr id="12996" name="Google Shape;12996;p39"/>
                  <p:cNvSpPr/>
                  <p:nvPr/>
                </p:nvSpPr>
                <p:spPr>
                  <a:xfrm>
                    <a:off x="4787909" y="3833395"/>
                    <a:ext cx="69267" cy="22266"/>
                  </a:xfrm>
                  <a:custGeom>
                    <a:rect b="b" l="l" r="r" t="t"/>
                    <a:pathLst>
                      <a:path extrusionOk="0" fill="none" h="2831" w="8807">
                        <a:moveTo>
                          <a:pt x="8806" y="0"/>
                        </a:moveTo>
                        <a:lnTo>
                          <a:pt x="0" y="283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7" name="Google Shape;12997;p39"/>
                  <p:cNvSpPr/>
                  <p:nvPr/>
                </p:nvSpPr>
                <p:spPr>
                  <a:xfrm>
                    <a:off x="4857263" y="3819695"/>
                    <a:ext cx="69936" cy="14181"/>
                  </a:xfrm>
                  <a:custGeom>
                    <a:rect b="b" l="l" r="r" t="t"/>
                    <a:pathLst>
                      <a:path extrusionOk="0" fill="none" h="1803" w="8892">
                        <a:moveTo>
                          <a:pt x="1" y="1803"/>
                        </a:moveTo>
                        <a:lnTo>
                          <a:pt x="889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998" name="Google Shape;12998;p39"/>
                  <p:cNvGrpSpPr/>
                  <p:nvPr/>
                </p:nvGrpSpPr>
                <p:grpSpPr>
                  <a:xfrm>
                    <a:off x="4579164" y="3203653"/>
                    <a:ext cx="1244833" cy="1020397"/>
                    <a:chOff x="4579164" y="3203653"/>
                    <a:chExt cx="1244833" cy="1020397"/>
                  </a:xfrm>
                </p:grpSpPr>
                <p:sp>
                  <p:nvSpPr>
                    <p:cNvPr id="12999" name="Google Shape;12999;p39"/>
                    <p:cNvSpPr/>
                    <p:nvPr/>
                  </p:nvSpPr>
                  <p:spPr>
                    <a:xfrm>
                      <a:off x="4930329" y="3363965"/>
                      <a:ext cx="23894" cy="102764"/>
                    </a:xfrm>
                    <a:custGeom>
                      <a:rect b="b" l="l" r="r" t="t"/>
                      <a:pathLst>
                        <a:path extrusionOk="0" fill="none" h="13066" w="3038">
                          <a:moveTo>
                            <a:pt x="3037" y="13065"/>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0" name="Google Shape;13000;p39"/>
                    <p:cNvSpPr/>
                    <p:nvPr/>
                  </p:nvSpPr>
                  <p:spPr>
                    <a:xfrm>
                      <a:off x="4849846" y="3385948"/>
                      <a:ext cx="104085" cy="79256"/>
                    </a:xfrm>
                    <a:custGeom>
                      <a:rect b="b" l="l" r="r" t="t"/>
                      <a:pathLst>
                        <a:path extrusionOk="0" fill="none" h="10077" w="13234">
                          <a:moveTo>
                            <a:pt x="0" y="0"/>
                          </a:moveTo>
                          <a:lnTo>
                            <a:pt x="13234"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1" name="Google Shape;13001;p39"/>
                    <p:cNvSpPr/>
                    <p:nvPr/>
                  </p:nvSpPr>
                  <p:spPr>
                    <a:xfrm>
                      <a:off x="4849650" y="3306598"/>
                      <a:ext cx="45869" cy="79358"/>
                    </a:xfrm>
                    <a:custGeom>
                      <a:rect b="b" l="l" r="r" t="t"/>
                      <a:pathLst>
                        <a:path extrusionOk="0" fill="none" h="10090" w="5832">
                          <a:moveTo>
                            <a:pt x="5831" y="0"/>
                          </a:moveTo>
                          <a:lnTo>
                            <a:pt x="1"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2" name="Google Shape;13002;p39"/>
                    <p:cNvSpPr/>
                    <p:nvPr/>
                  </p:nvSpPr>
                  <p:spPr>
                    <a:xfrm>
                      <a:off x="4849650" y="3361299"/>
                      <a:ext cx="84305" cy="24657"/>
                    </a:xfrm>
                    <a:custGeom>
                      <a:rect b="b" l="l" r="r" t="t"/>
                      <a:pathLst>
                        <a:path extrusionOk="0" fill="none" h="3135" w="10719">
                          <a:moveTo>
                            <a:pt x="1" y="3134"/>
                          </a:moveTo>
                          <a:lnTo>
                            <a:pt x="107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3" name="Google Shape;13003;p39"/>
                    <p:cNvSpPr/>
                    <p:nvPr/>
                  </p:nvSpPr>
                  <p:spPr>
                    <a:xfrm>
                      <a:off x="4789616" y="3306598"/>
                      <a:ext cx="19702" cy="54709"/>
                    </a:xfrm>
                    <a:custGeom>
                      <a:rect b="b" l="l" r="r" t="t"/>
                      <a:pathLst>
                        <a:path extrusionOk="0" fill="none" h="6956" w="2505">
                          <a:moveTo>
                            <a:pt x="2505" y="6956"/>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4" name="Google Shape;13004;p39"/>
                    <p:cNvSpPr/>
                    <p:nvPr/>
                  </p:nvSpPr>
                  <p:spPr>
                    <a:xfrm>
                      <a:off x="4738242" y="3357500"/>
                      <a:ext cx="74883" cy="10280"/>
                    </a:xfrm>
                    <a:custGeom>
                      <a:rect b="b" l="l" r="r" t="t"/>
                      <a:pathLst>
                        <a:path extrusionOk="0" fill="none" h="1307" w="9521">
                          <a:moveTo>
                            <a:pt x="1" y="1307"/>
                          </a:moveTo>
                          <a:lnTo>
                            <a:pt x="952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5" name="Google Shape;13005;p39"/>
                    <p:cNvSpPr/>
                    <p:nvPr/>
                  </p:nvSpPr>
                  <p:spPr>
                    <a:xfrm>
                      <a:off x="4710274" y="3357500"/>
                      <a:ext cx="99044" cy="63557"/>
                    </a:xfrm>
                    <a:custGeom>
                      <a:rect b="b" l="l" r="r" t="t"/>
                      <a:pathLst>
                        <a:path extrusionOk="0" fill="none" h="8081" w="12593">
                          <a:moveTo>
                            <a:pt x="0" y="8081"/>
                          </a:moveTo>
                          <a:lnTo>
                            <a:pt x="1259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6" name="Google Shape;13006;p39"/>
                    <p:cNvSpPr/>
                    <p:nvPr/>
                  </p:nvSpPr>
                  <p:spPr>
                    <a:xfrm>
                      <a:off x="4809310" y="3306598"/>
                      <a:ext cx="87443" cy="50910"/>
                    </a:xfrm>
                    <a:custGeom>
                      <a:rect b="b" l="l" r="r" t="t"/>
                      <a:pathLst>
                        <a:path extrusionOk="0" fill="none" h="6473" w="11118">
                          <a:moveTo>
                            <a:pt x="1" y="6472"/>
                          </a:moveTo>
                          <a:lnTo>
                            <a:pt x="1111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07" name="Google Shape;13007;p39"/>
                    <p:cNvGrpSpPr/>
                    <p:nvPr/>
                  </p:nvGrpSpPr>
                  <p:grpSpPr>
                    <a:xfrm>
                      <a:off x="4579164" y="3203653"/>
                      <a:ext cx="1244833" cy="1020397"/>
                      <a:chOff x="4579164" y="3203653"/>
                      <a:chExt cx="1244833" cy="1020397"/>
                    </a:xfrm>
                  </p:grpSpPr>
                  <p:sp>
                    <p:nvSpPr>
                      <p:cNvPr id="13008" name="Google Shape;13008;p39"/>
                      <p:cNvSpPr/>
                      <p:nvPr/>
                    </p:nvSpPr>
                    <p:spPr>
                      <a:xfrm>
                        <a:off x="4617986" y="3614284"/>
                        <a:ext cx="53002" cy="21031"/>
                      </a:xfrm>
                      <a:custGeom>
                        <a:rect b="b" l="l" r="r" t="t"/>
                        <a:pathLst>
                          <a:path extrusionOk="0" fill="none" h="2674" w="6739">
                            <a:moveTo>
                              <a:pt x="0" y="0"/>
                            </a:moveTo>
                            <a:lnTo>
                              <a:pt x="6738" y="267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9" name="Google Shape;13009;p39"/>
                      <p:cNvSpPr/>
                      <p:nvPr/>
                    </p:nvSpPr>
                    <p:spPr>
                      <a:xfrm>
                        <a:off x="4624545" y="3589069"/>
                        <a:ext cx="43682" cy="63180"/>
                      </a:xfrm>
                      <a:custGeom>
                        <a:rect b="b" l="l" r="r" t="t"/>
                        <a:pathLst>
                          <a:path extrusionOk="0" fill="none" h="8033" w="5554">
                            <a:moveTo>
                              <a:pt x="1" y="8033"/>
                            </a:moveTo>
                            <a:lnTo>
                              <a:pt x="555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0" name="Google Shape;13010;p39"/>
                      <p:cNvSpPr/>
                      <p:nvPr/>
                    </p:nvSpPr>
                    <p:spPr>
                      <a:xfrm>
                        <a:off x="4668220" y="3517907"/>
                        <a:ext cx="112178" cy="71170"/>
                      </a:xfrm>
                      <a:custGeom>
                        <a:rect b="b" l="l" r="r" t="t"/>
                        <a:pathLst>
                          <a:path extrusionOk="0" fill="none" h="9049" w="14263">
                            <a:moveTo>
                              <a:pt x="0" y="9049"/>
                            </a:moveTo>
                            <a:lnTo>
                              <a:pt x="1426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1" name="Google Shape;13011;p39"/>
                      <p:cNvSpPr/>
                      <p:nvPr/>
                    </p:nvSpPr>
                    <p:spPr>
                      <a:xfrm>
                        <a:off x="4706562" y="3516766"/>
                        <a:ext cx="77455" cy="79924"/>
                      </a:xfrm>
                      <a:custGeom>
                        <a:rect b="b" l="l" r="r" t="t"/>
                        <a:pathLst>
                          <a:path extrusionOk="0" fill="none" h="10162" w="9848">
                            <a:moveTo>
                              <a:pt x="0" y="10161"/>
                            </a:moveTo>
                            <a:lnTo>
                              <a:pt x="98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2" name="Google Shape;13012;p39"/>
                      <p:cNvSpPr/>
                      <p:nvPr/>
                    </p:nvSpPr>
                    <p:spPr>
                      <a:xfrm>
                        <a:off x="4763646" y="3516766"/>
                        <a:ext cx="20370" cy="52806"/>
                      </a:xfrm>
                      <a:custGeom>
                        <a:rect b="b" l="l" r="r" t="t"/>
                        <a:pathLst>
                          <a:path extrusionOk="0" fill="none" h="6714" w="2590">
                            <a:moveTo>
                              <a:pt x="0" y="6714"/>
                            </a:moveTo>
                            <a:lnTo>
                              <a:pt x="25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3" name="Google Shape;13013;p39"/>
                      <p:cNvSpPr/>
                      <p:nvPr/>
                    </p:nvSpPr>
                    <p:spPr>
                      <a:xfrm>
                        <a:off x="4783151" y="3520565"/>
                        <a:ext cx="45861" cy="97432"/>
                      </a:xfrm>
                      <a:custGeom>
                        <a:rect b="b" l="l" r="r" t="t"/>
                        <a:pathLst>
                          <a:path extrusionOk="0" fill="none" h="12388" w="5831">
                            <a:moveTo>
                              <a:pt x="5831" y="1238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4" name="Google Shape;13014;p39"/>
                      <p:cNvSpPr/>
                      <p:nvPr/>
                    </p:nvSpPr>
                    <p:spPr>
                      <a:xfrm>
                        <a:off x="4738242" y="3483175"/>
                        <a:ext cx="44917" cy="37398"/>
                      </a:xfrm>
                      <a:custGeom>
                        <a:rect b="b" l="l" r="r" t="t"/>
                        <a:pathLst>
                          <a:path extrusionOk="0" fill="none" h="4755" w="5711">
                            <a:moveTo>
                              <a:pt x="1" y="1"/>
                            </a:moveTo>
                            <a:lnTo>
                              <a:pt x="5710" y="475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5" name="Google Shape;13015;p39"/>
                      <p:cNvSpPr/>
                      <p:nvPr/>
                    </p:nvSpPr>
                    <p:spPr>
                      <a:xfrm>
                        <a:off x="4704941" y="3501823"/>
                        <a:ext cx="78217" cy="18750"/>
                      </a:xfrm>
                      <a:custGeom>
                        <a:rect b="b" l="l" r="r" t="t"/>
                        <a:pathLst>
                          <a:path extrusionOk="0" fill="none" h="2384" w="9945">
                            <a:moveTo>
                              <a:pt x="1" y="1"/>
                            </a:moveTo>
                            <a:lnTo>
                              <a:pt x="9944" y="238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6" name="Google Shape;13016;p39"/>
                      <p:cNvSpPr/>
                      <p:nvPr/>
                    </p:nvSpPr>
                    <p:spPr>
                      <a:xfrm>
                        <a:off x="4668220" y="3520565"/>
                        <a:ext cx="115796" cy="19324"/>
                      </a:xfrm>
                      <a:custGeom>
                        <a:rect b="b" l="l" r="r" t="t"/>
                        <a:pathLst>
                          <a:path extrusionOk="0" fill="none" h="2457" w="14723">
                            <a:moveTo>
                              <a:pt x="0" y="2457"/>
                            </a:moveTo>
                            <a:lnTo>
                              <a:pt x="1472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39"/>
                      <p:cNvSpPr/>
                      <p:nvPr/>
                    </p:nvSpPr>
                    <p:spPr>
                      <a:xfrm>
                        <a:off x="4813117" y="3462915"/>
                        <a:ext cx="40347" cy="51193"/>
                      </a:xfrm>
                      <a:custGeom>
                        <a:rect b="b" l="l" r="r" t="t"/>
                        <a:pathLst>
                          <a:path extrusionOk="0" fill="none" h="6509" w="5130">
                            <a:moveTo>
                              <a:pt x="5130" y="6508"/>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39"/>
                      <p:cNvSpPr/>
                      <p:nvPr/>
                    </p:nvSpPr>
                    <p:spPr>
                      <a:xfrm>
                        <a:off x="4787807" y="3462915"/>
                        <a:ext cx="25317" cy="55000"/>
                      </a:xfrm>
                      <a:custGeom>
                        <a:rect b="b" l="l" r="r" t="t"/>
                        <a:pathLst>
                          <a:path extrusionOk="0" fill="none" h="6993" w="3219">
                            <a:moveTo>
                              <a:pt x="1" y="6992"/>
                            </a:moveTo>
                            <a:lnTo>
                              <a:pt x="321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9" name="Google Shape;13019;p39"/>
                      <p:cNvSpPr/>
                      <p:nvPr/>
                    </p:nvSpPr>
                    <p:spPr>
                      <a:xfrm>
                        <a:off x="4781342" y="3514100"/>
                        <a:ext cx="72311" cy="6953"/>
                      </a:xfrm>
                      <a:custGeom>
                        <a:rect b="b" l="l" r="r" t="t"/>
                        <a:pathLst>
                          <a:path extrusionOk="0" fill="none" h="884" w="9194">
                            <a:moveTo>
                              <a:pt x="0" y="883"/>
                            </a:moveTo>
                            <a:lnTo>
                              <a:pt x="91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0" name="Google Shape;13020;p39"/>
                      <p:cNvSpPr/>
                      <p:nvPr/>
                    </p:nvSpPr>
                    <p:spPr>
                      <a:xfrm>
                        <a:off x="4853645" y="3514100"/>
                        <a:ext cx="26175" cy="59184"/>
                      </a:xfrm>
                      <a:custGeom>
                        <a:rect b="b" l="l" r="r" t="t"/>
                        <a:pathLst>
                          <a:path extrusionOk="0" fill="none" h="7525" w="3328">
                            <a:moveTo>
                              <a:pt x="1" y="0"/>
                            </a:moveTo>
                            <a:lnTo>
                              <a:pt x="3328" y="75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1" name="Google Shape;13021;p39"/>
                      <p:cNvSpPr/>
                      <p:nvPr/>
                    </p:nvSpPr>
                    <p:spPr>
                      <a:xfrm>
                        <a:off x="4827392" y="3514100"/>
                        <a:ext cx="26261" cy="100381"/>
                      </a:xfrm>
                      <a:custGeom>
                        <a:rect b="b" l="l" r="r" t="t"/>
                        <a:pathLst>
                          <a:path extrusionOk="0" fill="none" h="12763" w="3339">
                            <a:moveTo>
                              <a:pt x="3339" y="0"/>
                            </a:moveTo>
                            <a:lnTo>
                              <a:pt x="0" y="127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22" name="Google Shape;13022;p39"/>
                      <p:cNvGrpSpPr/>
                      <p:nvPr/>
                    </p:nvGrpSpPr>
                    <p:grpSpPr>
                      <a:xfrm>
                        <a:off x="4579164" y="3203653"/>
                        <a:ext cx="1244833" cy="1020397"/>
                        <a:chOff x="4579164" y="3203653"/>
                        <a:chExt cx="1244833" cy="1020397"/>
                      </a:xfrm>
                    </p:grpSpPr>
                    <p:sp>
                      <p:nvSpPr>
                        <p:cNvPr id="13023" name="Google Shape;13023;p39"/>
                        <p:cNvSpPr/>
                        <p:nvPr/>
                      </p:nvSpPr>
                      <p:spPr>
                        <a:xfrm>
                          <a:off x="4879812" y="3466721"/>
                          <a:ext cx="74411" cy="106563"/>
                        </a:xfrm>
                        <a:custGeom>
                          <a:rect b="b" l="l" r="r" t="t"/>
                          <a:pathLst>
                            <a:path extrusionOk="0" fill="none" h="13549" w="9461">
                              <a:moveTo>
                                <a:pt x="1" y="13549"/>
                              </a:moveTo>
                              <a:lnTo>
                                <a:pt x="946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4" name="Google Shape;13024;p39"/>
                        <p:cNvSpPr/>
                        <p:nvPr/>
                      </p:nvSpPr>
                      <p:spPr>
                        <a:xfrm>
                          <a:off x="4954215" y="3408017"/>
                          <a:ext cx="105989" cy="58712"/>
                        </a:xfrm>
                        <a:custGeom>
                          <a:rect b="b" l="l" r="r" t="t"/>
                          <a:pathLst>
                            <a:path extrusionOk="0" fill="none" h="7465" w="13476">
                              <a:moveTo>
                                <a:pt x="0" y="7464"/>
                              </a:moveTo>
                              <a:lnTo>
                                <a:pt x="1347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5" name="Google Shape;13025;p39"/>
                        <p:cNvSpPr/>
                        <p:nvPr/>
                      </p:nvSpPr>
                      <p:spPr>
                        <a:xfrm>
                          <a:off x="4953924" y="3465195"/>
                          <a:ext cx="119792" cy="54811"/>
                        </a:xfrm>
                        <a:custGeom>
                          <a:rect b="b" l="l" r="r" t="t"/>
                          <a:pathLst>
                            <a:path extrusionOk="0" fill="none" h="6969" w="15231">
                              <a:moveTo>
                                <a:pt x="1" y="1"/>
                              </a:moveTo>
                              <a:lnTo>
                                <a:pt x="15231" y="696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6" name="Google Shape;13026;p39"/>
                        <p:cNvSpPr/>
                        <p:nvPr/>
                      </p:nvSpPr>
                      <p:spPr>
                        <a:xfrm>
                          <a:off x="5073708" y="3521045"/>
                          <a:ext cx="26938" cy="71839"/>
                        </a:xfrm>
                        <a:custGeom>
                          <a:rect b="b" l="l" r="r" t="t"/>
                          <a:pathLst>
                            <a:path extrusionOk="0" fill="none" h="9134" w="3425">
                              <a:moveTo>
                                <a:pt x="1" y="0"/>
                              </a:moveTo>
                              <a:lnTo>
                                <a:pt x="3424" y="913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7" name="Google Shape;13027;p39"/>
                        <p:cNvSpPr/>
                        <p:nvPr/>
                      </p:nvSpPr>
                      <p:spPr>
                        <a:xfrm>
                          <a:off x="5100637" y="3586309"/>
                          <a:ext cx="26741" cy="81167"/>
                        </a:xfrm>
                        <a:custGeom>
                          <a:rect b="b" l="l" r="r" t="t"/>
                          <a:pathLst>
                            <a:path extrusionOk="0" fill="none" h="10320" w="3400">
                              <a:moveTo>
                                <a:pt x="3399" y="1031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8" name="Google Shape;13028;p39"/>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9" name="Google Shape;13029;p39"/>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0" name="Google Shape;13030;p39"/>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1" name="Google Shape;13031;p39"/>
                        <p:cNvSpPr/>
                        <p:nvPr/>
                      </p:nvSpPr>
                      <p:spPr>
                        <a:xfrm>
                          <a:off x="5100637" y="3507533"/>
                          <a:ext cx="99618" cy="78784"/>
                        </a:xfrm>
                        <a:custGeom>
                          <a:rect b="b" l="l" r="r" t="t"/>
                          <a:pathLst>
                            <a:path extrusionOk="0" fill="none" h="10017" w="12666">
                              <a:moveTo>
                                <a:pt x="0" y="10017"/>
                              </a:moveTo>
                              <a:lnTo>
                                <a:pt x="1266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2" name="Google Shape;13032;p39"/>
                        <p:cNvSpPr/>
                        <p:nvPr/>
                      </p:nvSpPr>
                      <p:spPr>
                        <a:xfrm>
                          <a:off x="5200248" y="3501068"/>
                          <a:ext cx="156514" cy="6473"/>
                        </a:xfrm>
                        <a:custGeom>
                          <a:rect b="b" l="l" r="r" t="t"/>
                          <a:pathLst>
                            <a:path extrusionOk="0" fill="none" h="823" w="19900">
                              <a:moveTo>
                                <a:pt x="0" y="823"/>
                              </a:moveTo>
                              <a:lnTo>
                                <a:pt x="19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3" name="Google Shape;13033;p39"/>
                        <p:cNvSpPr/>
                        <p:nvPr/>
                      </p:nvSpPr>
                      <p:spPr>
                        <a:xfrm>
                          <a:off x="5127371" y="3507533"/>
                          <a:ext cx="72885" cy="155853"/>
                        </a:xfrm>
                        <a:custGeom>
                          <a:rect b="b" l="l" r="r" t="t"/>
                          <a:pathLst>
                            <a:path extrusionOk="0" fill="none" h="19816" w="9267">
                              <a:moveTo>
                                <a:pt x="9266" y="1"/>
                              </a:moveTo>
                              <a:lnTo>
                                <a:pt x="0" y="1981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4" name="Google Shape;13034;p39"/>
                        <p:cNvSpPr/>
                        <p:nvPr/>
                      </p:nvSpPr>
                      <p:spPr>
                        <a:xfrm>
                          <a:off x="5352947" y="3384139"/>
                          <a:ext cx="126265" cy="117692"/>
                        </a:xfrm>
                        <a:custGeom>
                          <a:rect b="b" l="l" r="r" t="t"/>
                          <a:pathLst>
                            <a:path extrusionOk="0" fill="none" h="14964" w="16054">
                              <a:moveTo>
                                <a:pt x="1" y="14964"/>
                              </a:moveTo>
                              <a:lnTo>
                                <a:pt x="1605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5" name="Google Shape;13035;p39"/>
                        <p:cNvSpPr/>
                        <p:nvPr/>
                      </p:nvSpPr>
                      <p:spPr>
                        <a:xfrm>
                          <a:off x="5356753" y="3246375"/>
                          <a:ext cx="61567" cy="254700"/>
                        </a:xfrm>
                        <a:custGeom>
                          <a:rect b="b" l="l" r="r" t="t"/>
                          <a:pathLst>
                            <a:path extrusionOk="0" fill="none" h="32384" w="7828">
                              <a:moveTo>
                                <a:pt x="1" y="32383"/>
                              </a:moveTo>
                              <a:lnTo>
                                <a:pt x="78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6" name="Google Shape;13036;p39"/>
                        <p:cNvSpPr/>
                        <p:nvPr/>
                      </p:nvSpPr>
                      <p:spPr>
                        <a:xfrm>
                          <a:off x="5352947" y="3486698"/>
                          <a:ext cx="141483" cy="10571"/>
                        </a:xfrm>
                        <a:custGeom>
                          <a:rect b="b" l="l" r="r" t="t"/>
                          <a:pathLst>
                            <a:path extrusionOk="0" fill="none" h="1344" w="17989">
                              <a:moveTo>
                                <a:pt x="1" y="1343"/>
                              </a:moveTo>
                              <a:lnTo>
                                <a:pt x="179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7" name="Google Shape;13037;p39"/>
                        <p:cNvSpPr/>
                        <p:nvPr/>
                      </p:nvSpPr>
                      <p:spPr>
                        <a:xfrm>
                          <a:off x="5353898" y="3501068"/>
                          <a:ext cx="18089" cy="136725"/>
                        </a:xfrm>
                        <a:custGeom>
                          <a:rect b="b" l="l" r="r" t="t"/>
                          <a:pathLst>
                            <a:path extrusionOk="0" fill="none" h="17384" w="2300">
                              <a:moveTo>
                                <a:pt x="1" y="0"/>
                              </a:moveTo>
                              <a:lnTo>
                                <a:pt x="2299" y="1738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8" name="Google Shape;13038;p39"/>
                        <p:cNvSpPr/>
                        <p:nvPr/>
                      </p:nvSpPr>
                      <p:spPr>
                        <a:xfrm>
                          <a:off x="5206721" y="3620749"/>
                          <a:ext cx="102379" cy="98863"/>
                        </a:xfrm>
                        <a:custGeom>
                          <a:rect b="b" l="l" r="r" t="t"/>
                          <a:pathLst>
                            <a:path extrusionOk="0" fill="none" h="12570" w="13017">
                              <a:moveTo>
                                <a:pt x="0" y="1"/>
                              </a:moveTo>
                              <a:lnTo>
                                <a:pt x="13016" y="125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9" name="Google Shape;13039;p39"/>
                        <p:cNvSpPr/>
                        <p:nvPr/>
                      </p:nvSpPr>
                      <p:spPr>
                        <a:xfrm>
                          <a:off x="5293102" y="3715798"/>
                          <a:ext cx="15997" cy="101238"/>
                        </a:xfrm>
                        <a:custGeom>
                          <a:rect b="b" l="l" r="r" t="t"/>
                          <a:pathLst>
                            <a:path extrusionOk="0" fill="none" h="12872" w="2034">
                              <a:moveTo>
                                <a:pt x="2033" y="0"/>
                              </a:moveTo>
                              <a:lnTo>
                                <a:pt x="1" y="1287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0" name="Google Shape;13040;p39"/>
                        <p:cNvSpPr/>
                        <p:nvPr/>
                      </p:nvSpPr>
                      <p:spPr>
                        <a:xfrm>
                          <a:off x="5127371" y="3659854"/>
                          <a:ext cx="92862" cy="134539"/>
                        </a:xfrm>
                        <a:custGeom>
                          <a:rect b="b" l="l" r="r" t="t"/>
                          <a:pathLst>
                            <a:path extrusionOk="0" fill="none" h="17106" w="11807">
                              <a:moveTo>
                                <a:pt x="11807" y="17105"/>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1" name="Google Shape;13041;p39"/>
                        <p:cNvSpPr/>
                        <p:nvPr/>
                      </p:nvSpPr>
                      <p:spPr>
                        <a:xfrm>
                          <a:off x="5479203" y="3327149"/>
                          <a:ext cx="150615" cy="56998"/>
                        </a:xfrm>
                        <a:custGeom>
                          <a:rect b="b" l="l" r="r" t="t"/>
                          <a:pathLst>
                            <a:path extrusionOk="0" fill="none" h="7247" w="19150">
                              <a:moveTo>
                                <a:pt x="19149" y="0"/>
                              </a:moveTo>
                              <a:lnTo>
                                <a:pt x="0" y="72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2" name="Google Shape;13042;p39"/>
                        <p:cNvSpPr/>
                        <p:nvPr/>
                      </p:nvSpPr>
                      <p:spPr>
                        <a:xfrm>
                          <a:off x="5371980" y="3633790"/>
                          <a:ext cx="59373" cy="4003"/>
                        </a:xfrm>
                        <a:custGeom>
                          <a:rect b="b" l="l" r="r" t="t"/>
                          <a:pathLst>
                            <a:path extrusionOk="0" fill="none" h="509" w="7549">
                              <a:moveTo>
                                <a:pt x="0" y="508"/>
                              </a:moveTo>
                              <a:lnTo>
                                <a:pt x="754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3" name="Google Shape;13043;p39"/>
                        <p:cNvSpPr/>
                        <p:nvPr/>
                      </p:nvSpPr>
                      <p:spPr>
                        <a:xfrm>
                          <a:off x="5352947" y="3497261"/>
                          <a:ext cx="78406" cy="136536"/>
                        </a:xfrm>
                        <a:custGeom>
                          <a:rect b="b" l="l" r="r" t="t"/>
                          <a:pathLst>
                            <a:path extrusionOk="0" fill="none" h="17360" w="9969">
                              <a:moveTo>
                                <a:pt x="9969" y="17359"/>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4" name="Google Shape;13044;p39"/>
                        <p:cNvSpPr/>
                        <p:nvPr/>
                      </p:nvSpPr>
                      <p:spPr>
                        <a:xfrm>
                          <a:off x="4917296" y="3466721"/>
                          <a:ext cx="40733" cy="122356"/>
                        </a:xfrm>
                        <a:custGeom>
                          <a:rect b="b" l="l" r="r" t="t"/>
                          <a:pathLst>
                            <a:path extrusionOk="0" fill="none" h="15557" w="5179">
                              <a:moveTo>
                                <a:pt x="1" y="15557"/>
                              </a:moveTo>
                              <a:lnTo>
                                <a:pt x="517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5" name="Google Shape;13045;p39"/>
                        <p:cNvSpPr/>
                        <p:nvPr/>
                      </p:nvSpPr>
                      <p:spPr>
                        <a:xfrm>
                          <a:off x="5060203" y="3408017"/>
                          <a:ext cx="111416" cy="19513"/>
                        </a:xfrm>
                        <a:custGeom>
                          <a:rect b="b" l="l" r="r" t="t"/>
                          <a:pathLst>
                            <a:path extrusionOk="0" fill="none" h="2481" w="14166">
                              <a:moveTo>
                                <a:pt x="0" y="0"/>
                              </a:moveTo>
                              <a:lnTo>
                                <a:pt x="14165" y="248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39"/>
                        <p:cNvSpPr/>
                        <p:nvPr/>
                      </p:nvSpPr>
                      <p:spPr>
                        <a:xfrm>
                          <a:off x="5127371" y="3620749"/>
                          <a:ext cx="79358" cy="42636"/>
                        </a:xfrm>
                        <a:custGeom>
                          <a:rect b="b" l="l" r="r" t="t"/>
                          <a:pathLst>
                            <a:path extrusionOk="0" fill="none" h="5421" w="10090">
                              <a:moveTo>
                                <a:pt x="0" y="5420"/>
                              </a:moveTo>
                              <a:lnTo>
                                <a:pt x="1008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47" name="Google Shape;13047;p39"/>
                        <p:cNvGrpSpPr/>
                        <p:nvPr/>
                      </p:nvGrpSpPr>
                      <p:grpSpPr>
                        <a:xfrm>
                          <a:off x="4579164" y="3203653"/>
                          <a:ext cx="1244833" cy="1020397"/>
                          <a:chOff x="4579164" y="3203653"/>
                          <a:chExt cx="1244833" cy="1020397"/>
                        </a:xfrm>
                      </p:grpSpPr>
                      <p:sp>
                        <p:nvSpPr>
                          <p:cNvPr id="13048" name="Google Shape;13048;p39"/>
                          <p:cNvSpPr/>
                          <p:nvPr/>
                        </p:nvSpPr>
                        <p:spPr>
                          <a:xfrm>
                            <a:off x="4949551" y="3708185"/>
                            <a:ext cx="37972" cy="3815"/>
                          </a:xfrm>
                          <a:custGeom>
                            <a:rect b="b" l="l" r="r" t="t"/>
                            <a:pathLst>
                              <a:path extrusionOk="0" fill="none" h="485" w="4828">
                                <a:moveTo>
                                  <a:pt x="0" y="1"/>
                                </a:moveTo>
                                <a:lnTo>
                                  <a:pt x="4827" y="48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49" name="Google Shape;13049;p39"/>
                          <p:cNvGrpSpPr/>
                          <p:nvPr/>
                        </p:nvGrpSpPr>
                        <p:grpSpPr>
                          <a:xfrm>
                            <a:off x="4579164" y="3203653"/>
                            <a:ext cx="1244833" cy="1020397"/>
                            <a:chOff x="4579164" y="3203653"/>
                            <a:chExt cx="1244833" cy="1020397"/>
                          </a:xfrm>
                        </p:grpSpPr>
                        <p:sp>
                          <p:nvSpPr>
                            <p:cNvPr id="13050" name="Google Shape;13050;p39"/>
                            <p:cNvSpPr/>
                            <p:nvPr/>
                          </p:nvSpPr>
                          <p:spPr>
                            <a:xfrm>
                              <a:off x="4953357" y="3586309"/>
                              <a:ext cx="147288" cy="121884"/>
                            </a:xfrm>
                            <a:custGeom>
                              <a:rect b="b" l="l" r="r" t="t"/>
                              <a:pathLst>
                                <a:path extrusionOk="0" fill="none" h="15497" w="18727">
                                  <a:moveTo>
                                    <a:pt x="18726" y="1"/>
                                  </a:moveTo>
                                  <a:lnTo>
                                    <a:pt x="0" y="1549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1" name="Google Shape;13051;p39"/>
                            <p:cNvSpPr/>
                            <p:nvPr/>
                          </p:nvSpPr>
                          <p:spPr>
                            <a:xfrm>
                              <a:off x="4987515" y="3592876"/>
                              <a:ext cx="113130" cy="119123"/>
                            </a:xfrm>
                            <a:custGeom>
                              <a:rect b="b" l="l" r="r" t="t"/>
                              <a:pathLst>
                                <a:path extrusionOk="0" fill="none" h="15146" w="14384">
                                  <a:moveTo>
                                    <a:pt x="0" y="15146"/>
                                  </a:moveTo>
                                  <a:lnTo>
                                    <a:pt x="1438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2" name="Google Shape;13052;p39"/>
                            <p:cNvSpPr/>
                            <p:nvPr/>
                          </p:nvSpPr>
                          <p:spPr>
                            <a:xfrm>
                              <a:off x="4913395" y="3708185"/>
                              <a:ext cx="39970" cy="45389"/>
                            </a:xfrm>
                            <a:custGeom>
                              <a:rect b="b" l="l" r="r" t="t"/>
                              <a:pathLst>
                                <a:path extrusionOk="0" fill="none" h="5771" w="5082">
                                  <a:moveTo>
                                    <a:pt x="1" y="5771"/>
                                  </a:moveTo>
                                  <a:lnTo>
                                    <a:pt x="508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3" name="Google Shape;13053;p39"/>
                            <p:cNvSpPr/>
                            <p:nvPr/>
                          </p:nvSpPr>
                          <p:spPr>
                            <a:xfrm>
                              <a:off x="4888943" y="3704378"/>
                              <a:ext cx="60616" cy="26080"/>
                            </a:xfrm>
                            <a:custGeom>
                              <a:rect b="b" l="l" r="r" t="t"/>
                              <a:pathLst>
                                <a:path extrusionOk="0" fill="none" h="3316" w="7707">
                                  <a:moveTo>
                                    <a:pt x="1" y="3315"/>
                                  </a:moveTo>
                                  <a:lnTo>
                                    <a:pt x="77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4" name="Google Shape;13054;p39"/>
                            <p:cNvSpPr/>
                            <p:nvPr/>
                          </p:nvSpPr>
                          <p:spPr>
                            <a:xfrm>
                              <a:off x="4917296" y="3589069"/>
                              <a:ext cx="32262" cy="119123"/>
                            </a:xfrm>
                            <a:custGeom>
                              <a:rect b="b" l="l" r="r" t="t"/>
                              <a:pathLst>
                                <a:path extrusionOk="0" fill="none" h="15146" w="4102">
                                  <a:moveTo>
                                    <a:pt x="1" y="1"/>
                                  </a:moveTo>
                                  <a:lnTo>
                                    <a:pt x="4101" y="15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5" name="Google Shape;13055;p39"/>
                            <p:cNvSpPr/>
                            <p:nvPr/>
                          </p:nvSpPr>
                          <p:spPr>
                            <a:xfrm>
                              <a:off x="4949551" y="3708185"/>
                              <a:ext cx="22840" cy="72885"/>
                            </a:xfrm>
                            <a:custGeom>
                              <a:rect b="b" l="l" r="r" t="t"/>
                              <a:pathLst>
                                <a:path extrusionOk="0" fill="none" h="9267" w="2904">
                                  <a:moveTo>
                                    <a:pt x="0" y="1"/>
                                  </a:moveTo>
                                  <a:lnTo>
                                    <a:pt x="2904" y="926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6" name="Google Shape;13056;p39"/>
                            <p:cNvSpPr/>
                            <p:nvPr/>
                          </p:nvSpPr>
                          <p:spPr>
                            <a:xfrm>
                              <a:off x="4912066" y="3752237"/>
                              <a:ext cx="60325" cy="28833"/>
                            </a:xfrm>
                            <a:custGeom>
                              <a:rect b="b" l="l" r="r" t="t"/>
                              <a:pathLst>
                                <a:path extrusionOk="0" fill="none" h="3666" w="7670">
                                  <a:moveTo>
                                    <a:pt x="0" y="1"/>
                                  </a:moveTo>
                                  <a:lnTo>
                                    <a:pt x="7670" y="3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57" name="Google Shape;13057;p39"/>
                            <p:cNvGrpSpPr/>
                            <p:nvPr/>
                          </p:nvGrpSpPr>
                          <p:grpSpPr>
                            <a:xfrm>
                              <a:off x="4579164" y="3203653"/>
                              <a:ext cx="1244833" cy="1020397"/>
                              <a:chOff x="4579164" y="3203653"/>
                              <a:chExt cx="1244833" cy="1020397"/>
                            </a:xfrm>
                          </p:grpSpPr>
                          <p:sp>
                            <p:nvSpPr>
                              <p:cNvPr id="13058" name="Google Shape;13058;p39"/>
                              <p:cNvSpPr/>
                              <p:nvPr/>
                            </p:nvSpPr>
                            <p:spPr>
                              <a:xfrm>
                                <a:off x="4590301" y="3738347"/>
                                <a:ext cx="92956" cy="91722"/>
                              </a:xfrm>
                              <a:custGeom>
                                <a:rect b="b" l="l" r="r" t="t"/>
                                <a:pathLst>
                                  <a:path extrusionOk="0" fill="none" h="11662" w="11819">
                                    <a:moveTo>
                                      <a:pt x="0" y="0"/>
                                    </a:moveTo>
                                    <a:lnTo>
                                      <a:pt x="11819" y="116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9" name="Google Shape;13059;p39"/>
                              <p:cNvSpPr/>
                              <p:nvPr/>
                            </p:nvSpPr>
                            <p:spPr>
                              <a:xfrm>
                                <a:off x="4683250" y="3652241"/>
                                <a:ext cx="33591" cy="177828"/>
                              </a:xfrm>
                              <a:custGeom>
                                <a:rect b="b" l="l" r="r" t="t"/>
                                <a:pathLst>
                                  <a:path extrusionOk="0" fill="none" h="22610" w="4271">
                                    <a:moveTo>
                                      <a:pt x="1" y="22610"/>
                                    </a:moveTo>
                                    <a:lnTo>
                                      <a:pt x="42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0" name="Google Shape;13060;p39"/>
                              <p:cNvSpPr/>
                              <p:nvPr/>
                            </p:nvSpPr>
                            <p:spPr>
                              <a:xfrm>
                                <a:off x="4716833" y="3652241"/>
                                <a:ext cx="70982" cy="207707"/>
                              </a:xfrm>
                              <a:custGeom>
                                <a:rect b="b" l="l" r="r" t="t"/>
                                <a:pathLst>
                                  <a:path extrusionOk="0" fill="none" h="26409" w="9025">
                                    <a:moveTo>
                                      <a:pt x="1" y="1"/>
                                    </a:moveTo>
                                    <a:lnTo>
                                      <a:pt x="9025" y="2640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1" name="Google Shape;13061;p39"/>
                              <p:cNvSpPr/>
                              <p:nvPr/>
                            </p:nvSpPr>
                            <p:spPr>
                              <a:xfrm>
                                <a:off x="4813117" y="3694578"/>
                                <a:ext cx="44154" cy="139297"/>
                              </a:xfrm>
                              <a:custGeom>
                                <a:rect b="b" l="l" r="r" t="t"/>
                                <a:pathLst>
                                  <a:path extrusionOk="0" fill="none" h="17711" w="5614">
                                    <a:moveTo>
                                      <a:pt x="5614" y="1771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2" name="Google Shape;13062;p39"/>
                              <p:cNvSpPr/>
                              <p:nvPr/>
                            </p:nvSpPr>
                            <p:spPr>
                              <a:xfrm>
                                <a:off x="4787807" y="3694578"/>
                                <a:ext cx="25317" cy="165369"/>
                              </a:xfrm>
                              <a:custGeom>
                                <a:rect b="b" l="l" r="r" t="t"/>
                                <a:pathLst>
                                  <a:path extrusionOk="0" fill="none" h="21026" w="3219">
                                    <a:moveTo>
                                      <a:pt x="3219" y="1"/>
                                    </a:moveTo>
                                    <a:lnTo>
                                      <a:pt x="1" y="210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3" name="Google Shape;13063;p39"/>
                              <p:cNvSpPr/>
                              <p:nvPr/>
                            </p:nvSpPr>
                            <p:spPr>
                              <a:xfrm>
                                <a:off x="4683250" y="3830061"/>
                                <a:ext cx="106374" cy="25223"/>
                              </a:xfrm>
                              <a:custGeom>
                                <a:rect b="b" l="l" r="r" t="t"/>
                                <a:pathLst>
                                  <a:path extrusionOk="0" fill="none" h="3207" w="13525">
                                    <a:moveTo>
                                      <a:pt x="1" y="1"/>
                                    </a:moveTo>
                                    <a:lnTo>
                                      <a:pt x="13525" y="320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4" name="Google Shape;13064;p39"/>
                              <p:cNvSpPr/>
                              <p:nvPr/>
                            </p:nvSpPr>
                            <p:spPr>
                              <a:xfrm>
                                <a:off x="4670980" y="3830061"/>
                                <a:ext cx="12277" cy="79263"/>
                              </a:xfrm>
                              <a:custGeom>
                                <a:rect b="b" l="l" r="r" t="t"/>
                                <a:pathLst>
                                  <a:path extrusionOk="0" fill="none" h="10078" w="1561">
                                    <a:moveTo>
                                      <a:pt x="1561" y="1"/>
                                    </a:moveTo>
                                    <a:lnTo>
                                      <a:pt x="0"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5" name="Google Shape;13065;p39"/>
                              <p:cNvSpPr/>
                              <p:nvPr/>
                            </p:nvSpPr>
                            <p:spPr>
                              <a:xfrm>
                                <a:off x="4583828" y="3830061"/>
                                <a:ext cx="99429" cy="34543"/>
                              </a:xfrm>
                              <a:custGeom>
                                <a:rect b="b" l="l" r="r" t="t"/>
                                <a:pathLst>
                                  <a:path extrusionOk="0" fill="none" h="4392" w="12642">
                                    <a:moveTo>
                                      <a:pt x="0" y="4392"/>
                                    </a:moveTo>
                                    <a:lnTo>
                                      <a:pt x="1264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6" name="Google Shape;13066;p39"/>
                              <p:cNvSpPr/>
                              <p:nvPr/>
                            </p:nvSpPr>
                            <p:spPr>
                              <a:xfrm>
                                <a:off x="4683250" y="3830061"/>
                                <a:ext cx="50336" cy="117983"/>
                              </a:xfrm>
                              <a:custGeom>
                                <a:rect b="b" l="l" r="r" t="t"/>
                                <a:pathLst>
                                  <a:path extrusionOk="0" fill="none" h="15001" w="6400">
                                    <a:moveTo>
                                      <a:pt x="1" y="1"/>
                                    </a:moveTo>
                                    <a:lnTo>
                                      <a:pt x="6400" y="1500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7" name="Google Shape;13067;p39"/>
                              <p:cNvSpPr/>
                              <p:nvPr/>
                            </p:nvSpPr>
                            <p:spPr>
                              <a:xfrm>
                                <a:off x="4733578" y="3855276"/>
                                <a:ext cx="56046" cy="92768"/>
                              </a:xfrm>
                              <a:custGeom>
                                <a:rect b="b" l="l" r="r" t="t"/>
                                <a:pathLst>
                                  <a:path extrusionOk="0" fill="none" h="11795" w="7126">
                                    <a:moveTo>
                                      <a:pt x="1" y="11795"/>
                                    </a:moveTo>
                                    <a:lnTo>
                                      <a:pt x="712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8" name="Google Shape;13068;p39"/>
                              <p:cNvSpPr/>
                              <p:nvPr/>
                            </p:nvSpPr>
                            <p:spPr>
                              <a:xfrm>
                                <a:off x="4888943" y="3730450"/>
                                <a:ext cx="34928" cy="89252"/>
                              </a:xfrm>
                              <a:custGeom>
                                <a:rect b="b" l="l" r="r" t="t"/>
                                <a:pathLst>
                                  <a:path extrusionOk="0" fill="none" h="11348" w="4441">
                                    <a:moveTo>
                                      <a:pt x="4440" y="11347"/>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9" name="Google Shape;13069;p39"/>
                              <p:cNvSpPr/>
                              <p:nvPr/>
                            </p:nvSpPr>
                            <p:spPr>
                              <a:xfrm>
                                <a:off x="4590301" y="3667468"/>
                                <a:ext cx="49762" cy="70887"/>
                              </a:xfrm>
                              <a:custGeom>
                                <a:rect b="b" l="l" r="r" t="t"/>
                                <a:pathLst>
                                  <a:path extrusionOk="0" fill="none" h="9013" w="6327">
                                    <a:moveTo>
                                      <a:pt x="0" y="9012"/>
                                    </a:moveTo>
                                    <a:lnTo>
                                      <a:pt x="63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0" name="Google Shape;13070;p39"/>
                              <p:cNvSpPr/>
                              <p:nvPr/>
                            </p:nvSpPr>
                            <p:spPr>
                              <a:xfrm>
                                <a:off x="4640338" y="3648536"/>
                                <a:ext cx="80593" cy="20268"/>
                              </a:xfrm>
                              <a:custGeom>
                                <a:rect b="b" l="l" r="r" t="t"/>
                                <a:pathLst>
                                  <a:path extrusionOk="0" fill="none" h="2577" w="10247">
                                    <a:moveTo>
                                      <a:pt x="1" y="2577"/>
                                    </a:moveTo>
                                    <a:lnTo>
                                      <a:pt x="102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71" name="Google Shape;13071;p39"/>
                              <p:cNvGrpSpPr/>
                              <p:nvPr/>
                            </p:nvGrpSpPr>
                            <p:grpSpPr>
                              <a:xfrm>
                                <a:off x="4579164" y="3203653"/>
                                <a:ext cx="1244833" cy="1020397"/>
                                <a:chOff x="4579164" y="3203653"/>
                                <a:chExt cx="1244833" cy="1020397"/>
                              </a:xfrm>
                            </p:grpSpPr>
                            <p:sp>
                              <p:nvSpPr>
                                <p:cNvPr id="13072" name="Google Shape;13072;p39"/>
                                <p:cNvSpPr/>
                                <p:nvPr/>
                              </p:nvSpPr>
                              <p:spPr>
                                <a:xfrm>
                                  <a:off x="4753083" y="3966015"/>
                                  <a:ext cx="92964" cy="53765"/>
                                </a:xfrm>
                                <a:custGeom>
                                  <a:rect b="b" l="l" r="r" t="t"/>
                                  <a:pathLst>
                                    <a:path extrusionOk="0" fill="none" h="6836" w="11820">
                                      <a:moveTo>
                                        <a:pt x="1" y="6836"/>
                                      </a:moveTo>
                                      <a:lnTo>
                                        <a:pt x="118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3" name="Google Shape;13073;p39"/>
                                <p:cNvSpPr/>
                                <p:nvPr/>
                              </p:nvSpPr>
                              <p:spPr>
                                <a:xfrm>
                                  <a:off x="4846040" y="3952794"/>
                                  <a:ext cx="103519" cy="13135"/>
                                </a:xfrm>
                                <a:custGeom>
                                  <a:rect b="b" l="l" r="r" t="t"/>
                                  <a:pathLst>
                                    <a:path extrusionOk="0" fill="none" h="1670" w="13162">
                                      <a:moveTo>
                                        <a:pt x="13161" y="0"/>
                                      </a:moveTo>
                                      <a:lnTo>
                                        <a:pt x="0" y="1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4" name="Google Shape;13074;p39"/>
                                <p:cNvSpPr/>
                                <p:nvPr/>
                              </p:nvSpPr>
                              <p:spPr>
                                <a:xfrm>
                                  <a:off x="4846040" y="3962216"/>
                                  <a:ext cx="64800" cy="128066"/>
                                </a:xfrm>
                                <a:custGeom>
                                  <a:rect b="b" l="l" r="r" t="t"/>
                                  <a:pathLst>
                                    <a:path extrusionOk="0" fill="none" h="16283" w="8239">
                                      <a:moveTo>
                                        <a:pt x="0" y="0"/>
                                      </a:moveTo>
                                      <a:lnTo>
                                        <a:pt x="8238" y="1628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5" name="Google Shape;13075;p39"/>
                                <p:cNvSpPr/>
                                <p:nvPr/>
                              </p:nvSpPr>
                              <p:spPr>
                                <a:xfrm>
                                  <a:off x="4842233" y="3962216"/>
                                  <a:ext cx="3815" cy="164787"/>
                                </a:xfrm>
                                <a:custGeom>
                                  <a:rect b="b" l="l" r="r" t="t"/>
                                  <a:pathLst>
                                    <a:path extrusionOk="0" fill="none" h="20952" w="485">
                                      <a:moveTo>
                                        <a:pt x="0" y="20952"/>
                                      </a:moveTo>
                                      <a:lnTo>
                                        <a:pt x="4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6" name="Google Shape;13076;p39"/>
                                <p:cNvSpPr/>
                                <p:nvPr/>
                              </p:nvSpPr>
                              <p:spPr>
                                <a:xfrm>
                                  <a:off x="4842233" y="4123189"/>
                                  <a:ext cx="37587" cy="53002"/>
                                </a:xfrm>
                                <a:custGeom>
                                  <a:rect b="b" l="l" r="r" t="t"/>
                                  <a:pathLst>
                                    <a:path extrusionOk="0" fill="none" h="6739" w="4779">
                                      <a:moveTo>
                                        <a:pt x="4779" y="673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7" name="Google Shape;13077;p39"/>
                                <p:cNvSpPr/>
                                <p:nvPr/>
                              </p:nvSpPr>
                              <p:spPr>
                                <a:xfrm>
                                  <a:off x="4770779" y="4118525"/>
                                  <a:ext cx="71461" cy="4672"/>
                                </a:xfrm>
                                <a:custGeom>
                                  <a:rect b="b" l="l" r="r" t="t"/>
                                  <a:pathLst>
                                    <a:path extrusionOk="0" fill="none" h="594" w="9086">
                                      <a:moveTo>
                                        <a:pt x="9085" y="594"/>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8" name="Google Shape;13078;p39"/>
                                <p:cNvSpPr/>
                                <p:nvPr/>
                              </p:nvSpPr>
                              <p:spPr>
                                <a:xfrm>
                                  <a:off x="4842233" y="4090274"/>
                                  <a:ext cx="68606" cy="32923"/>
                                </a:xfrm>
                                <a:custGeom>
                                  <a:rect b="b" l="l" r="r" t="t"/>
                                  <a:pathLst>
                                    <a:path extrusionOk="0" fill="none" h="4186" w="8723">
                                      <a:moveTo>
                                        <a:pt x="0" y="4186"/>
                                      </a:moveTo>
                                      <a:lnTo>
                                        <a:pt x="872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79" name="Google Shape;13079;p39"/>
                                <p:cNvGrpSpPr/>
                                <p:nvPr/>
                              </p:nvGrpSpPr>
                              <p:grpSpPr>
                                <a:xfrm>
                                  <a:off x="4579164" y="3203653"/>
                                  <a:ext cx="1244833" cy="1020397"/>
                                  <a:chOff x="4579164" y="3203653"/>
                                  <a:chExt cx="1244833" cy="1020397"/>
                                </a:xfrm>
                              </p:grpSpPr>
                              <p:sp>
                                <p:nvSpPr>
                                  <p:cNvPr id="13080" name="Google Shape;13080;p39"/>
                                  <p:cNvSpPr/>
                                  <p:nvPr/>
                                </p:nvSpPr>
                                <p:spPr>
                                  <a:xfrm>
                                    <a:off x="4788476" y="3855276"/>
                                    <a:ext cx="57572" cy="110747"/>
                                  </a:xfrm>
                                  <a:custGeom>
                                    <a:rect b="b" l="l" r="r" t="t"/>
                                    <a:pathLst>
                                      <a:path extrusionOk="0" fill="none" h="14081" w="7320">
                                        <a:moveTo>
                                          <a:pt x="7319" y="1408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1" name="Google Shape;13081;p39"/>
                                  <p:cNvSpPr/>
                                  <p:nvPr/>
                                </p:nvSpPr>
                                <p:spPr>
                                  <a:xfrm>
                                    <a:off x="4846040" y="3833867"/>
                                    <a:ext cx="11231" cy="132156"/>
                                  </a:xfrm>
                                  <a:custGeom>
                                    <a:rect b="b" l="l" r="r" t="t"/>
                                    <a:pathLst>
                                      <a:path extrusionOk="0" fill="none" h="16803" w="1428">
                                        <a:moveTo>
                                          <a:pt x="0" y="16803"/>
                                        </a:moveTo>
                                        <a:lnTo>
                                          <a:pt x="1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2" name="Google Shape;13082;p39"/>
                                  <p:cNvSpPr/>
                                  <p:nvPr/>
                                </p:nvSpPr>
                                <p:spPr>
                                  <a:xfrm>
                                    <a:off x="4761554" y="3854796"/>
                                    <a:ext cx="26261" cy="164984"/>
                                  </a:xfrm>
                                  <a:custGeom>
                                    <a:rect b="b" l="l" r="r" t="t"/>
                                    <a:pathLst>
                                      <a:path extrusionOk="0" fill="none" h="20977" w="3339">
                                        <a:moveTo>
                                          <a:pt x="0" y="20977"/>
                                        </a:moveTo>
                                        <a:lnTo>
                                          <a:pt x="33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3" name="Google Shape;13083;p39"/>
                                  <p:cNvSpPr/>
                                  <p:nvPr/>
                                </p:nvSpPr>
                                <p:spPr>
                                  <a:xfrm>
                                    <a:off x="4846991" y="3818263"/>
                                    <a:ext cx="74025" cy="146242"/>
                                  </a:xfrm>
                                  <a:custGeom>
                                    <a:rect b="b" l="l" r="r" t="t"/>
                                    <a:pathLst>
                                      <a:path extrusionOk="0" fill="none" h="18594" w="9412">
                                        <a:moveTo>
                                          <a:pt x="0" y="18593"/>
                                        </a:moveTo>
                                        <a:lnTo>
                                          <a:pt x="941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4" name="Google Shape;13084;p39"/>
                                  <p:cNvSpPr/>
                                  <p:nvPr/>
                                </p:nvSpPr>
                                <p:spPr>
                                  <a:xfrm>
                                    <a:off x="4927191" y="3823305"/>
                                    <a:ext cx="22368" cy="129497"/>
                                  </a:xfrm>
                                  <a:custGeom>
                                    <a:rect b="b" l="l" r="r" t="t"/>
                                    <a:pathLst>
                                      <a:path extrusionOk="0" fill="none" h="16465" w="2844">
                                        <a:moveTo>
                                          <a:pt x="1" y="1"/>
                                        </a:moveTo>
                                        <a:lnTo>
                                          <a:pt x="2843" y="1646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85" name="Google Shape;13085;p39"/>
                                  <p:cNvGrpSpPr/>
                                  <p:nvPr/>
                                </p:nvGrpSpPr>
                                <p:grpSpPr>
                                  <a:xfrm>
                                    <a:off x="4579164" y="3203653"/>
                                    <a:ext cx="1244833" cy="1020397"/>
                                    <a:chOff x="4579164" y="3203653"/>
                                    <a:chExt cx="1244833" cy="1020397"/>
                                  </a:xfrm>
                                </p:grpSpPr>
                                <p:sp>
                                  <p:nvSpPr>
                                    <p:cNvPr id="13086" name="Google Shape;13086;p39"/>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7" name="Google Shape;13087;p39"/>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8" name="Google Shape;13088;p39"/>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9" name="Google Shape;13089;p39"/>
                                    <p:cNvSpPr/>
                                    <p:nvPr/>
                                  </p:nvSpPr>
                                  <p:spPr>
                                    <a:xfrm>
                                      <a:off x="4972383" y="3756043"/>
                                      <a:ext cx="25412" cy="25026"/>
                                    </a:xfrm>
                                    <a:custGeom>
                                      <a:rect b="b" l="l" r="r" t="t"/>
                                      <a:pathLst>
                                        <a:path extrusionOk="0" fill="none" h="3182" w="3231">
                                          <a:moveTo>
                                            <a:pt x="1" y="3182"/>
                                          </a:moveTo>
                                          <a:lnTo>
                                            <a:pt x="323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13090" name="Google Shape;13090;p39"/>
                            <p:cNvSpPr/>
                            <p:nvPr/>
                          </p:nvSpPr>
                          <p:spPr>
                            <a:xfrm>
                              <a:off x="4890375" y="3688019"/>
                              <a:ext cx="5144" cy="43769"/>
                            </a:xfrm>
                            <a:custGeom>
                              <a:rect b="b" l="l" r="r" t="t"/>
                              <a:pathLst>
                                <a:path extrusionOk="0" fill="none" h="5565" w="654">
                                  <a:moveTo>
                                    <a:pt x="653" y="0"/>
                                  </a:moveTo>
                                  <a:lnTo>
                                    <a:pt x="0" y="5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1" name="Google Shape;13091;p39"/>
                            <p:cNvSpPr/>
                            <p:nvPr/>
                          </p:nvSpPr>
                          <p:spPr>
                            <a:xfrm>
                              <a:off x="4899317" y="3688019"/>
                              <a:ext cx="54048" cy="20174"/>
                            </a:xfrm>
                            <a:custGeom>
                              <a:rect b="b" l="l" r="r" t="t"/>
                              <a:pathLst>
                                <a:path extrusionOk="0" fill="none" h="2565" w="6872">
                                  <a:moveTo>
                                    <a:pt x="0" y="0"/>
                                  </a:moveTo>
                                  <a:lnTo>
                                    <a:pt x="6871" y="2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2" name="Google Shape;13092;p39"/>
                            <p:cNvSpPr/>
                            <p:nvPr/>
                          </p:nvSpPr>
                          <p:spPr>
                            <a:xfrm>
                              <a:off x="4862690" y="3700571"/>
                              <a:ext cx="27693" cy="31216"/>
                            </a:xfrm>
                            <a:custGeom>
                              <a:rect b="b" l="l" r="r" t="t"/>
                              <a:pathLst>
                                <a:path extrusionOk="0" fill="none" h="3969" w="3521">
                                  <a:moveTo>
                                    <a:pt x="0" y="1"/>
                                  </a:moveTo>
                                  <a:lnTo>
                                    <a:pt x="3520" y="39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3093" name="Google Shape;13093;p39"/>
                        <p:cNvSpPr/>
                        <p:nvPr/>
                      </p:nvSpPr>
                      <p:spPr>
                        <a:xfrm>
                          <a:off x="4953924" y="3297081"/>
                          <a:ext cx="146053" cy="168122"/>
                        </a:xfrm>
                        <a:custGeom>
                          <a:rect b="b" l="l" r="r" t="t"/>
                          <a:pathLst>
                            <a:path extrusionOk="0" fill="none" h="21376" w="18570">
                              <a:moveTo>
                                <a:pt x="1" y="21376"/>
                              </a:moveTo>
                              <a:lnTo>
                                <a:pt x="18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grpSp>
            <p:nvGrpSpPr>
              <p:cNvPr id="13094" name="Google Shape;13094;p39"/>
              <p:cNvGrpSpPr/>
              <p:nvPr/>
            </p:nvGrpSpPr>
            <p:grpSpPr>
              <a:xfrm>
                <a:off x="4595437" y="3598775"/>
                <a:ext cx="37776" cy="32451"/>
                <a:chOff x="4595437" y="3598775"/>
                <a:chExt cx="37776" cy="32451"/>
              </a:xfrm>
            </p:grpSpPr>
            <p:sp>
              <p:nvSpPr>
                <p:cNvPr id="13095" name="Google Shape;13095;p39"/>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6" name="Google Shape;13096;p39"/>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97" name="Google Shape;13097;p39"/>
              <p:cNvGrpSpPr/>
              <p:nvPr/>
            </p:nvGrpSpPr>
            <p:grpSpPr>
              <a:xfrm>
                <a:off x="4641864" y="3524443"/>
                <a:ext cx="37776" cy="32380"/>
                <a:chOff x="4641864" y="3524443"/>
                <a:chExt cx="37776" cy="32380"/>
              </a:xfrm>
            </p:grpSpPr>
            <p:sp>
              <p:nvSpPr>
                <p:cNvPr id="13098" name="Google Shape;13098;p39"/>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9" name="Google Shape;13099;p39"/>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0" name="Google Shape;13100;p39"/>
              <p:cNvGrpSpPr/>
              <p:nvPr/>
            </p:nvGrpSpPr>
            <p:grpSpPr>
              <a:xfrm>
                <a:off x="4648431" y="3893901"/>
                <a:ext cx="37776" cy="32357"/>
                <a:chOff x="4648431" y="3893901"/>
                <a:chExt cx="37776" cy="32357"/>
              </a:xfrm>
            </p:grpSpPr>
            <p:sp>
              <p:nvSpPr>
                <p:cNvPr id="13101" name="Google Shape;13101;p39"/>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2" name="Google Shape;13102;p39"/>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3" name="Google Shape;13103;p39"/>
              <p:cNvGrpSpPr/>
              <p:nvPr/>
            </p:nvGrpSpPr>
            <p:grpSpPr>
              <a:xfrm>
                <a:off x="4567752" y="3722908"/>
                <a:ext cx="37870" cy="32380"/>
                <a:chOff x="4567752" y="3722908"/>
                <a:chExt cx="37870" cy="32380"/>
              </a:xfrm>
            </p:grpSpPr>
            <p:sp>
              <p:nvSpPr>
                <p:cNvPr id="13104" name="Google Shape;13104;p39"/>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5" name="Google Shape;13105;p39"/>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6" name="Google Shape;13106;p39"/>
              <p:cNvGrpSpPr/>
              <p:nvPr/>
            </p:nvGrpSpPr>
            <p:grpSpPr>
              <a:xfrm>
                <a:off x="4617506" y="3652052"/>
                <a:ext cx="37783" cy="32357"/>
                <a:chOff x="4617506" y="3652052"/>
                <a:chExt cx="37783" cy="32357"/>
              </a:xfrm>
            </p:grpSpPr>
            <p:sp>
              <p:nvSpPr>
                <p:cNvPr id="13107" name="Google Shape;13107;p39"/>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8" name="Google Shape;13108;p39"/>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9" name="Google Shape;13109;p39"/>
              <p:cNvGrpSpPr/>
              <p:nvPr/>
            </p:nvGrpSpPr>
            <p:grpSpPr>
              <a:xfrm>
                <a:off x="4739005" y="3554149"/>
                <a:ext cx="37870" cy="32357"/>
                <a:chOff x="4739005" y="3554149"/>
                <a:chExt cx="37870" cy="32357"/>
              </a:xfrm>
            </p:grpSpPr>
            <p:sp>
              <p:nvSpPr>
                <p:cNvPr id="13110" name="Google Shape;13110;p39"/>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1" name="Google Shape;13111;p39"/>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12" name="Google Shape;13112;p39"/>
              <p:cNvGrpSpPr/>
              <p:nvPr/>
            </p:nvGrpSpPr>
            <p:grpSpPr>
              <a:xfrm>
                <a:off x="4806557" y="3630258"/>
                <a:ext cx="37776" cy="32364"/>
                <a:chOff x="4806557" y="3630258"/>
                <a:chExt cx="37776" cy="32364"/>
              </a:xfrm>
            </p:grpSpPr>
            <p:sp>
              <p:nvSpPr>
                <p:cNvPr id="13113" name="Google Shape;13113;p39"/>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4" name="Google Shape;13114;p39"/>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15" name="Google Shape;13115;p39"/>
              <p:cNvGrpSpPr/>
              <p:nvPr/>
            </p:nvGrpSpPr>
            <p:grpSpPr>
              <a:xfrm>
                <a:off x="4737007" y="4004357"/>
                <a:ext cx="37870" cy="32357"/>
                <a:chOff x="4737007" y="4004357"/>
                <a:chExt cx="37870" cy="32357"/>
              </a:xfrm>
            </p:grpSpPr>
            <p:sp>
              <p:nvSpPr>
                <p:cNvPr id="13116" name="Google Shape;13116;p39"/>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7" name="Google Shape;13117;p39"/>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18" name="Google Shape;13118;p39"/>
              <p:cNvGrpSpPr/>
              <p:nvPr/>
            </p:nvGrpSpPr>
            <p:grpSpPr>
              <a:xfrm>
                <a:off x="4773634" y="4208627"/>
                <a:ext cx="37776" cy="32357"/>
                <a:chOff x="4773634" y="4208627"/>
                <a:chExt cx="37776" cy="32357"/>
              </a:xfrm>
            </p:grpSpPr>
            <p:sp>
              <p:nvSpPr>
                <p:cNvPr id="13119" name="Google Shape;13119;p39"/>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0" name="Google Shape;13120;p39"/>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21" name="Google Shape;13121;p39"/>
              <p:cNvGrpSpPr/>
              <p:nvPr/>
            </p:nvGrpSpPr>
            <p:grpSpPr>
              <a:xfrm>
                <a:off x="4888282" y="4074764"/>
                <a:ext cx="37776" cy="32451"/>
                <a:chOff x="4888282" y="4074764"/>
                <a:chExt cx="37776" cy="32451"/>
              </a:xfrm>
            </p:grpSpPr>
            <p:sp>
              <p:nvSpPr>
                <p:cNvPr id="13122" name="Google Shape;13122;p39"/>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3" name="Google Shape;13123;p39"/>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24" name="Google Shape;13124;p39"/>
              <p:cNvGrpSpPr/>
              <p:nvPr/>
            </p:nvGrpSpPr>
            <p:grpSpPr>
              <a:xfrm>
                <a:off x="4901315" y="3804271"/>
                <a:ext cx="37776" cy="32364"/>
                <a:chOff x="4901315" y="3804271"/>
                <a:chExt cx="37776" cy="32364"/>
              </a:xfrm>
            </p:grpSpPr>
            <p:sp>
              <p:nvSpPr>
                <p:cNvPr id="13125" name="Google Shape;13125;p39"/>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6" name="Google Shape;13126;p39"/>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27" name="Google Shape;13127;p39"/>
              <p:cNvGrpSpPr/>
              <p:nvPr/>
            </p:nvGrpSpPr>
            <p:grpSpPr>
              <a:xfrm>
                <a:off x="4866394" y="3715035"/>
                <a:ext cx="37846" cy="32357"/>
                <a:chOff x="4866394" y="3715035"/>
                <a:chExt cx="37846" cy="32357"/>
              </a:xfrm>
            </p:grpSpPr>
            <p:sp>
              <p:nvSpPr>
                <p:cNvPr id="13128" name="Google Shape;13128;p39"/>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9" name="Google Shape;13129;p39"/>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30" name="Google Shape;13130;p39"/>
              <p:cNvGrpSpPr/>
              <p:nvPr/>
            </p:nvGrpSpPr>
            <p:grpSpPr>
              <a:xfrm>
                <a:off x="4979233" y="3839798"/>
                <a:ext cx="37878" cy="32420"/>
                <a:chOff x="4979233" y="3839798"/>
                <a:chExt cx="37878" cy="32420"/>
              </a:xfrm>
            </p:grpSpPr>
            <p:sp>
              <p:nvSpPr>
                <p:cNvPr id="13131" name="Google Shape;13131;p39"/>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2" name="Google Shape;13132;p39"/>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33" name="Google Shape;13133;p39"/>
              <p:cNvGrpSpPr/>
              <p:nvPr/>
            </p:nvGrpSpPr>
            <p:grpSpPr>
              <a:xfrm>
                <a:off x="4790662" y="3679147"/>
                <a:ext cx="37783" cy="32380"/>
                <a:chOff x="4790662" y="3679147"/>
                <a:chExt cx="37783" cy="32380"/>
              </a:xfrm>
            </p:grpSpPr>
            <p:sp>
              <p:nvSpPr>
                <p:cNvPr id="13134" name="Google Shape;13134;p39"/>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5" name="Google Shape;13135;p39"/>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36" name="Google Shape;13136;p39"/>
              <p:cNvGrpSpPr/>
              <p:nvPr/>
            </p:nvGrpSpPr>
            <p:grpSpPr>
              <a:xfrm>
                <a:off x="4857263" y="3557861"/>
                <a:ext cx="37776" cy="32357"/>
                <a:chOff x="4857263" y="3557861"/>
                <a:chExt cx="37776" cy="32357"/>
              </a:xfrm>
            </p:grpSpPr>
            <p:sp>
              <p:nvSpPr>
                <p:cNvPr id="13137" name="Google Shape;13137;p39"/>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8" name="Google Shape;13138;p39"/>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39" name="Google Shape;13139;p39"/>
              <p:cNvGrpSpPr/>
              <p:nvPr/>
            </p:nvGrpSpPr>
            <p:grpSpPr>
              <a:xfrm>
                <a:off x="4883902" y="3648033"/>
                <a:ext cx="37783" cy="32380"/>
                <a:chOff x="4883902" y="3648033"/>
                <a:chExt cx="37783" cy="32380"/>
              </a:xfrm>
            </p:grpSpPr>
            <p:sp>
              <p:nvSpPr>
                <p:cNvPr id="13140" name="Google Shape;13140;p39"/>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1" name="Google Shape;13141;p39"/>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42" name="Google Shape;13142;p39"/>
              <p:cNvGrpSpPr/>
              <p:nvPr/>
            </p:nvGrpSpPr>
            <p:grpSpPr>
              <a:xfrm>
                <a:off x="4907780" y="3347220"/>
                <a:ext cx="37878" cy="32357"/>
                <a:chOff x="4907780" y="3347220"/>
                <a:chExt cx="37878" cy="32357"/>
              </a:xfrm>
            </p:grpSpPr>
            <p:sp>
              <p:nvSpPr>
                <p:cNvPr id="13143" name="Google Shape;13143;p39"/>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4" name="Google Shape;13144;p39"/>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45" name="Google Shape;13145;p39"/>
              <p:cNvGrpSpPr/>
              <p:nvPr/>
            </p:nvGrpSpPr>
            <p:grpSpPr>
              <a:xfrm>
                <a:off x="5065048" y="3738150"/>
                <a:ext cx="37783" cy="32364"/>
                <a:chOff x="5065048" y="3738150"/>
                <a:chExt cx="37783" cy="32364"/>
              </a:xfrm>
            </p:grpSpPr>
            <p:sp>
              <p:nvSpPr>
                <p:cNvPr id="13146" name="Google Shape;13146;p39"/>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7" name="Google Shape;13147;p39"/>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48" name="Google Shape;13148;p39"/>
              <p:cNvGrpSpPr/>
              <p:nvPr/>
            </p:nvGrpSpPr>
            <p:grpSpPr>
              <a:xfrm>
                <a:off x="5071616" y="3284615"/>
                <a:ext cx="37783" cy="32357"/>
                <a:chOff x="5071616" y="3284615"/>
                <a:chExt cx="37783" cy="32357"/>
              </a:xfrm>
            </p:grpSpPr>
            <p:sp>
              <p:nvSpPr>
                <p:cNvPr id="13149" name="Google Shape;13149;p39"/>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0" name="Google Shape;13150;p39"/>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51" name="Google Shape;13151;p39"/>
              <p:cNvGrpSpPr/>
              <p:nvPr/>
            </p:nvGrpSpPr>
            <p:grpSpPr>
              <a:xfrm>
                <a:off x="5389291" y="3759921"/>
                <a:ext cx="37783" cy="32380"/>
                <a:chOff x="5389291" y="3759921"/>
                <a:chExt cx="37783" cy="32380"/>
              </a:xfrm>
            </p:grpSpPr>
            <p:sp>
              <p:nvSpPr>
                <p:cNvPr id="13152" name="Google Shape;13152;p39"/>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3" name="Google Shape;13153;p39"/>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54" name="Google Shape;13154;p39"/>
              <p:cNvGrpSpPr/>
              <p:nvPr/>
            </p:nvGrpSpPr>
            <p:grpSpPr>
              <a:xfrm>
                <a:off x="5431534" y="3632932"/>
                <a:ext cx="37878" cy="32451"/>
                <a:chOff x="5431534" y="3632932"/>
                <a:chExt cx="37878" cy="32451"/>
              </a:xfrm>
            </p:grpSpPr>
            <p:sp>
              <p:nvSpPr>
                <p:cNvPr id="13155" name="Google Shape;13155;p39"/>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6" name="Google Shape;13156;p39"/>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57" name="Google Shape;13157;p39"/>
              <p:cNvGrpSpPr/>
              <p:nvPr/>
            </p:nvGrpSpPr>
            <p:grpSpPr>
              <a:xfrm>
                <a:off x="5540755" y="3544829"/>
                <a:ext cx="37783" cy="32357"/>
                <a:chOff x="5540755" y="3544829"/>
                <a:chExt cx="37783" cy="32357"/>
              </a:xfrm>
            </p:grpSpPr>
            <p:sp>
              <p:nvSpPr>
                <p:cNvPr id="13158" name="Google Shape;13158;p39"/>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9" name="Google Shape;13159;p39"/>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60" name="Google Shape;13160;p39"/>
              <p:cNvGrpSpPr/>
              <p:nvPr/>
            </p:nvGrpSpPr>
            <p:grpSpPr>
              <a:xfrm>
                <a:off x="5579293" y="3412107"/>
                <a:ext cx="37776" cy="32357"/>
                <a:chOff x="5579293" y="3412107"/>
                <a:chExt cx="37776" cy="32357"/>
              </a:xfrm>
            </p:grpSpPr>
            <p:sp>
              <p:nvSpPr>
                <p:cNvPr id="13161" name="Google Shape;13161;p39"/>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2" name="Google Shape;13162;p39"/>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63" name="Google Shape;13163;p39"/>
              <p:cNvGrpSpPr/>
              <p:nvPr/>
            </p:nvGrpSpPr>
            <p:grpSpPr>
              <a:xfrm>
                <a:off x="5801346" y="3284615"/>
                <a:ext cx="37783" cy="32357"/>
                <a:chOff x="5801346" y="3284615"/>
                <a:chExt cx="37783" cy="32357"/>
              </a:xfrm>
            </p:grpSpPr>
            <p:sp>
              <p:nvSpPr>
                <p:cNvPr id="13164" name="Google Shape;13164;p39"/>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5" name="Google Shape;13165;p39"/>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66" name="Google Shape;13166;p39"/>
              <p:cNvGrpSpPr/>
              <p:nvPr/>
            </p:nvGrpSpPr>
            <p:grpSpPr>
              <a:xfrm>
                <a:off x="5763578" y="3399067"/>
                <a:ext cx="37776" cy="32364"/>
                <a:chOff x="5763578" y="3399067"/>
                <a:chExt cx="37776" cy="32364"/>
              </a:xfrm>
            </p:grpSpPr>
            <p:sp>
              <p:nvSpPr>
                <p:cNvPr id="13167" name="Google Shape;13167;p39"/>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8" name="Google Shape;13168;p39"/>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69" name="Google Shape;13169;p39"/>
              <p:cNvGrpSpPr/>
              <p:nvPr/>
            </p:nvGrpSpPr>
            <p:grpSpPr>
              <a:xfrm>
                <a:off x="5395858" y="3230952"/>
                <a:ext cx="37776" cy="32364"/>
                <a:chOff x="5395858" y="3230952"/>
                <a:chExt cx="37776" cy="32364"/>
              </a:xfrm>
            </p:grpSpPr>
            <p:sp>
              <p:nvSpPr>
                <p:cNvPr id="13170" name="Google Shape;13170;p39"/>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1" name="Google Shape;13171;p39"/>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72" name="Google Shape;13172;p39"/>
              <p:cNvGrpSpPr/>
              <p:nvPr/>
            </p:nvGrpSpPr>
            <p:grpSpPr>
              <a:xfrm>
                <a:off x="5264088" y="3188237"/>
                <a:ext cx="37776" cy="32357"/>
                <a:chOff x="5264088" y="3188237"/>
                <a:chExt cx="37776" cy="32357"/>
              </a:xfrm>
            </p:grpSpPr>
            <p:sp>
              <p:nvSpPr>
                <p:cNvPr id="13173" name="Google Shape;13173;p39"/>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4" name="Google Shape;13174;p39"/>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75" name="Google Shape;13175;p39"/>
              <p:cNvGrpSpPr/>
              <p:nvPr/>
            </p:nvGrpSpPr>
            <p:grpSpPr>
              <a:xfrm>
                <a:off x="5585758" y="3237425"/>
                <a:ext cx="37878" cy="32357"/>
                <a:chOff x="5585758" y="3237425"/>
                <a:chExt cx="37878" cy="32357"/>
              </a:xfrm>
            </p:grpSpPr>
            <p:sp>
              <p:nvSpPr>
                <p:cNvPr id="13176" name="Google Shape;13176;p39"/>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7" name="Google Shape;13177;p39"/>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78" name="Google Shape;13178;p39"/>
              <p:cNvGrpSpPr/>
              <p:nvPr/>
            </p:nvGrpSpPr>
            <p:grpSpPr>
              <a:xfrm>
                <a:off x="4874196" y="3291088"/>
                <a:ext cx="37878" cy="32451"/>
                <a:chOff x="4874196" y="3291088"/>
                <a:chExt cx="37878" cy="32451"/>
              </a:xfrm>
            </p:grpSpPr>
            <p:sp>
              <p:nvSpPr>
                <p:cNvPr id="13179" name="Google Shape;13179;p39"/>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0" name="Google Shape;13180;p39"/>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81" name="Google Shape;13181;p39"/>
              <p:cNvGrpSpPr/>
              <p:nvPr/>
            </p:nvGrpSpPr>
            <p:grpSpPr>
              <a:xfrm>
                <a:off x="5197770" y="3785466"/>
                <a:ext cx="37783" cy="32427"/>
                <a:chOff x="5197770" y="3785466"/>
                <a:chExt cx="37783" cy="32427"/>
              </a:xfrm>
            </p:grpSpPr>
            <p:sp>
              <p:nvSpPr>
                <p:cNvPr id="13182" name="Google Shape;13182;p39"/>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3" name="Google Shape;13183;p39"/>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84" name="Google Shape;13184;p39"/>
              <p:cNvGrpSpPr/>
              <p:nvPr/>
            </p:nvGrpSpPr>
            <p:grpSpPr>
              <a:xfrm>
                <a:off x="5177699" y="3492117"/>
                <a:ext cx="37776" cy="32357"/>
                <a:chOff x="5177699" y="3492117"/>
                <a:chExt cx="37776" cy="32357"/>
              </a:xfrm>
            </p:grpSpPr>
            <p:sp>
              <p:nvSpPr>
                <p:cNvPr id="13185" name="Google Shape;13185;p39"/>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6" name="Google Shape;13186;p39"/>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87" name="Google Shape;13187;p39"/>
              <p:cNvGrpSpPr/>
              <p:nvPr/>
            </p:nvGrpSpPr>
            <p:grpSpPr>
              <a:xfrm>
                <a:off x="5349431" y="3622346"/>
                <a:ext cx="37870" cy="32380"/>
                <a:chOff x="5349431" y="3622346"/>
                <a:chExt cx="37870" cy="32380"/>
              </a:xfrm>
            </p:grpSpPr>
            <p:sp>
              <p:nvSpPr>
                <p:cNvPr id="13188" name="Google Shape;13188;p39"/>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9" name="Google Shape;13189;p39"/>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0" name="Google Shape;13190;p39"/>
              <p:cNvGrpSpPr/>
              <p:nvPr/>
            </p:nvGrpSpPr>
            <p:grpSpPr>
              <a:xfrm>
                <a:off x="5068855" y="3563980"/>
                <a:ext cx="53954" cy="46223"/>
                <a:chOff x="5068855" y="3563980"/>
                <a:chExt cx="53954" cy="46223"/>
              </a:xfrm>
            </p:grpSpPr>
            <p:sp>
              <p:nvSpPr>
                <p:cNvPr id="13191" name="Google Shape;13191;p39"/>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2" name="Google Shape;13192;p39"/>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3" name="Google Shape;13193;p39"/>
              <p:cNvGrpSpPr/>
              <p:nvPr/>
            </p:nvGrpSpPr>
            <p:grpSpPr>
              <a:xfrm>
                <a:off x="5037654" y="3392507"/>
                <a:ext cx="37870" cy="32451"/>
                <a:chOff x="5037654" y="3392507"/>
                <a:chExt cx="37870" cy="32451"/>
              </a:xfrm>
            </p:grpSpPr>
            <p:sp>
              <p:nvSpPr>
                <p:cNvPr id="13194" name="Google Shape;13194;p39"/>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5" name="Google Shape;13195;p39"/>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6" name="Google Shape;13196;p39"/>
              <p:cNvGrpSpPr/>
              <p:nvPr/>
            </p:nvGrpSpPr>
            <p:grpSpPr>
              <a:xfrm>
                <a:off x="5456560" y="3368629"/>
                <a:ext cx="37870" cy="32451"/>
                <a:chOff x="5456560" y="3368629"/>
                <a:chExt cx="37870" cy="32451"/>
              </a:xfrm>
            </p:grpSpPr>
            <p:sp>
              <p:nvSpPr>
                <p:cNvPr id="13197" name="Google Shape;13197;p39"/>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8" name="Google Shape;13198;p39"/>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9" name="Google Shape;13199;p39"/>
              <p:cNvGrpSpPr/>
              <p:nvPr/>
            </p:nvGrpSpPr>
            <p:grpSpPr>
              <a:xfrm>
                <a:off x="4755749" y="3501516"/>
                <a:ext cx="46246" cy="39608"/>
                <a:chOff x="4755749" y="3501516"/>
                <a:chExt cx="46246" cy="39608"/>
              </a:xfrm>
            </p:grpSpPr>
            <p:sp>
              <p:nvSpPr>
                <p:cNvPr id="13200" name="Google Shape;13200;p39"/>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1" name="Google Shape;13201;p39"/>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02" name="Google Shape;13202;p39"/>
              <p:cNvGrpSpPr/>
              <p:nvPr/>
            </p:nvGrpSpPr>
            <p:grpSpPr>
              <a:xfrm>
                <a:off x="4681346" y="3485582"/>
                <a:ext cx="37783" cy="32427"/>
                <a:chOff x="4681346" y="3485582"/>
                <a:chExt cx="37783" cy="32427"/>
              </a:xfrm>
            </p:grpSpPr>
            <p:sp>
              <p:nvSpPr>
                <p:cNvPr id="13203" name="Google Shape;13203;p39"/>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4" name="Google Shape;13204;p39"/>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05" name="Google Shape;13205;p39"/>
              <p:cNvGrpSpPr/>
              <p:nvPr/>
            </p:nvGrpSpPr>
            <p:grpSpPr>
              <a:xfrm>
                <a:off x="4767067" y="3291088"/>
                <a:ext cx="37878" cy="32451"/>
                <a:chOff x="4767067" y="3291088"/>
                <a:chExt cx="37878" cy="32451"/>
              </a:xfrm>
            </p:grpSpPr>
            <p:sp>
              <p:nvSpPr>
                <p:cNvPr id="13206" name="Google Shape;13206;p39"/>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7" name="Google Shape;13207;p39"/>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08" name="Google Shape;13208;p39"/>
              <p:cNvGrpSpPr/>
              <p:nvPr/>
            </p:nvGrpSpPr>
            <p:grpSpPr>
              <a:xfrm>
                <a:off x="4687819" y="3405539"/>
                <a:ext cx="37776" cy="32451"/>
                <a:chOff x="4687819" y="3405539"/>
                <a:chExt cx="37776" cy="32451"/>
              </a:xfrm>
            </p:grpSpPr>
            <p:sp>
              <p:nvSpPr>
                <p:cNvPr id="13209" name="Google Shape;13209;p39"/>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0" name="Google Shape;13210;p39"/>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11" name="Google Shape;13211;p39"/>
              <p:cNvGrpSpPr/>
              <p:nvPr/>
            </p:nvGrpSpPr>
            <p:grpSpPr>
              <a:xfrm>
                <a:off x="4923101" y="3444809"/>
                <a:ext cx="52813" cy="45318"/>
                <a:chOff x="4923101" y="3444809"/>
                <a:chExt cx="52813" cy="45318"/>
              </a:xfrm>
            </p:grpSpPr>
            <p:sp>
              <p:nvSpPr>
                <p:cNvPr id="13212" name="Google Shape;13212;p39"/>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3" name="Google Shape;13213;p39"/>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14" name="Google Shape;13214;p39"/>
              <p:cNvGrpSpPr/>
              <p:nvPr/>
            </p:nvGrpSpPr>
            <p:grpSpPr>
              <a:xfrm>
                <a:off x="4846040" y="3654750"/>
                <a:ext cx="31405" cy="26993"/>
                <a:chOff x="4846040" y="3654750"/>
                <a:chExt cx="31405" cy="26993"/>
              </a:xfrm>
            </p:grpSpPr>
            <p:sp>
              <p:nvSpPr>
                <p:cNvPr id="13215" name="Google Shape;13215;p39"/>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6" name="Google Shape;13216;p39"/>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17" name="Google Shape;13217;p39"/>
              <p:cNvGrpSpPr/>
              <p:nvPr/>
            </p:nvGrpSpPr>
            <p:grpSpPr>
              <a:xfrm>
                <a:off x="4925673" y="3691700"/>
                <a:ext cx="40253" cy="34472"/>
                <a:chOff x="4925673" y="3691700"/>
                <a:chExt cx="40253" cy="34472"/>
              </a:xfrm>
            </p:grpSpPr>
            <p:sp>
              <p:nvSpPr>
                <p:cNvPr id="13218" name="Google Shape;13218;p39"/>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9" name="Google Shape;13219;p39"/>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20" name="Google Shape;13220;p39"/>
              <p:cNvGrpSpPr/>
              <p:nvPr/>
            </p:nvGrpSpPr>
            <p:grpSpPr>
              <a:xfrm>
                <a:off x="4894653" y="3740848"/>
                <a:ext cx="31405" cy="26906"/>
                <a:chOff x="4894653" y="3740848"/>
                <a:chExt cx="31405" cy="26906"/>
              </a:xfrm>
            </p:grpSpPr>
            <p:sp>
              <p:nvSpPr>
                <p:cNvPr id="13221" name="Google Shape;13221;p39"/>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2" name="Google Shape;13222;p39"/>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23" name="Google Shape;13223;p39"/>
              <p:cNvGrpSpPr/>
              <p:nvPr/>
            </p:nvGrpSpPr>
            <p:grpSpPr>
              <a:xfrm>
                <a:off x="4962300" y="3696348"/>
                <a:ext cx="38255" cy="32773"/>
                <a:chOff x="4962300" y="3696348"/>
                <a:chExt cx="38255" cy="32773"/>
              </a:xfrm>
            </p:grpSpPr>
            <p:sp>
              <p:nvSpPr>
                <p:cNvPr id="13224" name="Google Shape;13224;p39"/>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5" name="Google Shape;13225;p39"/>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26" name="Google Shape;13226;p39"/>
              <p:cNvGrpSpPr/>
              <p:nvPr/>
            </p:nvGrpSpPr>
            <p:grpSpPr>
              <a:xfrm>
                <a:off x="4980185" y="3743349"/>
                <a:ext cx="31499" cy="26969"/>
                <a:chOff x="4980185" y="3743349"/>
                <a:chExt cx="31499" cy="26969"/>
              </a:xfrm>
            </p:grpSpPr>
            <p:sp>
              <p:nvSpPr>
                <p:cNvPr id="13227" name="Google Shape;13227;p39"/>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8" name="Google Shape;13228;p39"/>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29" name="Google Shape;13229;p39"/>
              <p:cNvGrpSpPr/>
              <p:nvPr/>
            </p:nvGrpSpPr>
            <p:grpSpPr>
              <a:xfrm>
                <a:off x="5013768" y="3734312"/>
                <a:ext cx="31499" cy="26969"/>
                <a:chOff x="5013768" y="3734312"/>
                <a:chExt cx="31499" cy="26969"/>
              </a:xfrm>
            </p:grpSpPr>
            <p:sp>
              <p:nvSpPr>
                <p:cNvPr id="13230" name="Google Shape;13230;p39"/>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1" name="Google Shape;13231;p39"/>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32" name="Google Shape;13232;p39"/>
              <p:cNvGrpSpPr/>
              <p:nvPr/>
            </p:nvGrpSpPr>
            <p:grpSpPr>
              <a:xfrm>
                <a:off x="5036703" y="3764545"/>
                <a:ext cx="31499" cy="26898"/>
                <a:chOff x="5036703" y="3764545"/>
                <a:chExt cx="31499" cy="26898"/>
              </a:xfrm>
            </p:grpSpPr>
            <p:sp>
              <p:nvSpPr>
                <p:cNvPr id="13233" name="Google Shape;13233;p39"/>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4" name="Google Shape;13234;p39"/>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35" name="Google Shape;13235;p39"/>
              <p:cNvGrpSpPr/>
              <p:nvPr/>
            </p:nvGrpSpPr>
            <p:grpSpPr>
              <a:xfrm>
                <a:off x="4953546" y="3768352"/>
                <a:ext cx="31405" cy="26898"/>
                <a:chOff x="4953546" y="3768352"/>
                <a:chExt cx="31405" cy="26898"/>
              </a:xfrm>
            </p:grpSpPr>
            <p:sp>
              <p:nvSpPr>
                <p:cNvPr id="13236" name="Google Shape;13236;p39"/>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7" name="Google Shape;13237;p39"/>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38" name="Google Shape;13238;p39"/>
              <p:cNvGrpSpPr/>
              <p:nvPr/>
            </p:nvGrpSpPr>
            <p:grpSpPr>
              <a:xfrm>
                <a:off x="4964770" y="3814016"/>
                <a:ext cx="31499" cy="26993"/>
                <a:chOff x="4964770" y="3814016"/>
                <a:chExt cx="31499" cy="26993"/>
              </a:xfrm>
            </p:grpSpPr>
            <p:sp>
              <p:nvSpPr>
                <p:cNvPr id="13239" name="Google Shape;13239;p39"/>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0" name="Google Shape;13240;p39"/>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41" name="Google Shape;13241;p39"/>
              <p:cNvGrpSpPr/>
              <p:nvPr/>
            </p:nvGrpSpPr>
            <p:grpSpPr>
              <a:xfrm>
                <a:off x="4923290" y="3800504"/>
                <a:ext cx="31468" cy="26898"/>
                <a:chOff x="4923290" y="3800504"/>
                <a:chExt cx="31468" cy="26898"/>
              </a:xfrm>
            </p:grpSpPr>
            <p:sp>
              <p:nvSpPr>
                <p:cNvPr id="13242" name="Google Shape;13242;p39"/>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3" name="Google Shape;13243;p39"/>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44" name="Google Shape;13244;p39"/>
              <p:cNvGrpSpPr/>
              <p:nvPr/>
            </p:nvGrpSpPr>
            <p:grpSpPr>
              <a:xfrm>
                <a:off x="5108534" y="3650943"/>
                <a:ext cx="31405" cy="26993"/>
                <a:chOff x="5108534" y="3650943"/>
                <a:chExt cx="31405" cy="26993"/>
              </a:xfrm>
            </p:grpSpPr>
            <p:sp>
              <p:nvSpPr>
                <p:cNvPr id="13245" name="Google Shape;13245;p39"/>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6" name="Google Shape;13246;p39"/>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47" name="Google Shape;13247;p39"/>
              <p:cNvGrpSpPr/>
              <p:nvPr/>
            </p:nvGrpSpPr>
            <p:grpSpPr>
              <a:xfrm>
                <a:off x="5119380" y="3760739"/>
                <a:ext cx="31499" cy="26993"/>
                <a:chOff x="5119380" y="3760739"/>
                <a:chExt cx="31499" cy="26993"/>
              </a:xfrm>
            </p:grpSpPr>
            <p:sp>
              <p:nvSpPr>
                <p:cNvPr id="13248" name="Google Shape;13248;p39"/>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9" name="Google Shape;13249;p39"/>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50" name="Google Shape;13250;p39"/>
              <p:cNvGrpSpPr/>
              <p:nvPr/>
            </p:nvGrpSpPr>
            <p:grpSpPr>
              <a:xfrm>
                <a:off x="5119380" y="3788235"/>
                <a:ext cx="31499" cy="26993"/>
                <a:chOff x="5119380" y="3788235"/>
                <a:chExt cx="31499" cy="26993"/>
              </a:xfrm>
            </p:grpSpPr>
            <p:sp>
              <p:nvSpPr>
                <p:cNvPr id="13251" name="Google Shape;13251;p39"/>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2" name="Google Shape;13252;p39"/>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53" name="Google Shape;13253;p39"/>
              <p:cNvGrpSpPr/>
              <p:nvPr/>
            </p:nvGrpSpPr>
            <p:grpSpPr>
              <a:xfrm>
                <a:off x="5158005" y="3875284"/>
                <a:ext cx="31405" cy="27001"/>
                <a:chOff x="5158005" y="3875284"/>
                <a:chExt cx="31405" cy="27001"/>
              </a:xfrm>
            </p:grpSpPr>
            <p:sp>
              <p:nvSpPr>
                <p:cNvPr id="13254" name="Google Shape;13254;p39"/>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5" name="Google Shape;13255;p39"/>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56" name="Google Shape;13256;p39"/>
              <p:cNvGrpSpPr/>
              <p:nvPr/>
            </p:nvGrpSpPr>
            <p:grpSpPr>
              <a:xfrm>
                <a:off x="5233163" y="3764545"/>
                <a:ext cx="31499" cy="26898"/>
                <a:chOff x="5233163" y="3764545"/>
                <a:chExt cx="31499" cy="26898"/>
              </a:xfrm>
            </p:grpSpPr>
            <p:sp>
              <p:nvSpPr>
                <p:cNvPr id="13257" name="Google Shape;13257;p39"/>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8" name="Google Shape;13258;p39"/>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59" name="Google Shape;13259;p39"/>
              <p:cNvGrpSpPr/>
              <p:nvPr/>
            </p:nvGrpSpPr>
            <p:grpSpPr>
              <a:xfrm>
                <a:off x="5276168" y="3805545"/>
                <a:ext cx="31499" cy="26906"/>
                <a:chOff x="5276168" y="3805545"/>
                <a:chExt cx="31499" cy="26906"/>
              </a:xfrm>
            </p:grpSpPr>
            <p:sp>
              <p:nvSpPr>
                <p:cNvPr id="13260" name="Google Shape;13260;p39"/>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1" name="Google Shape;13261;p39"/>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62" name="Google Shape;13262;p39"/>
              <p:cNvGrpSpPr/>
              <p:nvPr/>
            </p:nvGrpSpPr>
            <p:grpSpPr>
              <a:xfrm>
                <a:off x="5294053" y="3851933"/>
                <a:ext cx="31405" cy="26945"/>
                <a:chOff x="5294053" y="3851933"/>
                <a:chExt cx="31405" cy="26945"/>
              </a:xfrm>
            </p:grpSpPr>
            <p:sp>
              <p:nvSpPr>
                <p:cNvPr id="13263" name="Google Shape;13263;p39"/>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4" name="Google Shape;13264;p39"/>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65" name="Google Shape;13265;p39"/>
              <p:cNvGrpSpPr/>
              <p:nvPr/>
            </p:nvGrpSpPr>
            <p:grpSpPr>
              <a:xfrm>
                <a:off x="5341723" y="3851902"/>
                <a:ext cx="31405" cy="26977"/>
                <a:chOff x="5341723" y="3851902"/>
                <a:chExt cx="31405" cy="26977"/>
              </a:xfrm>
            </p:grpSpPr>
            <p:sp>
              <p:nvSpPr>
                <p:cNvPr id="13266" name="Google Shape;13266;p39"/>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7" name="Google Shape;13267;p39"/>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68" name="Google Shape;13268;p39"/>
              <p:cNvGrpSpPr/>
              <p:nvPr/>
            </p:nvGrpSpPr>
            <p:grpSpPr>
              <a:xfrm>
                <a:off x="5054871" y="3507855"/>
                <a:ext cx="31405" cy="26993"/>
                <a:chOff x="5054871" y="3507855"/>
                <a:chExt cx="31405" cy="26993"/>
              </a:xfrm>
            </p:grpSpPr>
            <p:sp>
              <p:nvSpPr>
                <p:cNvPr id="13269" name="Google Shape;13269;p39"/>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0" name="Google Shape;13270;p39"/>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71" name="Google Shape;13271;p39"/>
              <p:cNvGrpSpPr/>
              <p:nvPr/>
            </p:nvGrpSpPr>
            <p:grpSpPr>
              <a:xfrm>
                <a:off x="4876579" y="3675325"/>
                <a:ext cx="31405" cy="26969"/>
                <a:chOff x="4876579" y="3675325"/>
                <a:chExt cx="31405" cy="26969"/>
              </a:xfrm>
            </p:grpSpPr>
            <p:sp>
              <p:nvSpPr>
                <p:cNvPr id="13272" name="Google Shape;13272;p39"/>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3" name="Google Shape;13273;p39"/>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74" name="Google Shape;13274;p39"/>
              <p:cNvGrpSpPr/>
              <p:nvPr/>
            </p:nvGrpSpPr>
            <p:grpSpPr>
              <a:xfrm>
                <a:off x="4842233" y="3688333"/>
                <a:ext cx="31405" cy="26993"/>
                <a:chOff x="4842233" y="3688333"/>
                <a:chExt cx="31405" cy="26993"/>
              </a:xfrm>
            </p:grpSpPr>
            <p:sp>
              <p:nvSpPr>
                <p:cNvPr id="13275" name="Google Shape;13275;p39"/>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6" name="Google Shape;13276;p39"/>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77" name="Google Shape;13277;p39"/>
              <p:cNvGrpSpPr/>
              <p:nvPr/>
            </p:nvGrpSpPr>
            <p:grpSpPr>
              <a:xfrm>
                <a:off x="5187876" y="3608032"/>
                <a:ext cx="31405" cy="27001"/>
                <a:chOff x="5187876" y="3608032"/>
                <a:chExt cx="31405" cy="27001"/>
              </a:xfrm>
            </p:grpSpPr>
            <p:sp>
              <p:nvSpPr>
                <p:cNvPr id="13278" name="Google Shape;13278;p39"/>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9" name="Google Shape;13279;p39"/>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80" name="Google Shape;13280;p39"/>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1" name="Google Shape;13281;p39"/>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82" name="Google Shape;13282;p39"/>
              <p:cNvGrpSpPr/>
              <p:nvPr/>
            </p:nvGrpSpPr>
            <p:grpSpPr>
              <a:xfrm>
                <a:off x="5269224" y="3304167"/>
                <a:ext cx="40253" cy="34402"/>
                <a:chOff x="5269224" y="3304167"/>
                <a:chExt cx="40253" cy="34402"/>
              </a:xfrm>
            </p:grpSpPr>
            <p:sp>
              <p:nvSpPr>
                <p:cNvPr id="13283" name="Google Shape;13283;p39"/>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4" name="Google Shape;13284;p39"/>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85" name="Google Shape;13285;p39"/>
              <p:cNvGrpSpPr/>
              <p:nvPr/>
            </p:nvGrpSpPr>
            <p:grpSpPr>
              <a:xfrm>
                <a:off x="5327354" y="3476615"/>
                <a:ext cx="49864" cy="42723"/>
                <a:chOff x="5327354" y="3476615"/>
                <a:chExt cx="49864" cy="42723"/>
              </a:xfrm>
            </p:grpSpPr>
            <p:sp>
              <p:nvSpPr>
                <p:cNvPr id="13286" name="Google Shape;13286;p39"/>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7" name="Google Shape;13287;p39"/>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88" name="Google Shape;13288;p39"/>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9" name="Google Shape;13289;p39"/>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90" name="Google Shape;13290;p39"/>
              <p:cNvGrpSpPr/>
              <p:nvPr/>
            </p:nvGrpSpPr>
            <p:grpSpPr>
              <a:xfrm>
                <a:off x="5341723" y="3775957"/>
                <a:ext cx="31405" cy="26898"/>
                <a:chOff x="5341723" y="3775957"/>
                <a:chExt cx="31405" cy="26898"/>
              </a:xfrm>
            </p:grpSpPr>
            <p:sp>
              <p:nvSpPr>
                <p:cNvPr id="13291" name="Google Shape;13291;p39"/>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2" name="Google Shape;13292;p39"/>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3" name="Google Shape;13293;p39"/>
              <p:cNvGrpSpPr/>
              <p:nvPr/>
            </p:nvGrpSpPr>
            <p:grpSpPr>
              <a:xfrm>
                <a:off x="5439053" y="3699274"/>
                <a:ext cx="31405" cy="26898"/>
                <a:chOff x="5439053" y="3699274"/>
                <a:chExt cx="31405" cy="26898"/>
              </a:xfrm>
            </p:grpSpPr>
            <p:sp>
              <p:nvSpPr>
                <p:cNvPr id="13294" name="Google Shape;13294;p39"/>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5" name="Google Shape;13295;p39"/>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6" name="Google Shape;13296;p39"/>
              <p:cNvGrpSpPr/>
              <p:nvPr/>
            </p:nvGrpSpPr>
            <p:grpSpPr>
              <a:xfrm>
                <a:off x="5412414" y="3622307"/>
                <a:ext cx="31499" cy="26993"/>
                <a:chOff x="5412414" y="3622307"/>
                <a:chExt cx="31499" cy="26993"/>
              </a:xfrm>
            </p:grpSpPr>
            <p:sp>
              <p:nvSpPr>
                <p:cNvPr id="13297" name="Google Shape;13297;p39"/>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8" name="Google Shape;13298;p39"/>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9" name="Google Shape;13299;p39"/>
              <p:cNvGrpSpPr/>
              <p:nvPr/>
            </p:nvGrpSpPr>
            <p:grpSpPr>
              <a:xfrm>
                <a:off x="5476254" y="3473949"/>
                <a:ext cx="26835" cy="26930"/>
                <a:chOff x="5476254" y="3473949"/>
                <a:chExt cx="26835" cy="26930"/>
              </a:xfrm>
            </p:grpSpPr>
            <p:sp>
              <p:nvSpPr>
                <p:cNvPr id="13300" name="Google Shape;13300;p39"/>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1" name="Google Shape;13301;p39"/>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02" name="Google Shape;13302;p39"/>
              <p:cNvGrpSpPr/>
              <p:nvPr/>
            </p:nvGrpSpPr>
            <p:grpSpPr>
              <a:xfrm>
                <a:off x="5564547" y="3481594"/>
                <a:ext cx="31397" cy="26898"/>
                <a:chOff x="5564547" y="3481594"/>
                <a:chExt cx="31397" cy="26898"/>
              </a:xfrm>
            </p:grpSpPr>
            <p:sp>
              <p:nvSpPr>
                <p:cNvPr id="13303" name="Google Shape;13303;p39"/>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4" name="Google Shape;13304;p39"/>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05" name="Google Shape;13305;p39"/>
              <p:cNvGrpSpPr/>
              <p:nvPr/>
            </p:nvGrpSpPr>
            <p:grpSpPr>
              <a:xfrm>
                <a:off x="5534101" y="3470174"/>
                <a:ext cx="31397" cy="26906"/>
                <a:chOff x="5534101" y="3470174"/>
                <a:chExt cx="31397" cy="26906"/>
              </a:xfrm>
            </p:grpSpPr>
            <p:sp>
              <p:nvSpPr>
                <p:cNvPr id="13306" name="Google Shape;13306;p39"/>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7" name="Google Shape;13307;p39"/>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08" name="Google Shape;13308;p39"/>
              <p:cNvGrpSpPr/>
              <p:nvPr/>
            </p:nvGrpSpPr>
            <p:grpSpPr>
              <a:xfrm>
                <a:off x="5610879" y="3314486"/>
                <a:ext cx="31499" cy="26938"/>
                <a:chOff x="5610879" y="3314486"/>
                <a:chExt cx="31499" cy="26938"/>
              </a:xfrm>
            </p:grpSpPr>
            <p:sp>
              <p:nvSpPr>
                <p:cNvPr id="13309" name="Google Shape;13309;p39"/>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0" name="Google Shape;13310;p39"/>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11" name="Google Shape;13311;p39"/>
              <p:cNvGrpSpPr/>
              <p:nvPr/>
            </p:nvGrpSpPr>
            <p:grpSpPr>
              <a:xfrm>
                <a:off x="4834525" y="3501382"/>
                <a:ext cx="31499" cy="26898"/>
                <a:chOff x="4834525" y="3501382"/>
                <a:chExt cx="31499" cy="26898"/>
              </a:xfrm>
            </p:grpSpPr>
            <p:sp>
              <p:nvSpPr>
                <p:cNvPr id="13312" name="Google Shape;13312;p39"/>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3" name="Google Shape;13313;p39"/>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14" name="Google Shape;13314;p39"/>
              <p:cNvGrpSpPr/>
              <p:nvPr/>
            </p:nvGrpSpPr>
            <p:grpSpPr>
              <a:xfrm>
                <a:off x="4898460" y="3580158"/>
                <a:ext cx="31405" cy="26898"/>
                <a:chOff x="4898460" y="3580158"/>
                <a:chExt cx="31405" cy="26898"/>
              </a:xfrm>
            </p:grpSpPr>
            <p:sp>
              <p:nvSpPr>
                <p:cNvPr id="13315" name="Google Shape;13315;p39"/>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6" name="Google Shape;13316;p39"/>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17" name="Google Shape;13317;p39"/>
              <p:cNvGrpSpPr/>
              <p:nvPr/>
            </p:nvGrpSpPr>
            <p:grpSpPr>
              <a:xfrm>
                <a:off x="4882667" y="3608032"/>
                <a:ext cx="31499" cy="27001"/>
                <a:chOff x="4882667" y="3608032"/>
                <a:chExt cx="31499" cy="27001"/>
              </a:xfrm>
            </p:grpSpPr>
            <p:sp>
              <p:nvSpPr>
                <p:cNvPr id="13318" name="Google Shape;13318;p39"/>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9" name="Google Shape;13319;p39"/>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20" name="Google Shape;13320;p39"/>
              <p:cNvGrpSpPr/>
              <p:nvPr/>
            </p:nvGrpSpPr>
            <p:grpSpPr>
              <a:xfrm>
                <a:off x="4843373" y="3631407"/>
                <a:ext cx="16273" cy="16186"/>
                <a:chOff x="4843373" y="3631407"/>
                <a:chExt cx="16273" cy="16186"/>
              </a:xfrm>
            </p:grpSpPr>
            <p:sp>
              <p:nvSpPr>
                <p:cNvPr id="13321" name="Google Shape;13321;p39"/>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2" name="Google Shape;13322;p39"/>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23" name="Google Shape;13323;p39"/>
              <p:cNvGrpSpPr/>
              <p:nvPr/>
            </p:nvGrpSpPr>
            <p:grpSpPr>
              <a:xfrm>
                <a:off x="4727773" y="3591578"/>
                <a:ext cx="31499" cy="26898"/>
                <a:chOff x="4727773" y="3591578"/>
                <a:chExt cx="31499" cy="26898"/>
              </a:xfrm>
            </p:grpSpPr>
            <p:sp>
              <p:nvSpPr>
                <p:cNvPr id="13324" name="Google Shape;13324;p39"/>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5" name="Google Shape;13325;p39"/>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326" name="Google Shape;13326;p39"/>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7" name="Google Shape;13327;p39"/>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328" name="Google Shape;13328;p39"/>
              <p:cNvGrpSpPr/>
              <p:nvPr/>
            </p:nvGrpSpPr>
            <p:grpSpPr>
              <a:xfrm>
                <a:off x="4609421" y="3577398"/>
                <a:ext cx="31499" cy="27001"/>
                <a:chOff x="4609421" y="3577398"/>
                <a:chExt cx="31499" cy="27001"/>
              </a:xfrm>
            </p:grpSpPr>
            <p:sp>
              <p:nvSpPr>
                <p:cNvPr id="13329" name="Google Shape;13329;p39"/>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0" name="Google Shape;13330;p39"/>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1" name="Google Shape;13331;p39"/>
              <p:cNvGrpSpPr/>
              <p:nvPr/>
            </p:nvGrpSpPr>
            <p:grpSpPr>
              <a:xfrm>
                <a:off x="4649289" y="3577398"/>
                <a:ext cx="31499" cy="27001"/>
                <a:chOff x="4649289" y="3577398"/>
                <a:chExt cx="31499" cy="27001"/>
              </a:xfrm>
            </p:grpSpPr>
            <p:sp>
              <p:nvSpPr>
                <p:cNvPr id="13332" name="Google Shape;13332;p39"/>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3" name="Google Shape;13333;p39"/>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4" name="Google Shape;13334;p39"/>
              <p:cNvGrpSpPr/>
              <p:nvPr/>
            </p:nvGrpSpPr>
            <p:grpSpPr>
              <a:xfrm>
                <a:off x="4605614" y="3639523"/>
                <a:ext cx="31499" cy="26906"/>
                <a:chOff x="4605614" y="3639523"/>
                <a:chExt cx="31499" cy="26906"/>
              </a:xfrm>
            </p:grpSpPr>
            <p:sp>
              <p:nvSpPr>
                <p:cNvPr id="13335" name="Google Shape;13335;p39"/>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6" name="Google Shape;13336;p39"/>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7" name="Google Shape;13337;p39"/>
              <p:cNvGrpSpPr/>
              <p:nvPr/>
            </p:nvGrpSpPr>
            <p:grpSpPr>
              <a:xfrm>
                <a:off x="4785149" y="3618846"/>
                <a:ext cx="26930" cy="26843"/>
                <a:chOff x="4785149" y="3618846"/>
                <a:chExt cx="26930" cy="26843"/>
              </a:xfrm>
            </p:grpSpPr>
            <p:sp>
              <p:nvSpPr>
                <p:cNvPr id="13338" name="Google Shape;13338;p39"/>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9" name="Google Shape;13339;p39"/>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40" name="Google Shape;13340;p39"/>
              <p:cNvGrpSpPr/>
              <p:nvPr/>
            </p:nvGrpSpPr>
            <p:grpSpPr>
              <a:xfrm>
                <a:off x="4810167" y="3601567"/>
                <a:ext cx="31405" cy="26898"/>
                <a:chOff x="4810167" y="3601567"/>
                <a:chExt cx="31405" cy="26898"/>
              </a:xfrm>
            </p:grpSpPr>
            <p:sp>
              <p:nvSpPr>
                <p:cNvPr id="13341" name="Google Shape;13341;p39"/>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2" name="Google Shape;13342;p39"/>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43" name="Google Shape;13343;p39"/>
              <p:cNvGrpSpPr/>
              <p:nvPr/>
            </p:nvGrpSpPr>
            <p:grpSpPr>
              <a:xfrm>
                <a:off x="4831002" y="3373230"/>
                <a:ext cx="31405" cy="26898"/>
                <a:chOff x="4831002" y="3373230"/>
                <a:chExt cx="31405" cy="26898"/>
              </a:xfrm>
            </p:grpSpPr>
            <p:sp>
              <p:nvSpPr>
                <p:cNvPr id="13344" name="Google Shape;13344;p39"/>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5" name="Google Shape;13345;p39"/>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46" name="Google Shape;13346;p39"/>
              <p:cNvGrpSpPr/>
              <p:nvPr/>
            </p:nvGrpSpPr>
            <p:grpSpPr>
              <a:xfrm>
                <a:off x="4719311" y="3355054"/>
                <a:ext cx="31499" cy="27001"/>
                <a:chOff x="4719311" y="3355054"/>
                <a:chExt cx="31499" cy="27001"/>
              </a:xfrm>
            </p:grpSpPr>
            <p:sp>
              <p:nvSpPr>
                <p:cNvPr id="13347" name="Google Shape;13347;p39"/>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8" name="Google Shape;13348;p39"/>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49" name="Google Shape;13349;p39"/>
              <p:cNvGrpSpPr/>
              <p:nvPr/>
            </p:nvGrpSpPr>
            <p:grpSpPr>
              <a:xfrm>
                <a:off x="4798755" y="3450260"/>
                <a:ext cx="26930" cy="26930"/>
                <a:chOff x="4798755" y="3450260"/>
                <a:chExt cx="26930" cy="26930"/>
              </a:xfrm>
            </p:grpSpPr>
            <p:sp>
              <p:nvSpPr>
                <p:cNvPr id="13350" name="Google Shape;13350;p39"/>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1" name="Google Shape;13351;p39"/>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52" name="Google Shape;13352;p39"/>
              <p:cNvGrpSpPr/>
              <p:nvPr/>
            </p:nvGrpSpPr>
            <p:grpSpPr>
              <a:xfrm>
                <a:off x="4645576" y="3467555"/>
                <a:ext cx="31405" cy="26953"/>
                <a:chOff x="4645576" y="3467555"/>
                <a:chExt cx="31405" cy="26953"/>
              </a:xfrm>
            </p:grpSpPr>
            <p:sp>
              <p:nvSpPr>
                <p:cNvPr id="13353" name="Google Shape;13353;p39"/>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4" name="Google Shape;13354;p39"/>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55" name="Google Shape;13355;p39"/>
              <p:cNvGrpSpPr/>
              <p:nvPr/>
            </p:nvGrpSpPr>
            <p:grpSpPr>
              <a:xfrm>
                <a:off x="4687631" y="3583965"/>
                <a:ext cx="31499" cy="26898"/>
                <a:chOff x="4687631" y="3583965"/>
                <a:chExt cx="31499" cy="26898"/>
              </a:xfrm>
            </p:grpSpPr>
            <p:sp>
              <p:nvSpPr>
                <p:cNvPr id="13356" name="Google Shape;13356;p39"/>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7" name="Google Shape;13357;p39"/>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58" name="Google Shape;13358;p39"/>
              <p:cNvGrpSpPr/>
              <p:nvPr/>
            </p:nvGrpSpPr>
            <p:grpSpPr>
              <a:xfrm>
                <a:off x="4719311" y="3471314"/>
                <a:ext cx="31499" cy="27001"/>
                <a:chOff x="4719311" y="3471314"/>
                <a:chExt cx="31499" cy="27001"/>
              </a:xfrm>
            </p:grpSpPr>
            <p:sp>
              <p:nvSpPr>
                <p:cNvPr id="13359" name="Google Shape;13359;p39"/>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0" name="Google Shape;13360;p39"/>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61" name="Google Shape;13361;p39"/>
              <p:cNvGrpSpPr/>
              <p:nvPr/>
            </p:nvGrpSpPr>
            <p:grpSpPr>
              <a:xfrm>
                <a:off x="4719311" y="3434404"/>
                <a:ext cx="31499" cy="26898"/>
                <a:chOff x="4719311" y="3434404"/>
                <a:chExt cx="31499" cy="26898"/>
              </a:xfrm>
            </p:grpSpPr>
            <p:sp>
              <p:nvSpPr>
                <p:cNvPr id="13362" name="Google Shape;13362;p39"/>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3" name="Google Shape;13363;p39"/>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64" name="Google Shape;13364;p39"/>
              <p:cNvGrpSpPr/>
              <p:nvPr/>
            </p:nvGrpSpPr>
            <p:grpSpPr>
              <a:xfrm>
                <a:off x="4768876" y="3401772"/>
                <a:ext cx="31499" cy="26898"/>
                <a:chOff x="4768876" y="3401772"/>
                <a:chExt cx="31499" cy="26898"/>
              </a:xfrm>
            </p:grpSpPr>
            <p:sp>
              <p:nvSpPr>
                <p:cNvPr id="13365" name="Google Shape;13365;p39"/>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6" name="Google Shape;13366;p39"/>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67" name="Google Shape;13367;p39"/>
              <p:cNvGrpSpPr/>
              <p:nvPr/>
            </p:nvGrpSpPr>
            <p:grpSpPr>
              <a:xfrm>
                <a:off x="4762214" y="3471377"/>
                <a:ext cx="26938" cy="26938"/>
                <a:chOff x="4762214" y="3471377"/>
                <a:chExt cx="26938" cy="26938"/>
              </a:xfrm>
            </p:grpSpPr>
            <p:sp>
              <p:nvSpPr>
                <p:cNvPr id="13368" name="Google Shape;13368;p39"/>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9" name="Google Shape;13369;p39"/>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0" name="Google Shape;13370;p39"/>
              <p:cNvGrpSpPr/>
              <p:nvPr/>
            </p:nvGrpSpPr>
            <p:grpSpPr>
              <a:xfrm>
                <a:off x="4790473" y="3344782"/>
                <a:ext cx="31405" cy="26898"/>
                <a:chOff x="4790473" y="3344782"/>
                <a:chExt cx="31405" cy="26898"/>
              </a:xfrm>
            </p:grpSpPr>
            <p:sp>
              <p:nvSpPr>
                <p:cNvPr id="13371" name="Google Shape;13371;p39"/>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2" name="Google Shape;13372;p39"/>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3" name="Google Shape;13373;p39"/>
              <p:cNvGrpSpPr/>
              <p:nvPr/>
            </p:nvGrpSpPr>
            <p:grpSpPr>
              <a:xfrm>
                <a:off x="4823774" y="3950733"/>
                <a:ext cx="37398" cy="32034"/>
                <a:chOff x="4823774" y="3950733"/>
                <a:chExt cx="37398" cy="32034"/>
              </a:xfrm>
            </p:grpSpPr>
            <p:sp>
              <p:nvSpPr>
                <p:cNvPr id="13374" name="Google Shape;13374;p39"/>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5" name="Google Shape;13375;p39"/>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6" name="Google Shape;13376;p39"/>
              <p:cNvGrpSpPr/>
              <p:nvPr/>
            </p:nvGrpSpPr>
            <p:grpSpPr>
              <a:xfrm>
                <a:off x="4823396" y="4110566"/>
                <a:ext cx="31405" cy="26906"/>
                <a:chOff x="4823396" y="4110566"/>
                <a:chExt cx="31405" cy="26906"/>
              </a:xfrm>
            </p:grpSpPr>
            <p:sp>
              <p:nvSpPr>
                <p:cNvPr id="13377" name="Google Shape;13377;p39"/>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8" name="Google Shape;13378;p39"/>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9" name="Google Shape;13379;p39"/>
              <p:cNvGrpSpPr/>
              <p:nvPr/>
            </p:nvGrpSpPr>
            <p:grpSpPr>
              <a:xfrm>
                <a:off x="4838332" y="3821150"/>
                <a:ext cx="31499" cy="26898"/>
                <a:chOff x="4838332" y="3821150"/>
                <a:chExt cx="31499" cy="26898"/>
              </a:xfrm>
            </p:grpSpPr>
            <p:sp>
              <p:nvSpPr>
                <p:cNvPr id="13380" name="Google Shape;13380;p39"/>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1" name="Google Shape;13381;p39"/>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82" name="Google Shape;13382;p39"/>
              <p:cNvGrpSpPr/>
              <p:nvPr/>
            </p:nvGrpSpPr>
            <p:grpSpPr>
              <a:xfrm>
                <a:off x="4661275" y="3815007"/>
                <a:ext cx="36824" cy="31523"/>
                <a:chOff x="4661275" y="3815007"/>
                <a:chExt cx="36824" cy="31523"/>
              </a:xfrm>
            </p:grpSpPr>
            <p:sp>
              <p:nvSpPr>
                <p:cNvPr id="13383" name="Google Shape;13383;p39"/>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4" name="Google Shape;13384;p39"/>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85" name="Google Shape;13385;p39"/>
              <p:cNvGrpSpPr/>
              <p:nvPr/>
            </p:nvGrpSpPr>
            <p:grpSpPr>
              <a:xfrm>
                <a:off x="4558998" y="3851037"/>
                <a:ext cx="33591" cy="28699"/>
                <a:chOff x="4558998" y="3851037"/>
                <a:chExt cx="33591" cy="28699"/>
              </a:xfrm>
            </p:grpSpPr>
            <p:sp>
              <p:nvSpPr>
                <p:cNvPr id="13386" name="Google Shape;13386;p39"/>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7" name="Google Shape;13387;p39"/>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88" name="Google Shape;13388;p39"/>
              <p:cNvGrpSpPr/>
              <p:nvPr/>
            </p:nvGrpSpPr>
            <p:grpSpPr>
              <a:xfrm>
                <a:off x="4696762" y="3638587"/>
                <a:ext cx="33591" cy="28794"/>
                <a:chOff x="4696762" y="3638587"/>
                <a:chExt cx="33591" cy="28794"/>
              </a:xfrm>
            </p:grpSpPr>
            <p:sp>
              <p:nvSpPr>
                <p:cNvPr id="13389" name="Google Shape;13389;p39"/>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0" name="Google Shape;13390;p39"/>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91" name="Google Shape;13391;p39"/>
              <p:cNvGrpSpPr/>
              <p:nvPr/>
            </p:nvGrpSpPr>
            <p:grpSpPr>
              <a:xfrm>
                <a:off x="4929479" y="3939140"/>
                <a:ext cx="33497" cy="28692"/>
                <a:chOff x="4929479" y="3939140"/>
                <a:chExt cx="33497" cy="28692"/>
              </a:xfrm>
            </p:grpSpPr>
            <p:sp>
              <p:nvSpPr>
                <p:cNvPr id="13392" name="Google Shape;13392;p39"/>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3" name="Google Shape;13393;p39"/>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94" name="Google Shape;13394;p39"/>
              <p:cNvGrpSpPr/>
              <p:nvPr/>
            </p:nvGrpSpPr>
            <p:grpSpPr>
              <a:xfrm>
                <a:off x="4907119" y="3986039"/>
                <a:ext cx="33497" cy="28699"/>
                <a:chOff x="4907119" y="3986039"/>
                <a:chExt cx="33497" cy="28699"/>
              </a:xfrm>
            </p:grpSpPr>
            <p:sp>
              <p:nvSpPr>
                <p:cNvPr id="13395" name="Google Shape;13395;p39"/>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6" name="Google Shape;13396;p39"/>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97" name="Google Shape;13397;p39"/>
              <p:cNvGrpSpPr/>
              <p:nvPr/>
            </p:nvGrpSpPr>
            <p:grpSpPr>
              <a:xfrm>
                <a:off x="4911783" y="4048102"/>
                <a:ext cx="33591" cy="28762"/>
                <a:chOff x="4911783" y="4048102"/>
                <a:chExt cx="33591" cy="28762"/>
              </a:xfrm>
            </p:grpSpPr>
            <p:sp>
              <p:nvSpPr>
                <p:cNvPr id="13398" name="Google Shape;13398;p39"/>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9" name="Google Shape;13399;p39"/>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400" name="Google Shape;13400;p39"/>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1" name="Google Shape;13401;p39"/>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402" name="Google Shape;13402;p39"/>
              <p:cNvGrpSpPr/>
              <p:nvPr/>
            </p:nvGrpSpPr>
            <p:grpSpPr>
              <a:xfrm>
                <a:off x="4762623" y="3837847"/>
                <a:ext cx="42416" cy="36273"/>
                <a:chOff x="4762623" y="3837847"/>
                <a:chExt cx="42416" cy="36273"/>
              </a:xfrm>
            </p:grpSpPr>
            <p:sp>
              <p:nvSpPr>
                <p:cNvPr id="13403" name="Google Shape;13403;p39"/>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4" name="Google Shape;13404;p39"/>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05" name="Google Shape;13405;p39"/>
              <p:cNvGrpSpPr/>
              <p:nvPr/>
            </p:nvGrpSpPr>
            <p:grpSpPr>
              <a:xfrm>
                <a:off x="4746044" y="4104966"/>
                <a:ext cx="33497" cy="28699"/>
                <a:chOff x="4746044" y="4104966"/>
                <a:chExt cx="33497" cy="28699"/>
              </a:xfrm>
            </p:grpSpPr>
            <p:sp>
              <p:nvSpPr>
                <p:cNvPr id="13406" name="Google Shape;13406;p39"/>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7" name="Google Shape;13407;p39"/>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08" name="Google Shape;13408;p39"/>
              <p:cNvGrpSpPr/>
              <p:nvPr/>
            </p:nvGrpSpPr>
            <p:grpSpPr>
              <a:xfrm>
                <a:off x="4859646" y="4162554"/>
                <a:ext cx="33591" cy="28762"/>
                <a:chOff x="4859646" y="4162554"/>
                <a:chExt cx="33591" cy="28762"/>
              </a:xfrm>
            </p:grpSpPr>
            <p:sp>
              <p:nvSpPr>
                <p:cNvPr id="13409" name="Google Shape;13409;p39"/>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0" name="Google Shape;13410;p39"/>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411" name="Google Shape;13411;p39"/>
            <p:cNvGrpSpPr/>
            <p:nvPr/>
          </p:nvGrpSpPr>
          <p:grpSpPr>
            <a:xfrm>
              <a:off x="3597785" y="3274438"/>
              <a:ext cx="855610" cy="1122099"/>
              <a:chOff x="3597785" y="3274438"/>
              <a:chExt cx="855610" cy="1122099"/>
            </a:xfrm>
          </p:grpSpPr>
          <p:grpSp>
            <p:nvGrpSpPr>
              <p:cNvPr id="13412" name="Google Shape;13412;p39"/>
              <p:cNvGrpSpPr/>
              <p:nvPr/>
            </p:nvGrpSpPr>
            <p:grpSpPr>
              <a:xfrm>
                <a:off x="3617857" y="3284717"/>
                <a:ext cx="826784" cy="1099165"/>
                <a:chOff x="3617857" y="3284717"/>
                <a:chExt cx="826784" cy="1099165"/>
              </a:xfrm>
            </p:grpSpPr>
            <p:sp>
              <p:nvSpPr>
                <p:cNvPr id="13413" name="Google Shape;13413;p39"/>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4" name="Google Shape;13414;p39"/>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5" name="Google Shape;13415;p39"/>
                <p:cNvSpPr/>
                <p:nvPr/>
              </p:nvSpPr>
              <p:spPr>
                <a:xfrm>
                  <a:off x="4230666" y="3943372"/>
                  <a:ext cx="15612" cy="77934"/>
                </a:xfrm>
                <a:custGeom>
                  <a:rect b="b" l="l" r="r" t="t"/>
                  <a:pathLst>
                    <a:path extrusionOk="0" fill="none" h="9909" w="1985">
                      <a:moveTo>
                        <a:pt x="1984" y="990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6" name="Google Shape;13416;p39"/>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7" name="Google Shape;13417;p39"/>
                <p:cNvSpPr/>
                <p:nvPr/>
              </p:nvSpPr>
              <p:spPr>
                <a:xfrm>
                  <a:off x="4234473" y="3939573"/>
                  <a:ext cx="143953" cy="22171"/>
                </a:xfrm>
                <a:custGeom>
                  <a:rect b="b" l="l" r="r" t="t"/>
                  <a:pathLst>
                    <a:path extrusionOk="0" fill="none" h="2819" w="18303">
                      <a:moveTo>
                        <a:pt x="0" y="0"/>
                      </a:moveTo>
                      <a:lnTo>
                        <a:pt x="18303" y="2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8" name="Google Shape;13418;p39"/>
                <p:cNvSpPr/>
                <p:nvPr/>
              </p:nvSpPr>
              <p:spPr>
                <a:xfrm>
                  <a:off x="4300405" y="4023579"/>
                  <a:ext cx="24264" cy="112650"/>
                </a:xfrm>
                <a:custGeom>
                  <a:rect b="b" l="l" r="r" t="t"/>
                  <a:pathLst>
                    <a:path extrusionOk="0" fill="none" h="14323" w="3085">
                      <a:moveTo>
                        <a:pt x="0" y="14323"/>
                      </a:moveTo>
                      <a:lnTo>
                        <a:pt x="308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9" name="Google Shape;13419;p39"/>
                <p:cNvSpPr/>
                <p:nvPr/>
              </p:nvSpPr>
              <p:spPr>
                <a:xfrm>
                  <a:off x="4324661" y="4019772"/>
                  <a:ext cx="40544" cy="140154"/>
                </a:xfrm>
                <a:custGeom>
                  <a:rect b="b" l="l" r="r" t="t"/>
                  <a:pathLst>
                    <a:path extrusionOk="0" fill="none" h="17820" w="5155">
                      <a:moveTo>
                        <a:pt x="1" y="1"/>
                      </a:moveTo>
                      <a:lnTo>
                        <a:pt x="5154" y="17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0" name="Google Shape;13420;p39"/>
                <p:cNvSpPr/>
                <p:nvPr/>
              </p:nvSpPr>
              <p:spPr>
                <a:xfrm>
                  <a:off x="4324661" y="4019772"/>
                  <a:ext cx="104282" cy="52522"/>
                </a:xfrm>
                <a:custGeom>
                  <a:rect b="b" l="l" r="r" t="t"/>
                  <a:pathLst>
                    <a:path extrusionOk="0" fill="none" h="6678" w="13259">
                      <a:moveTo>
                        <a:pt x="1" y="1"/>
                      </a:moveTo>
                      <a:lnTo>
                        <a:pt x="13259" y="667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1" name="Google Shape;13421;p39"/>
                <p:cNvSpPr/>
                <p:nvPr/>
              </p:nvSpPr>
              <p:spPr>
                <a:xfrm>
                  <a:off x="4328467" y="3989901"/>
                  <a:ext cx="113421" cy="29879"/>
                </a:xfrm>
                <a:custGeom>
                  <a:rect b="b" l="l" r="r" t="t"/>
                  <a:pathLst>
                    <a:path extrusionOk="0" fill="none" h="3799" w="14421">
                      <a:moveTo>
                        <a:pt x="14420" y="0"/>
                      </a:moveTo>
                      <a:lnTo>
                        <a:pt x="1" y="379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2" name="Google Shape;13422;p39"/>
                <p:cNvSpPr/>
                <p:nvPr/>
              </p:nvSpPr>
              <p:spPr>
                <a:xfrm>
                  <a:off x="4224193" y="4019772"/>
                  <a:ext cx="23886" cy="76975"/>
                </a:xfrm>
                <a:custGeom>
                  <a:rect b="b" l="l" r="r" t="t"/>
                  <a:pathLst>
                    <a:path extrusionOk="0" fill="none" h="9787" w="3037">
                      <a:moveTo>
                        <a:pt x="1" y="9787"/>
                      </a:moveTo>
                      <a:lnTo>
                        <a:pt x="303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3" name="Google Shape;13423;p39"/>
                <p:cNvSpPr/>
                <p:nvPr/>
              </p:nvSpPr>
              <p:spPr>
                <a:xfrm>
                  <a:off x="4248071" y="4019772"/>
                  <a:ext cx="52342" cy="116457"/>
                </a:xfrm>
                <a:custGeom>
                  <a:rect b="b" l="l" r="r" t="t"/>
                  <a:pathLst>
                    <a:path extrusionOk="0" fill="none" h="14807" w="6655">
                      <a:moveTo>
                        <a:pt x="1" y="1"/>
                      </a:moveTo>
                      <a:lnTo>
                        <a:pt x="6654" y="1480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4" name="Google Shape;13424;p39"/>
                <p:cNvSpPr/>
                <p:nvPr/>
              </p:nvSpPr>
              <p:spPr>
                <a:xfrm>
                  <a:off x="4300405" y="4138982"/>
                  <a:ext cx="6567" cy="119029"/>
                </a:xfrm>
                <a:custGeom>
                  <a:rect b="b" l="l" r="r" t="t"/>
                  <a:pathLst>
                    <a:path extrusionOk="0" fill="none" h="15134" w="835">
                      <a:moveTo>
                        <a:pt x="0" y="1"/>
                      </a:moveTo>
                      <a:lnTo>
                        <a:pt x="835" y="151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5" name="Google Shape;13425;p39"/>
                <p:cNvSpPr/>
                <p:nvPr/>
              </p:nvSpPr>
              <p:spPr>
                <a:xfrm>
                  <a:off x="4219726" y="4200164"/>
                  <a:ext cx="85343" cy="60513"/>
                </a:xfrm>
                <a:custGeom>
                  <a:rect b="b" l="l" r="r" t="t"/>
                  <a:pathLst>
                    <a:path extrusionOk="0" fill="none" h="7694" w="10851">
                      <a:moveTo>
                        <a:pt x="0" y="0"/>
                      </a:moveTo>
                      <a:lnTo>
                        <a:pt x="10851" y="76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39"/>
                <p:cNvSpPr/>
                <p:nvPr/>
              </p:nvSpPr>
              <p:spPr>
                <a:xfrm>
                  <a:off x="4223430" y="4137275"/>
                  <a:ext cx="81930" cy="15132"/>
                </a:xfrm>
                <a:custGeom>
                  <a:rect b="b" l="l" r="r" t="t"/>
                  <a:pathLst>
                    <a:path extrusionOk="0" fill="none" h="1924" w="10417">
                      <a:moveTo>
                        <a:pt x="1" y="1923"/>
                      </a:moveTo>
                      <a:lnTo>
                        <a:pt x="1041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7" name="Google Shape;13427;p39"/>
                <p:cNvSpPr/>
                <p:nvPr/>
              </p:nvSpPr>
              <p:spPr>
                <a:xfrm>
                  <a:off x="4303638" y="4138982"/>
                  <a:ext cx="59947" cy="23894"/>
                </a:xfrm>
                <a:custGeom>
                  <a:rect b="b" l="l" r="r" t="t"/>
                  <a:pathLst>
                    <a:path extrusionOk="0" fill="none" h="3038" w="7622">
                      <a:moveTo>
                        <a:pt x="7621" y="3037"/>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8" name="Google Shape;13428;p39"/>
                <p:cNvSpPr/>
                <p:nvPr/>
              </p:nvSpPr>
              <p:spPr>
                <a:xfrm>
                  <a:off x="4201644" y="4267237"/>
                  <a:ext cx="39970" cy="77164"/>
                </a:xfrm>
                <a:custGeom>
                  <a:rect b="b" l="l" r="r" t="t"/>
                  <a:pathLst>
                    <a:path extrusionOk="0" fill="none" h="9811" w="5082">
                      <a:moveTo>
                        <a:pt x="1" y="0"/>
                      </a:moveTo>
                      <a:lnTo>
                        <a:pt x="5081" y="981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39"/>
                <p:cNvSpPr/>
                <p:nvPr/>
              </p:nvSpPr>
              <p:spPr>
                <a:xfrm>
                  <a:off x="4203831" y="4258003"/>
                  <a:ext cx="103142" cy="9241"/>
                </a:xfrm>
                <a:custGeom>
                  <a:rect b="b" l="l" r="r" t="t"/>
                  <a:pathLst>
                    <a:path extrusionOk="0" fill="none" h="1175" w="13114">
                      <a:moveTo>
                        <a:pt x="1" y="1174"/>
                      </a:moveTo>
                      <a:lnTo>
                        <a:pt x="1311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39"/>
                <p:cNvSpPr/>
                <p:nvPr/>
              </p:nvSpPr>
              <p:spPr>
                <a:xfrm>
                  <a:off x="4179001" y="3943372"/>
                  <a:ext cx="51673" cy="104951"/>
                </a:xfrm>
                <a:custGeom>
                  <a:rect b="b" l="l" r="r" t="t"/>
                  <a:pathLst>
                    <a:path extrusionOk="0" fill="none" h="13344" w="6570">
                      <a:moveTo>
                        <a:pt x="1" y="13344"/>
                      </a:moveTo>
                      <a:lnTo>
                        <a:pt x="6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1" name="Google Shape;13431;p39"/>
                <p:cNvSpPr/>
                <p:nvPr/>
              </p:nvSpPr>
              <p:spPr>
                <a:xfrm>
                  <a:off x="4248071" y="4019772"/>
                  <a:ext cx="76597" cy="8"/>
                </a:xfrm>
                <a:custGeom>
                  <a:rect b="b" l="l" r="r" t="t"/>
                  <a:pathLst>
                    <a:path extrusionOk="0" fill="none" h="1" w="9739">
                      <a:moveTo>
                        <a:pt x="1" y="1"/>
                      </a:moveTo>
                      <a:lnTo>
                        <a:pt x="97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2" name="Google Shape;13432;p39"/>
                <p:cNvSpPr/>
                <p:nvPr/>
              </p:nvSpPr>
              <p:spPr>
                <a:xfrm>
                  <a:off x="4219529" y="4138982"/>
                  <a:ext cx="84116" cy="63282"/>
                </a:xfrm>
                <a:custGeom>
                  <a:rect b="b" l="l" r="r" t="t"/>
                  <a:pathLst>
                    <a:path extrusionOk="0" fill="none" h="8046" w="10695">
                      <a:moveTo>
                        <a:pt x="1" y="8045"/>
                      </a:moveTo>
                      <a:lnTo>
                        <a:pt x="1069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3" name="Google Shape;13433;p39"/>
                <p:cNvSpPr/>
                <p:nvPr/>
              </p:nvSpPr>
              <p:spPr>
                <a:xfrm>
                  <a:off x="3654964" y="3289853"/>
                  <a:ext cx="46820" cy="63848"/>
                </a:xfrm>
                <a:custGeom>
                  <a:rect b="b" l="l" r="r" t="t"/>
                  <a:pathLst>
                    <a:path extrusionOk="0" fill="none" h="8118" w="5953">
                      <a:moveTo>
                        <a:pt x="1" y="0"/>
                      </a:moveTo>
                      <a:lnTo>
                        <a:pt x="5952" y="811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4" name="Google Shape;13434;p39"/>
                <p:cNvSpPr/>
                <p:nvPr/>
              </p:nvSpPr>
              <p:spPr>
                <a:xfrm>
                  <a:off x="3619760" y="3353693"/>
                  <a:ext cx="85736" cy="36730"/>
                </a:xfrm>
                <a:custGeom>
                  <a:rect b="b" l="l" r="r" t="t"/>
                  <a:pathLst>
                    <a:path extrusionOk="0" fill="none" h="4670" w="10901">
                      <a:moveTo>
                        <a:pt x="1" y="4670"/>
                      </a:moveTo>
                      <a:lnTo>
                        <a:pt x="10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5" name="Google Shape;13435;p39"/>
                <p:cNvSpPr/>
                <p:nvPr/>
              </p:nvSpPr>
              <p:spPr>
                <a:xfrm>
                  <a:off x="3703011" y="3354739"/>
                  <a:ext cx="70415" cy="79350"/>
                </a:xfrm>
                <a:custGeom>
                  <a:rect b="b" l="l" r="r" t="t"/>
                  <a:pathLst>
                    <a:path extrusionOk="0" fill="none" h="10089" w="8953">
                      <a:moveTo>
                        <a:pt x="1" y="0"/>
                      </a:moveTo>
                      <a:lnTo>
                        <a:pt x="8952"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6" name="Google Shape;13436;p39"/>
                <p:cNvSpPr/>
                <p:nvPr/>
              </p:nvSpPr>
              <p:spPr>
                <a:xfrm>
                  <a:off x="3779884" y="3366443"/>
                  <a:ext cx="34449" cy="67647"/>
                </a:xfrm>
                <a:custGeom>
                  <a:rect b="b" l="l" r="r" t="t"/>
                  <a:pathLst>
                    <a:path extrusionOk="0" fill="none" h="8601" w="4380">
                      <a:moveTo>
                        <a:pt x="1" y="8601"/>
                      </a:moveTo>
                      <a:lnTo>
                        <a:pt x="438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7" name="Google Shape;13437;p39"/>
                <p:cNvSpPr/>
                <p:nvPr/>
              </p:nvSpPr>
              <p:spPr>
                <a:xfrm>
                  <a:off x="3701776" y="3353693"/>
                  <a:ext cx="116363" cy="12757"/>
                </a:xfrm>
                <a:custGeom>
                  <a:rect b="b" l="l" r="r" t="t"/>
                  <a:pathLst>
                    <a:path extrusionOk="0" fill="none" h="1622" w="14795">
                      <a:moveTo>
                        <a:pt x="14795" y="1621"/>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8" name="Google Shape;13438;p39"/>
                <p:cNvSpPr/>
                <p:nvPr/>
              </p:nvSpPr>
              <p:spPr>
                <a:xfrm>
                  <a:off x="3701776" y="3313063"/>
                  <a:ext cx="227204" cy="40638"/>
                </a:xfrm>
                <a:custGeom>
                  <a:rect b="b" l="l" r="r" t="t"/>
                  <a:pathLst>
                    <a:path extrusionOk="0" fill="none" h="5167" w="28888">
                      <a:moveTo>
                        <a:pt x="28887" y="1"/>
                      </a:moveTo>
                      <a:lnTo>
                        <a:pt x="0" y="51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9" name="Google Shape;13439;p39"/>
                <p:cNvSpPr/>
                <p:nvPr/>
              </p:nvSpPr>
              <p:spPr>
                <a:xfrm>
                  <a:off x="3888633" y="3313063"/>
                  <a:ext cx="40347" cy="114467"/>
                </a:xfrm>
                <a:custGeom>
                  <a:rect b="b" l="l" r="r" t="t"/>
                  <a:pathLst>
                    <a:path extrusionOk="0" fill="none" h="14554" w="5130">
                      <a:moveTo>
                        <a:pt x="5129" y="1"/>
                      </a:moveTo>
                      <a:lnTo>
                        <a:pt x="0" y="14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0" name="Google Shape;13440;p39"/>
                <p:cNvSpPr/>
                <p:nvPr/>
              </p:nvSpPr>
              <p:spPr>
                <a:xfrm>
                  <a:off x="3814325" y="3366443"/>
                  <a:ext cx="74316" cy="61087"/>
                </a:xfrm>
                <a:custGeom>
                  <a:rect b="b" l="l" r="r" t="t"/>
                  <a:pathLst>
                    <a:path extrusionOk="0" fill="none" h="7767" w="9449">
                      <a:moveTo>
                        <a:pt x="1" y="0"/>
                      </a:moveTo>
                      <a:lnTo>
                        <a:pt x="9448" y="77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1" name="Google Shape;13441;p39"/>
                <p:cNvSpPr/>
                <p:nvPr/>
              </p:nvSpPr>
              <p:spPr>
                <a:xfrm>
                  <a:off x="3838399" y="3427522"/>
                  <a:ext cx="50242" cy="67749"/>
                </a:xfrm>
                <a:custGeom>
                  <a:rect b="b" l="l" r="r" t="t"/>
                  <a:pathLst>
                    <a:path extrusionOk="0" fill="none" h="8614" w="6388">
                      <a:moveTo>
                        <a:pt x="0" y="8613"/>
                      </a:moveTo>
                      <a:lnTo>
                        <a:pt x="638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2" name="Google Shape;13442;p39"/>
                <p:cNvSpPr/>
                <p:nvPr/>
              </p:nvSpPr>
              <p:spPr>
                <a:xfrm>
                  <a:off x="3814325" y="3313063"/>
                  <a:ext cx="114656" cy="53388"/>
                </a:xfrm>
                <a:custGeom>
                  <a:rect b="b" l="l" r="r" t="t"/>
                  <a:pathLst>
                    <a:path extrusionOk="0" fill="none" h="6788" w="14578">
                      <a:moveTo>
                        <a:pt x="1" y="6787"/>
                      </a:moveTo>
                      <a:lnTo>
                        <a:pt x="1457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3" name="Google Shape;13443;p39"/>
                <p:cNvSpPr/>
                <p:nvPr/>
              </p:nvSpPr>
              <p:spPr>
                <a:xfrm>
                  <a:off x="3888633" y="3427522"/>
                  <a:ext cx="55377" cy="76212"/>
                </a:xfrm>
                <a:custGeom>
                  <a:rect b="b" l="l" r="r" t="t"/>
                  <a:pathLst>
                    <a:path extrusionOk="0" fill="none" h="9690" w="7041">
                      <a:moveTo>
                        <a:pt x="0" y="0"/>
                      </a:moveTo>
                      <a:lnTo>
                        <a:pt x="7041" y="9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4" name="Google Shape;13444;p39"/>
                <p:cNvSpPr/>
                <p:nvPr/>
              </p:nvSpPr>
              <p:spPr>
                <a:xfrm>
                  <a:off x="3944003" y="3406208"/>
                  <a:ext cx="40631" cy="97526"/>
                </a:xfrm>
                <a:custGeom>
                  <a:rect b="b" l="l" r="r" t="t"/>
                  <a:pathLst>
                    <a:path extrusionOk="0" fill="none" h="12400" w="5166">
                      <a:moveTo>
                        <a:pt x="1" y="12400"/>
                      </a:moveTo>
                      <a:lnTo>
                        <a:pt x="516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5" name="Google Shape;13445;p39"/>
                <p:cNvSpPr/>
                <p:nvPr/>
              </p:nvSpPr>
              <p:spPr>
                <a:xfrm>
                  <a:off x="3984625" y="3357500"/>
                  <a:ext cx="55291" cy="48716"/>
                </a:xfrm>
                <a:custGeom>
                  <a:rect b="b" l="l" r="r" t="t"/>
                  <a:pathLst>
                    <a:path extrusionOk="0" fill="none" h="6194" w="7030">
                      <a:moveTo>
                        <a:pt x="1" y="6194"/>
                      </a:moveTo>
                      <a:lnTo>
                        <a:pt x="702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6" name="Google Shape;13446;p39"/>
                <p:cNvSpPr/>
                <p:nvPr/>
              </p:nvSpPr>
              <p:spPr>
                <a:xfrm>
                  <a:off x="3888633" y="3406208"/>
                  <a:ext cx="96000" cy="21322"/>
                </a:xfrm>
                <a:custGeom>
                  <a:rect b="b" l="l" r="r" t="t"/>
                  <a:pathLst>
                    <a:path extrusionOk="0" fill="none" h="2711" w="12206">
                      <a:moveTo>
                        <a:pt x="0" y="2710"/>
                      </a:moveTo>
                      <a:lnTo>
                        <a:pt x="122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7" name="Google Shape;13447;p39"/>
                <p:cNvSpPr/>
                <p:nvPr/>
              </p:nvSpPr>
              <p:spPr>
                <a:xfrm>
                  <a:off x="3984625" y="3406208"/>
                  <a:ext cx="42251" cy="136348"/>
                </a:xfrm>
                <a:custGeom>
                  <a:rect b="b" l="l" r="r" t="t"/>
                  <a:pathLst>
                    <a:path extrusionOk="0" fill="none" h="17336" w="5372">
                      <a:moveTo>
                        <a:pt x="1" y="1"/>
                      </a:moveTo>
                      <a:lnTo>
                        <a:pt x="5372" y="17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8" name="Google Shape;13448;p39"/>
                <p:cNvSpPr/>
                <p:nvPr/>
              </p:nvSpPr>
              <p:spPr>
                <a:xfrm>
                  <a:off x="4026868" y="3427522"/>
                  <a:ext cx="35597" cy="115033"/>
                </a:xfrm>
                <a:custGeom>
                  <a:rect b="b" l="l" r="r" t="t"/>
                  <a:pathLst>
                    <a:path extrusionOk="0" fill="none" h="14626" w="4526">
                      <a:moveTo>
                        <a:pt x="1" y="14625"/>
                      </a:moveTo>
                      <a:lnTo>
                        <a:pt x="452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9" name="Google Shape;13449;p39"/>
                <p:cNvSpPr/>
                <p:nvPr/>
              </p:nvSpPr>
              <p:spPr>
                <a:xfrm>
                  <a:off x="3876261" y="3542548"/>
                  <a:ext cx="150615" cy="52051"/>
                </a:xfrm>
                <a:custGeom>
                  <a:rect b="b" l="l" r="r" t="t"/>
                  <a:pathLst>
                    <a:path extrusionOk="0" fill="none" h="6618" w="19150">
                      <a:moveTo>
                        <a:pt x="1" y="6617"/>
                      </a:moveTo>
                      <a:lnTo>
                        <a:pt x="1915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0" name="Google Shape;13450;p39"/>
                <p:cNvSpPr/>
                <p:nvPr/>
              </p:nvSpPr>
              <p:spPr>
                <a:xfrm>
                  <a:off x="4006702" y="3542548"/>
                  <a:ext cx="20174" cy="99044"/>
                </a:xfrm>
                <a:custGeom>
                  <a:rect b="b" l="l" r="r" t="t"/>
                  <a:pathLst>
                    <a:path extrusionOk="0" fill="none" h="12593" w="2565">
                      <a:moveTo>
                        <a:pt x="2565" y="0"/>
                      </a:moveTo>
                      <a:lnTo>
                        <a:pt x="0" y="1259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1" name="Google Shape;13451;p39"/>
                <p:cNvSpPr/>
                <p:nvPr/>
              </p:nvSpPr>
              <p:spPr>
                <a:xfrm>
                  <a:off x="3912700" y="3641584"/>
                  <a:ext cx="97817" cy="41779"/>
                </a:xfrm>
                <a:custGeom>
                  <a:rect b="b" l="l" r="r" t="t"/>
                  <a:pathLst>
                    <a:path extrusionOk="0" fill="none" h="5312" w="12437">
                      <a:moveTo>
                        <a:pt x="1" y="5311"/>
                      </a:moveTo>
                      <a:lnTo>
                        <a:pt x="1243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2" name="Google Shape;13452;p39"/>
                <p:cNvSpPr/>
                <p:nvPr/>
              </p:nvSpPr>
              <p:spPr>
                <a:xfrm>
                  <a:off x="3875601" y="3503726"/>
                  <a:ext cx="68410" cy="89158"/>
                </a:xfrm>
                <a:custGeom>
                  <a:rect b="b" l="l" r="r" t="t"/>
                  <a:pathLst>
                    <a:path extrusionOk="0" fill="none" h="11336" w="8698">
                      <a:moveTo>
                        <a:pt x="8698" y="1"/>
                      </a:moveTo>
                      <a:lnTo>
                        <a:pt x="0" y="11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3" name="Google Shape;13453;p39"/>
                <p:cNvSpPr/>
                <p:nvPr/>
              </p:nvSpPr>
              <p:spPr>
                <a:xfrm>
                  <a:off x="3944003" y="3503726"/>
                  <a:ext cx="89441" cy="36163"/>
                </a:xfrm>
                <a:custGeom>
                  <a:rect b="b" l="l" r="r" t="t"/>
                  <a:pathLst>
                    <a:path extrusionOk="0" fill="none" h="4598" w="11372">
                      <a:moveTo>
                        <a:pt x="1" y="1"/>
                      </a:moveTo>
                      <a:lnTo>
                        <a:pt x="11372" y="459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4" name="Google Shape;13454;p39"/>
                <p:cNvSpPr/>
                <p:nvPr/>
              </p:nvSpPr>
              <p:spPr>
                <a:xfrm>
                  <a:off x="4033436" y="3490599"/>
                  <a:ext cx="132824" cy="49290"/>
                </a:xfrm>
                <a:custGeom>
                  <a:rect b="b" l="l" r="r" t="t"/>
                  <a:pathLst>
                    <a:path extrusionOk="0" fill="none" h="6267" w="16888">
                      <a:moveTo>
                        <a:pt x="1" y="6267"/>
                      </a:moveTo>
                      <a:lnTo>
                        <a:pt x="1688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5" name="Google Shape;13455;p39"/>
                <p:cNvSpPr/>
                <p:nvPr/>
              </p:nvSpPr>
              <p:spPr>
                <a:xfrm>
                  <a:off x="4166252" y="3490599"/>
                  <a:ext cx="73459" cy="95528"/>
                </a:xfrm>
                <a:custGeom>
                  <a:rect b="b" l="l" r="r" t="t"/>
                  <a:pathLst>
                    <a:path extrusionOk="0" fill="none" h="12146" w="9340">
                      <a:moveTo>
                        <a:pt x="1" y="0"/>
                      </a:moveTo>
                      <a:lnTo>
                        <a:pt x="9339" y="12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6" name="Google Shape;13456;p39"/>
                <p:cNvSpPr/>
                <p:nvPr/>
              </p:nvSpPr>
              <p:spPr>
                <a:xfrm>
                  <a:off x="4027726" y="3539882"/>
                  <a:ext cx="211985" cy="39970"/>
                </a:xfrm>
                <a:custGeom>
                  <a:rect b="b" l="l" r="r" t="t"/>
                  <a:pathLst>
                    <a:path extrusionOk="0" fill="none" h="5082" w="26953">
                      <a:moveTo>
                        <a:pt x="26952" y="508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7" name="Google Shape;13457;p39"/>
                <p:cNvSpPr/>
                <p:nvPr/>
              </p:nvSpPr>
              <p:spPr>
                <a:xfrm>
                  <a:off x="4027726" y="3539882"/>
                  <a:ext cx="99720" cy="174878"/>
                </a:xfrm>
                <a:custGeom>
                  <a:rect b="b" l="l" r="r" t="t"/>
                  <a:pathLst>
                    <a:path extrusionOk="0" fill="none" h="22235" w="12679">
                      <a:moveTo>
                        <a:pt x="1" y="1"/>
                      </a:moveTo>
                      <a:lnTo>
                        <a:pt x="12678" y="222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8" name="Google Shape;13458;p39"/>
                <p:cNvSpPr/>
                <p:nvPr/>
              </p:nvSpPr>
              <p:spPr>
                <a:xfrm>
                  <a:off x="4027726" y="3539882"/>
                  <a:ext cx="159754" cy="111707"/>
                </a:xfrm>
                <a:custGeom>
                  <a:rect b="b" l="l" r="r" t="t"/>
                  <a:pathLst>
                    <a:path extrusionOk="0" fill="none" h="14203" w="20312">
                      <a:moveTo>
                        <a:pt x="1" y="1"/>
                      </a:moveTo>
                      <a:lnTo>
                        <a:pt x="20311" y="142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9" name="Google Shape;13459;p39"/>
                <p:cNvSpPr/>
                <p:nvPr/>
              </p:nvSpPr>
              <p:spPr>
                <a:xfrm>
                  <a:off x="4006702" y="3641584"/>
                  <a:ext cx="120743" cy="73176"/>
                </a:xfrm>
                <a:custGeom>
                  <a:rect b="b" l="l" r="r" t="t"/>
                  <a:pathLst>
                    <a:path extrusionOk="0" fill="none" h="9304" w="15352">
                      <a:moveTo>
                        <a:pt x="0" y="1"/>
                      </a:moveTo>
                      <a:lnTo>
                        <a:pt x="15351" y="930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0" name="Google Shape;13460;p39"/>
                <p:cNvSpPr/>
                <p:nvPr/>
              </p:nvSpPr>
              <p:spPr>
                <a:xfrm>
                  <a:off x="4006702" y="3641584"/>
                  <a:ext cx="39773" cy="140249"/>
                </a:xfrm>
                <a:custGeom>
                  <a:rect b="b" l="l" r="r" t="t"/>
                  <a:pathLst>
                    <a:path extrusionOk="0" fill="none" h="17832" w="5057">
                      <a:moveTo>
                        <a:pt x="5057" y="17832"/>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1" name="Google Shape;13461;p39"/>
                <p:cNvSpPr/>
                <p:nvPr/>
              </p:nvSpPr>
              <p:spPr>
                <a:xfrm>
                  <a:off x="3996423" y="3784585"/>
                  <a:ext cx="51862" cy="10280"/>
                </a:xfrm>
                <a:custGeom>
                  <a:rect b="b" l="l" r="r" t="t"/>
                  <a:pathLst>
                    <a:path extrusionOk="0" fill="none" h="1307" w="6594">
                      <a:moveTo>
                        <a:pt x="1" y="1307"/>
                      </a:moveTo>
                      <a:lnTo>
                        <a:pt x="65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2" name="Google Shape;13462;p39"/>
                <p:cNvSpPr/>
                <p:nvPr/>
              </p:nvSpPr>
              <p:spPr>
                <a:xfrm>
                  <a:off x="4048277" y="3784585"/>
                  <a:ext cx="47583" cy="68890"/>
                </a:xfrm>
                <a:custGeom>
                  <a:rect b="b" l="l" r="r" t="t"/>
                  <a:pathLst>
                    <a:path extrusionOk="0" fill="none" h="8759" w="6050">
                      <a:moveTo>
                        <a:pt x="1" y="0"/>
                      </a:moveTo>
                      <a:lnTo>
                        <a:pt x="6049" y="875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3" name="Google Shape;13463;p39"/>
                <p:cNvSpPr/>
                <p:nvPr/>
              </p:nvSpPr>
              <p:spPr>
                <a:xfrm>
                  <a:off x="4095947" y="3788392"/>
                  <a:ext cx="10280" cy="64894"/>
                </a:xfrm>
                <a:custGeom>
                  <a:rect b="b" l="l" r="r" t="t"/>
                  <a:pathLst>
                    <a:path extrusionOk="0" fill="none" h="8251" w="1307">
                      <a:moveTo>
                        <a:pt x="0" y="8250"/>
                      </a:moveTo>
                      <a:lnTo>
                        <a:pt x="130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4" name="Google Shape;13464;p39"/>
                <p:cNvSpPr/>
                <p:nvPr/>
              </p:nvSpPr>
              <p:spPr>
                <a:xfrm>
                  <a:off x="4095852" y="3853467"/>
                  <a:ext cx="45672" cy="15895"/>
                </a:xfrm>
                <a:custGeom>
                  <a:rect b="b" l="l" r="r" t="t"/>
                  <a:pathLst>
                    <a:path extrusionOk="0" fill="none" h="2021" w="5807">
                      <a:moveTo>
                        <a:pt x="0" y="0"/>
                      </a:moveTo>
                      <a:lnTo>
                        <a:pt x="5807" y="2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5" name="Google Shape;13465;p39"/>
                <p:cNvSpPr/>
                <p:nvPr/>
              </p:nvSpPr>
              <p:spPr>
                <a:xfrm>
                  <a:off x="4138567" y="3868308"/>
                  <a:ext cx="16469" cy="101710"/>
                </a:xfrm>
                <a:custGeom>
                  <a:rect b="b" l="l" r="r" t="t"/>
                  <a:pathLst>
                    <a:path extrusionOk="0" fill="none" h="12932" w="2094">
                      <a:moveTo>
                        <a:pt x="1" y="1"/>
                      </a:moveTo>
                      <a:lnTo>
                        <a:pt x="2093" y="129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6" name="Google Shape;13466;p39"/>
                <p:cNvSpPr/>
                <p:nvPr/>
              </p:nvSpPr>
              <p:spPr>
                <a:xfrm>
                  <a:off x="3875601" y="3592876"/>
                  <a:ext cx="131110" cy="48716"/>
                </a:xfrm>
                <a:custGeom>
                  <a:rect b="b" l="l" r="r" t="t"/>
                  <a:pathLst>
                    <a:path extrusionOk="0" fill="none" h="6194" w="16670">
                      <a:moveTo>
                        <a:pt x="0" y="0"/>
                      </a:moveTo>
                      <a:lnTo>
                        <a:pt x="16669" y="61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7" name="Google Shape;13467;p39"/>
                <p:cNvSpPr/>
                <p:nvPr/>
              </p:nvSpPr>
              <p:spPr>
                <a:xfrm>
                  <a:off x="4164828" y="3394410"/>
                  <a:ext cx="26458" cy="93153"/>
                </a:xfrm>
                <a:custGeom>
                  <a:rect b="b" l="l" r="r" t="t"/>
                  <a:pathLst>
                    <a:path extrusionOk="0" fill="none" h="11844" w="3364">
                      <a:moveTo>
                        <a:pt x="0" y="11843"/>
                      </a:moveTo>
                      <a:lnTo>
                        <a:pt x="336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8" name="Google Shape;13468;p39"/>
                <p:cNvSpPr/>
                <p:nvPr/>
              </p:nvSpPr>
              <p:spPr>
                <a:xfrm>
                  <a:off x="4191278" y="3394410"/>
                  <a:ext cx="86586" cy="52719"/>
                </a:xfrm>
                <a:custGeom>
                  <a:rect b="b" l="l" r="r" t="t"/>
                  <a:pathLst>
                    <a:path extrusionOk="0" fill="none" h="6703" w="11009">
                      <a:moveTo>
                        <a:pt x="0" y="1"/>
                      </a:moveTo>
                      <a:lnTo>
                        <a:pt x="11008" y="6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69" name="Google Shape;13469;p39"/>
              <p:cNvGrpSpPr/>
              <p:nvPr/>
            </p:nvGrpSpPr>
            <p:grpSpPr>
              <a:xfrm>
                <a:off x="4180904" y="4251758"/>
                <a:ext cx="37783" cy="32420"/>
                <a:chOff x="4180904" y="4251758"/>
                <a:chExt cx="37783" cy="32420"/>
              </a:xfrm>
            </p:grpSpPr>
            <p:sp>
              <p:nvSpPr>
                <p:cNvPr id="13470" name="Google Shape;13470;p39"/>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1" name="Google Shape;13471;p39"/>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72" name="Google Shape;13472;p39"/>
              <p:cNvGrpSpPr/>
              <p:nvPr/>
            </p:nvGrpSpPr>
            <p:grpSpPr>
              <a:xfrm>
                <a:off x="4201644" y="4081324"/>
                <a:ext cx="37783" cy="32364"/>
                <a:chOff x="4201644" y="4081324"/>
                <a:chExt cx="37783" cy="32364"/>
              </a:xfrm>
            </p:grpSpPr>
            <p:sp>
              <p:nvSpPr>
                <p:cNvPr id="13473" name="Google Shape;13473;p39"/>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4" name="Google Shape;13474;p39"/>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75" name="Google Shape;13475;p39"/>
              <p:cNvGrpSpPr/>
              <p:nvPr/>
            </p:nvGrpSpPr>
            <p:grpSpPr>
              <a:xfrm>
                <a:off x="4284416" y="3887428"/>
                <a:ext cx="37783" cy="32451"/>
                <a:chOff x="4284416" y="3887428"/>
                <a:chExt cx="37783" cy="32451"/>
              </a:xfrm>
            </p:grpSpPr>
            <p:sp>
              <p:nvSpPr>
                <p:cNvPr id="13476" name="Google Shape;13476;p39"/>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7" name="Google Shape;13477;p39"/>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78" name="Google Shape;13478;p39"/>
              <p:cNvGrpSpPr/>
              <p:nvPr/>
            </p:nvGrpSpPr>
            <p:grpSpPr>
              <a:xfrm>
                <a:off x="4223721" y="3860404"/>
                <a:ext cx="37870" cy="32364"/>
                <a:chOff x="4223721" y="3860404"/>
                <a:chExt cx="37870" cy="32364"/>
              </a:xfrm>
            </p:grpSpPr>
            <p:sp>
              <p:nvSpPr>
                <p:cNvPr id="13479" name="Google Shape;13479;p39"/>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0" name="Google Shape;13480;p39"/>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81" name="Google Shape;13481;p39"/>
              <p:cNvGrpSpPr/>
              <p:nvPr/>
            </p:nvGrpSpPr>
            <p:grpSpPr>
              <a:xfrm>
                <a:off x="4104889" y="3699242"/>
                <a:ext cx="37776" cy="32357"/>
                <a:chOff x="4104889" y="3699242"/>
                <a:chExt cx="37776" cy="32357"/>
              </a:xfrm>
            </p:grpSpPr>
            <p:sp>
              <p:nvSpPr>
                <p:cNvPr id="13482" name="Google Shape;13482;p39"/>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3" name="Google Shape;13483;p39"/>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84" name="Google Shape;13484;p39"/>
              <p:cNvGrpSpPr/>
              <p:nvPr/>
            </p:nvGrpSpPr>
            <p:grpSpPr>
              <a:xfrm>
                <a:off x="4143608" y="3475121"/>
                <a:ext cx="37878" cy="32420"/>
                <a:chOff x="4143608" y="3475121"/>
                <a:chExt cx="37878" cy="32420"/>
              </a:xfrm>
            </p:grpSpPr>
            <p:sp>
              <p:nvSpPr>
                <p:cNvPr id="13485" name="Google Shape;13485;p39"/>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6" name="Google Shape;13486;p39"/>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87" name="Google Shape;13487;p39"/>
              <p:cNvGrpSpPr/>
              <p:nvPr/>
            </p:nvGrpSpPr>
            <p:grpSpPr>
              <a:xfrm>
                <a:off x="4217248" y="3570893"/>
                <a:ext cx="37776" cy="32364"/>
                <a:chOff x="4217248" y="3570893"/>
                <a:chExt cx="37776" cy="32364"/>
              </a:xfrm>
            </p:grpSpPr>
            <p:sp>
              <p:nvSpPr>
                <p:cNvPr id="13488" name="Google Shape;13488;p39"/>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9" name="Google Shape;13489;p39"/>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90" name="Google Shape;13490;p39"/>
              <p:cNvGrpSpPr/>
              <p:nvPr/>
            </p:nvGrpSpPr>
            <p:grpSpPr>
              <a:xfrm>
                <a:off x="4255307" y="3431612"/>
                <a:ext cx="37776" cy="32451"/>
                <a:chOff x="4255307" y="3431612"/>
                <a:chExt cx="37776" cy="32451"/>
              </a:xfrm>
            </p:grpSpPr>
            <p:sp>
              <p:nvSpPr>
                <p:cNvPr id="13491" name="Google Shape;13491;p39"/>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2" name="Google Shape;13492;p39"/>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93" name="Google Shape;13493;p39"/>
              <p:cNvGrpSpPr/>
              <p:nvPr/>
            </p:nvGrpSpPr>
            <p:grpSpPr>
              <a:xfrm>
                <a:off x="3853052" y="3577398"/>
                <a:ext cx="37776" cy="32420"/>
                <a:chOff x="3853052" y="3577398"/>
                <a:chExt cx="37776" cy="32420"/>
              </a:xfrm>
            </p:grpSpPr>
            <p:sp>
              <p:nvSpPr>
                <p:cNvPr id="13494" name="Google Shape;13494;p39"/>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5" name="Google Shape;13495;p39"/>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96" name="Google Shape;13496;p39"/>
              <p:cNvGrpSpPr/>
              <p:nvPr/>
            </p:nvGrpSpPr>
            <p:grpSpPr>
              <a:xfrm>
                <a:off x="4039908" y="3412107"/>
                <a:ext cx="37776" cy="32357"/>
                <a:chOff x="4039908" y="3412107"/>
                <a:chExt cx="37776" cy="32357"/>
              </a:xfrm>
            </p:grpSpPr>
            <p:sp>
              <p:nvSpPr>
                <p:cNvPr id="13497" name="Google Shape;13497;p39"/>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8" name="Google Shape;13498;p39"/>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99" name="Google Shape;13499;p39"/>
              <p:cNvGrpSpPr/>
              <p:nvPr/>
            </p:nvGrpSpPr>
            <p:grpSpPr>
              <a:xfrm>
                <a:off x="4017360" y="3342061"/>
                <a:ext cx="37870" cy="32380"/>
                <a:chOff x="4017360" y="3342061"/>
                <a:chExt cx="37870" cy="32380"/>
              </a:xfrm>
            </p:grpSpPr>
            <p:sp>
              <p:nvSpPr>
                <p:cNvPr id="13500" name="Google Shape;13500;p39"/>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1" name="Google Shape;13501;p39"/>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502" name="Google Shape;13502;p39"/>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3" name="Google Shape;13503;p39"/>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504" name="Google Shape;13504;p39"/>
              <p:cNvGrpSpPr/>
              <p:nvPr/>
            </p:nvGrpSpPr>
            <p:grpSpPr>
              <a:xfrm>
                <a:off x="3750870" y="3418650"/>
                <a:ext cx="37776" cy="32380"/>
                <a:chOff x="3750870" y="3418650"/>
                <a:chExt cx="37776" cy="32380"/>
              </a:xfrm>
            </p:grpSpPr>
            <p:sp>
              <p:nvSpPr>
                <p:cNvPr id="13505" name="Google Shape;13505;p39"/>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6" name="Google Shape;13506;p39"/>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07" name="Google Shape;13507;p39"/>
              <p:cNvGrpSpPr/>
              <p:nvPr/>
            </p:nvGrpSpPr>
            <p:grpSpPr>
              <a:xfrm>
                <a:off x="3632509" y="3274438"/>
                <a:ext cx="37783" cy="32357"/>
                <a:chOff x="3632509" y="3274438"/>
                <a:chExt cx="37783" cy="32357"/>
              </a:xfrm>
            </p:grpSpPr>
            <p:sp>
              <p:nvSpPr>
                <p:cNvPr id="13508" name="Google Shape;13508;p39"/>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9" name="Google Shape;13509;p39"/>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10" name="Google Shape;13510;p39"/>
              <p:cNvGrpSpPr/>
              <p:nvPr/>
            </p:nvGrpSpPr>
            <p:grpSpPr>
              <a:xfrm>
                <a:off x="3906424" y="3297561"/>
                <a:ext cx="37776" cy="32451"/>
                <a:chOff x="3906424" y="3297561"/>
                <a:chExt cx="37776" cy="32451"/>
              </a:xfrm>
            </p:grpSpPr>
            <p:sp>
              <p:nvSpPr>
                <p:cNvPr id="13511" name="Google Shape;13511;p39"/>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2" name="Google Shape;13512;p39"/>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13" name="Google Shape;13513;p39"/>
              <p:cNvGrpSpPr/>
              <p:nvPr/>
            </p:nvGrpSpPr>
            <p:grpSpPr>
              <a:xfrm>
                <a:off x="3866084" y="3412107"/>
                <a:ext cx="37776" cy="32357"/>
                <a:chOff x="3866084" y="3412107"/>
                <a:chExt cx="37776" cy="32357"/>
              </a:xfrm>
            </p:grpSpPr>
            <p:sp>
              <p:nvSpPr>
                <p:cNvPr id="13514" name="Google Shape;13514;p39"/>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5" name="Google Shape;13515;p39"/>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16" name="Google Shape;13516;p39"/>
              <p:cNvGrpSpPr/>
              <p:nvPr/>
            </p:nvGrpSpPr>
            <p:grpSpPr>
              <a:xfrm>
                <a:off x="4023919" y="3766409"/>
                <a:ext cx="37783" cy="32357"/>
                <a:chOff x="4023919" y="3766409"/>
                <a:chExt cx="37783" cy="32357"/>
              </a:xfrm>
            </p:grpSpPr>
            <p:sp>
              <p:nvSpPr>
                <p:cNvPr id="13517" name="Google Shape;13517;p39"/>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8" name="Google Shape;13518;p39"/>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19" name="Google Shape;13519;p39"/>
              <p:cNvGrpSpPr/>
              <p:nvPr/>
            </p:nvGrpSpPr>
            <p:grpSpPr>
              <a:xfrm>
                <a:off x="3973882" y="3779449"/>
                <a:ext cx="37776" cy="32357"/>
                <a:chOff x="3973882" y="3779449"/>
                <a:chExt cx="37776" cy="32357"/>
              </a:xfrm>
            </p:grpSpPr>
            <p:sp>
              <p:nvSpPr>
                <p:cNvPr id="13520" name="Google Shape;13520;p39"/>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1" name="Google Shape;13521;p39"/>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22" name="Google Shape;13522;p39"/>
              <p:cNvGrpSpPr/>
              <p:nvPr/>
            </p:nvGrpSpPr>
            <p:grpSpPr>
              <a:xfrm>
                <a:off x="4073398" y="3838028"/>
                <a:ext cx="37776" cy="32380"/>
                <a:chOff x="4073398" y="3838028"/>
                <a:chExt cx="37776" cy="32380"/>
              </a:xfrm>
            </p:grpSpPr>
            <p:sp>
              <p:nvSpPr>
                <p:cNvPr id="13523" name="Google Shape;13523;p39"/>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4" name="Google Shape;13524;p39"/>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25" name="Google Shape;13525;p39"/>
              <p:cNvGrpSpPr/>
              <p:nvPr/>
            </p:nvGrpSpPr>
            <p:grpSpPr>
              <a:xfrm>
                <a:off x="4342672" y="4144496"/>
                <a:ext cx="37752" cy="32364"/>
                <a:chOff x="4342672" y="4144496"/>
                <a:chExt cx="37752" cy="32364"/>
              </a:xfrm>
            </p:grpSpPr>
            <p:sp>
              <p:nvSpPr>
                <p:cNvPr id="13526" name="Google Shape;13526;p39"/>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7" name="Google Shape;13527;p39"/>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28" name="Google Shape;13528;p39"/>
              <p:cNvGrpSpPr/>
              <p:nvPr/>
            </p:nvGrpSpPr>
            <p:grpSpPr>
              <a:xfrm>
                <a:off x="4406386" y="4056872"/>
                <a:ext cx="37783" cy="32364"/>
                <a:chOff x="4406386" y="4056872"/>
                <a:chExt cx="37783" cy="32364"/>
              </a:xfrm>
            </p:grpSpPr>
            <p:sp>
              <p:nvSpPr>
                <p:cNvPr id="13529" name="Google Shape;13529;p39"/>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0" name="Google Shape;13530;p39"/>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31" name="Google Shape;13531;p39"/>
              <p:cNvGrpSpPr/>
              <p:nvPr/>
            </p:nvGrpSpPr>
            <p:grpSpPr>
              <a:xfrm>
                <a:off x="4284416" y="4245254"/>
                <a:ext cx="37783" cy="32357"/>
                <a:chOff x="4284416" y="4245254"/>
                <a:chExt cx="37783" cy="32357"/>
              </a:xfrm>
            </p:grpSpPr>
            <p:sp>
              <p:nvSpPr>
                <p:cNvPr id="13532" name="Google Shape;13532;p39"/>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3" name="Google Shape;13533;p39"/>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34" name="Google Shape;13534;p39"/>
              <p:cNvGrpSpPr/>
              <p:nvPr/>
            </p:nvGrpSpPr>
            <p:grpSpPr>
              <a:xfrm>
                <a:off x="4219057" y="4331258"/>
                <a:ext cx="37776" cy="32364"/>
                <a:chOff x="4219057" y="4331258"/>
                <a:chExt cx="37776" cy="32364"/>
              </a:xfrm>
            </p:grpSpPr>
            <p:sp>
              <p:nvSpPr>
                <p:cNvPr id="13535" name="Google Shape;13535;p39"/>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6" name="Google Shape;13536;p39"/>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37" name="Google Shape;13537;p39"/>
              <p:cNvGrpSpPr/>
              <p:nvPr/>
            </p:nvGrpSpPr>
            <p:grpSpPr>
              <a:xfrm>
                <a:off x="4204122" y="4141688"/>
                <a:ext cx="33497" cy="28699"/>
                <a:chOff x="4204122" y="4141688"/>
                <a:chExt cx="33497" cy="28699"/>
              </a:xfrm>
            </p:grpSpPr>
            <p:sp>
              <p:nvSpPr>
                <p:cNvPr id="13538" name="Google Shape;13538;p39"/>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9" name="Google Shape;13539;p39"/>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40" name="Google Shape;13540;p39"/>
              <p:cNvGrpSpPr/>
              <p:nvPr/>
            </p:nvGrpSpPr>
            <p:grpSpPr>
              <a:xfrm>
                <a:off x="4301546" y="4003869"/>
                <a:ext cx="38916" cy="33324"/>
                <a:chOff x="4301546" y="4003869"/>
                <a:chExt cx="38916" cy="33324"/>
              </a:xfrm>
            </p:grpSpPr>
            <p:sp>
              <p:nvSpPr>
                <p:cNvPr id="13541" name="Google Shape;13541;p39"/>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2" name="Google Shape;13542;p39"/>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43" name="Google Shape;13543;p39"/>
              <p:cNvGrpSpPr/>
              <p:nvPr/>
            </p:nvGrpSpPr>
            <p:grpSpPr>
              <a:xfrm>
                <a:off x="4210681" y="3924669"/>
                <a:ext cx="36549" cy="31366"/>
                <a:chOff x="4210681" y="3924669"/>
                <a:chExt cx="36549" cy="31366"/>
              </a:xfrm>
            </p:grpSpPr>
            <p:sp>
              <p:nvSpPr>
                <p:cNvPr id="13544" name="Google Shape;13544;p39"/>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5" name="Google Shape;13545;p39"/>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46" name="Google Shape;13546;p39"/>
              <p:cNvGrpSpPr/>
              <p:nvPr/>
            </p:nvGrpSpPr>
            <p:grpSpPr>
              <a:xfrm>
                <a:off x="3987771" y="3628874"/>
                <a:ext cx="31499" cy="26993"/>
                <a:chOff x="3987771" y="3628874"/>
                <a:chExt cx="31499" cy="26993"/>
              </a:xfrm>
            </p:grpSpPr>
            <p:sp>
              <p:nvSpPr>
                <p:cNvPr id="13547" name="Google Shape;13547;p39"/>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8" name="Google Shape;13548;p39"/>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49" name="Google Shape;13549;p39"/>
              <p:cNvGrpSpPr/>
              <p:nvPr/>
            </p:nvGrpSpPr>
            <p:grpSpPr>
              <a:xfrm>
                <a:off x="4087382" y="3775674"/>
                <a:ext cx="31405" cy="26898"/>
                <a:chOff x="4087382" y="3775674"/>
                <a:chExt cx="31405" cy="26898"/>
              </a:xfrm>
            </p:grpSpPr>
            <p:sp>
              <p:nvSpPr>
                <p:cNvPr id="13550" name="Google Shape;13550;p39"/>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1" name="Google Shape;13551;p39"/>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52" name="Google Shape;13552;p39"/>
              <p:cNvGrpSpPr/>
              <p:nvPr/>
            </p:nvGrpSpPr>
            <p:grpSpPr>
              <a:xfrm>
                <a:off x="4118873" y="3856637"/>
                <a:ext cx="31405" cy="26906"/>
                <a:chOff x="4118873" y="3856637"/>
                <a:chExt cx="31405" cy="26906"/>
              </a:xfrm>
            </p:grpSpPr>
            <p:sp>
              <p:nvSpPr>
                <p:cNvPr id="13553" name="Google Shape;13553;p39"/>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4" name="Google Shape;13554;p39"/>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55" name="Google Shape;13555;p39"/>
              <p:cNvGrpSpPr/>
              <p:nvPr/>
            </p:nvGrpSpPr>
            <p:grpSpPr>
              <a:xfrm>
                <a:off x="4168541" y="3639523"/>
                <a:ext cx="31499" cy="26906"/>
                <a:chOff x="4168541" y="3639523"/>
                <a:chExt cx="31499" cy="26906"/>
              </a:xfrm>
            </p:grpSpPr>
            <p:sp>
              <p:nvSpPr>
                <p:cNvPr id="13556" name="Google Shape;13556;p39"/>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7" name="Google Shape;13557;p39"/>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58" name="Google Shape;13558;p39"/>
              <p:cNvGrpSpPr/>
              <p:nvPr/>
            </p:nvGrpSpPr>
            <p:grpSpPr>
              <a:xfrm>
                <a:off x="3965789" y="3393545"/>
                <a:ext cx="31405" cy="26945"/>
                <a:chOff x="3965789" y="3393545"/>
                <a:chExt cx="31405" cy="26945"/>
              </a:xfrm>
            </p:grpSpPr>
            <p:sp>
              <p:nvSpPr>
                <p:cNvPr id="13559" name="Google Shape;13559;p39"/>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0" name="Google Shape;13560;p39"/>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1" name="Google Shape;13561;p39"/>
              <p:cNvGrpSpPr/>
              <p:nvPr/>
            </p:nvGrpSpPr>
            <p:grpSpPr>
              <a:xfrm>
                <a:off x="3925166" y="3491008"/>
                <a:ext cx="31405" cy="27001"/>
                <a:chOff x="3925166" y="3491008"/>
                <a:chExt cx="31405" cy="27001"/>
              </a:xfrm>
            </p:grpSpPr>
            <p:sp>
              <p:nvSpPr>
                <p:cNvPr id="13562" name="Google Shape;13562;p39"/>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3" name="Google Shape;13563;p39"/>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4" name="Google Shape;13564;p39"/>
              <p:cNvGrpSpPr/>
              <p:nvPr/>
            </p:nvGrpSpPr>
            <p:grpSpPr>
              <a:xfrm>
                <a:off x="3682845" y="3340976"/>
                <a:ext cx="31397" cy="26898"/>
                <a:chOff x="3682845" y="3340976"/>
                <a:chExt cx="31397" cy="26898"/>
              </a:xfrm>
            </p:grpSpPr>
            <p:sp>
              <p:nvSpPr>
                <p:cNvPr id="13565" name="Google Shape;13565;p39"/>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6" name="Google Shape;13566;p39"/>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7" name="Google Shape;13567;p39"/>
              <p:cNvGrpSpPr/>
              <p:nvPr/>
            </p:nvGrpSpPr>
            <p:grpSpPr>
              <a:xfrm>
                <a:off x="3795393" y="3353725"/>
                <a:ext cx="31499" cy="26993"/>
                <a:chOff x="3795393" y="3353725"/>
                <a:chExt cx="31499" cy="26993"/>
              </a:xfrm>
            </p:grpSpPr>
            <p:sp>
              <p:nvSpPr>
                <p:cNvPr id="13568" name="Google Shape;13568;p39"/>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9" name="Google Shape;13569;p39"/>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0" name="Google Shape;13570;p39"/>
              <p:cNvGrpSpPr/>
              <p:nvPr/>
            </p:nvGrpSpPr>
            <p:grpSpPr>
              <a:xfrm>
                <a:off x="4176909" y="4363221"/>
                <a:ext cx="38924" cy="33316"/>
                <a:chOff x="4176909" y="4363221"/>
                <a:chExt cx="38924" cy="33316"/>
              </a:xfrm>
            </p:grpSpPr>
            <p:sp>
              <p:nvSpPr>
                <p:cNvPr id="13571" name="Google Shape;13571;p39"/>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2" name="Google Shape;13572;p39"/>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3" name="Google Shape;13573;p39"/>
              <p:cNvGrpSpPr/>
              <p:nvPr/>
            </p:nvGrpSpPr>
            <p:grpSpPr>
              <a:xfrm>
                <a:off x="4226191" y="4007660"/>
                <a:ext cx="33560" cy="28770"/>
                <a:chOff x="4226191" y="4007660"/>
                <a:chExt cx="33560" cy="28770"/>
              </a:xfrm>
            </p:grpSpPr>
            <p:sp>
              <p:nvSpPr>
                <p:cNvPr id="13574" name="Google Shape;13574;p39"/>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5" name="Google Shape;13575;p39"/>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6" name="Google Shape;13576;p39"/>
              <p:cNvGrpSpPr/>
              <p:nvPr/>
            </p:nvGrpSpPr>
            <p:grpSpPr>
              <a:xfrm>
                <a:off x="3597785" y="3377045"/>
                <a:ext cx="33591" cy="28699"/>
                <a:chOff x="3597785" y="3377045"/>
                <a:chExt cx="33591" cy="28699"/>
              </a:xfrm>
            </p:grpSpPr>
            <p:sp>
              <p:nvSpPr>
                <p:cNvPr id="13577" name="Google Shape;13577;p39"/>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8" name="Google Shape;13578;p39"/>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9" name="Google Shape;13579;p39"/>
              <p:cNvGrpSpPr/>
              <p:nvPr/>
            </p:nvGrpSpPr>
            <p:grpSpPr>
              <a:xfrm>
                <a:off x="3887870" y="3669796"/>
                <a:ext cx="33591" cy="28692"/>
                <a:chOff x="3887870" y="3669796"/>
                <a:chExt cx="33591" cy="28692"/>
              </a:xfrm>
            </p:grpSpPr>
            <p:sp>
              <p:nvSpPr>
                <p:cNvPr id="13580" name="Google Shape;13580;p39"/>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1" name="Google Shape;13581;p39"/>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82" name="Google Shape;13582;p39"/>
              <p:cNvGrpSpPr/>
              <p:nvPr/>
            </p:nvGrpSpPr>
            <p:grpSpPr>
              <a:xfrm>
                <a:off x="3818320" y="3481625"/>
                <a:ext cx="33497" cy="28770"/>
                <a:chOff x="3818320" y="3481625"/>
                <a:chExt cx="33497" cy="28770"/>
              </a:xfrm>
            </p:grpSpPr>
            <p:sp>
              <p:nvSpPr>
                <p:cNvPr id="13583" name="Google Shape;13583;p39"/>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4" name="Google Shape;13584;p39"/>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85" name="Google Shape;13585;p39"/>
              <p:cNvGrpSpPr/>
              <p:nvPr/>
            </p:nvGrpSpPr>
            <p:grpSpPr>
              <a:xfrm>
                <a:off x="4278139" y="4120948"/>
                <a:ext cx="37492" cy="32129"/>
                <a:chOff x="4278139" y="4120948"/>
                <a:chExt cx="37492" cy="32129"/>
              </a:xfrm>
            </p:grpSpPr>
            <p:sp>
              <p:nvSpPr>
                <p:cNvPr id="13586" name="Google Shape;13586;p39"/>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7" name="Google Shape;13587;p39"/>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88" name="Google Shape;13588;p39"/>
              <p:cNvGrpSpPr/>
              <p:nvPr/>
            </p:nvGrpSpPr>
            <p:grpSpPr>
              <a:xfrm>
                <a:off x="4419898" y="3977388"/>
                <a:ext cx="33497" cy="28692"/>
                <a:chOff x="4419898" y="3977388"/>
                <a:chExt cx="33497" cy="28692"/>
              </a:xfrm>
            </p:grpSpPr>
            <p:sp>
              <p:nvSpPr>
                <p:cNvPr id="13589" name="Google Shape;13589;p39"/>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0" name="Google Shape;13590;p39"/>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91" name="Google Shape;13591;p39"/>
              <p:cNvGrpSpPr/>
              <p:nvPr/>
            </p:nvGrpSpPr>
            <p:grpSpPr>
              <a:xfrm>
                <a:off x="4158930" y="4034684"/>
                <a:ext cx="33497" cy="28762"/>
                <a:chOff x="4158930" y="4034684"/>
                <a:chExt cx="33497" cy="28762"/>
              </a:xfrm>
            </p:grpSpPr>
            <p:sp>
              <p:nvSpPr>
                <p:cNvPr id="13592" name="Google Shape;13592;p39"/>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3" name="Google Shape;13593;p39"/>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94" name="Google Shape;13594;p39"/>
              <p:cNvGrpSpPr/>
              <p:nvPr/>
            </p:nvGrpSpPr>
            <p:grpSpPr>
              <a:xfrm>
                <a:off x="4134949" y="3957049"/>
                <a:ext cx="33497" cy="28770"/>
                <a:chOff x="4134949" y="3957049"/>
                <a:chExt cx="33497" cy="28770"/>
              </a:xfrm>
            </p:grpSpPr>
            <p:sp>
              <p:nvSpPr>
                <p:cNvPr id="13595" name="Google Shape;13595;p39"/>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6" name="Google Shape;13596;p39"/>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97" name="Google Shape;13597;p39"/>
              <p:cNvGrpSpPr/>
              <p:nvPr/>
            </p:nvGrpSpPr>
            <p:grpSpPr>
              <a:xfrm>
                <a:off x="4193653" y="4184403"/>
                <a:ext cx="43580" cy="37264"/>
                <a:chOff x="4193653" y="4184403"/>
                <a:chExt cx="43580" cy="37264"/>
              </a:xfrm>
            </p:grpSpPr>
            <p:sp>
              <p:nvSpPr>
                <p:cNvPr id="13598" name="Google Shape;13598;p39"/>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9" name="Google Shape;13599;p39"/>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00" name="Google Shape;13600;p39"/>
              <p:cNvGrpSpPr/>
              <p:nvPr/>
            </p:nvGrpSpPr>
            <p:grpSpPr>
              <a:xfrm>
                <a:off x="4343600" y="3943844"/>
                <a:ext cx="43580" cy="37312"/>
                <a:chOff x="4343600" y="3943844"/>
                <a:chExt cx="43580" cy="37312"/>
              </a:xfrm>
            </p:grpSpPr>
            <p:sp>
              <p:nvSpPr>
                <p:cNvPr id="13601" name="Google Shape;13601;p39"/>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2" name="Google Shape;13602;p39"/>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03" name="Google Shape;13603;p39"/>
              <p:cNvGrpSpPr/>
              <p:nvPr/>
            </p:nvGrpSpPr>
            <p:grpSpPr>
              <a:xfrm>
                <a:off x="4172339" y="3381693"/>
                <a:ext cx="31499" cy="27001"/>
                <a:chOff x="4172339" y="3381693"/>
                <a:chExt cx="31499" cy="27001"/>
              </a:xfrm>
            </p:grpSpPr>
            <p:sp>
              <p:nvSpPr>
                <p:cNvPr id="13604" name="Google Shape;13604;p39"/>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5" name="Google Shape;13605;p39"/>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09" name="Shape 13609"/>
        <p:cNvGrpSpPr/>
        <p:nvPr/>
      </p:nvGrpSpPr>
      <p:grpSpPr>
        <a:xfrm>
          <a:off x="0" y="0"/>
          <a:ext cx="0" cy="0"/>
          <a:chOff x="0" y="0"/>
          <a:chExt cx="0" cy="0"/>
        </a:xfrm>
      </p:grpSpPr>
      <p:grpSp>
        <p:nvGrpSpPr>
          <p:cNvPr id="13610" name="Google Shape;13610;p40"/>
          <p:cNvGrpSpPr/>
          <p:nvPr/>
        </p:nvGrpSpPr>
        <p:grpSpPr>
          <a:xfrm>
            <a:off x="2126623" y="3607908"/>
            <a:ext cx="1102891" cy="760337"/>
            <a:chOff x="4967783" y="2151471"/>
            <a:chExt cx="3920691" cy="2702940"/>
          </a:xfrm>
        </p:grpSpPr>
        <p:grpSp>
          <p:nvGrpSpPr>
            <p:cNvPr id="13611" name="Google Shape;13611;p40"/>
            <p:cNvGrpSpPr/>
            <p:nvPr/>
          </p:nvGrpSpPr>
          <p:grpSpPr>
            <a:xfrm>
              <a:off x="5045709" y="2252109"/>
              <a:ext cx="3761071" cy="2501708"/>
              <a:chOff x="2691784" y="1805334"/>
              <a:chExt cx="3761071" cy="2501708"/>
            </a:xfrm>
          </p:grpSpPr>
          <p:sp>
            <p:nvSpPr>
              <p:cNvPr id="13612" name="Google Shape;13612;p40"/>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3" name="Google Shape;13613;p40"/>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4" name="Google Shape;13614;p40"/>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5" name="Google Shape;13615;p40"/>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6" name="Google Shape;13616;p40"/>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7" name="Google Shape;13617;p40"/>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8" name="Google Shape;13618;p40"/>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19" name="Google Shape;13619;p40"/>
            <p:cNvGrpSpPr/>
            <p:nvPr/>
          </p:nvGrpSpPr>
          <p:grpSpPr>
            <a:xfrm>
              <a:off x="4967783" y="2151471"/>
              <a:ext cx="3920691" cy="2702940"/>
              <a:chOff x="2613858" y="1704696"/>
              <a:chExt cx="3920691" cy="2702940"/>
            </a:xfrm>
          </p:grpSpPr>
          <p:sp>
            <p:nvSpPr>
              <p:cNvPr id="13620" name="Google Shape;13620;p40"/>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1" name="Google Shape;13621;p40"/>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2" name="Google Shape;13622;p40"/>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3" name="Google Shape;13623;p40"/>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4" name="Google Shape;13624;p40"/>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625" name="Google Shape;13625;p40"/>
          <p:cNvGrpSpPr/>
          <p:nvPr/>
        </p:nvGrpSpPr>
        <p:grpSpPr>
          <a:xfrm>
            <a:off x="3530532" y="1496185"/>
            <a:ext cx="1561911" cy="708581"/>
            <a:chOff x="3530532" y="1496185"/>
            <a:chExt cx="1561911" cy="708581"/>
          </a:xfrm>
        </p:grpSpPr>
        <p:grpSp>
          <p:nvGrpSpPr>
            <p:cNvPr id="13626" name="Google Shape;13626;p40"/>
            <p:cNvGrpSpPr/>
            <p:nvPr/>
          </p:nvGrpSpPr>
          <p:grpSpPr>
            <a:xfrm>
              <a:off x="3720318" y="1857562"/>
              <a:ext cx="1372125" cy="54"/>
              <a:chOff x="3720318" y="1857562"/>
              <a:chExt cx="1372125" cy="54"/>
            </a:xfrm>
          </p:grpSpPr>
          <p:cxnSp>
            <p:nvCxnSpPr>
              <p:cNvPr id="13627" name="Google Shape;13627;p40"/>
              <p:cNvCxnSpPr>
                <a:endCxn id="13628" idx="2"/>
              </p:cNvCxnSpPr>
              <p:nvPr/>
            </p:nvCxnSpPr>
            <p:spPr>
              <a:xfrm>
                <a:off x="4440243" y="1857616"/>
                <a:ext cx="173400" cy="0"/>
              </a:xfrm>
              <a:prstGeom prst="straightConnector1">
                <a:avLst/>
              </a:prstGeom>
              <a:noFill/>
              <a:ln cap="flat" cmpd="sng" w="9525">
                <a:solidFill>
                  <a:srgbClr val="A5B7C6"/>
                </a:solidFill>
                <a:prstDash val="solid"/>
                <a:round/>
                <a:headEnd len="sm" w="sm" type="none"/>
                <a:tailEnd len="sm" w="sm" type="none"/>
              </a:ln>
            </p:spPr>
          </p:cxnSp>
          <p:cxnSp>
            <p:nvCxnSpPr>
              <p:cNvPr id="13629" name="Google Shape;13629;p40"/>
              <p:cNvCxnSpPr/>
              <p:nvPr/>
            </p:nvCxnSpPr>
            <p:spPr>
              <a:xfrm>
                <a:off x="4074943"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13630" name="Google Shape;13630;p40"/>
              <p:cNvCxnSpPr/>
              <p:nvPr/>
            </p:nvCxnSpPr>
            <p:spPr>
              <a:xfrm>
                <a:off x="3720318"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13631" name="Google Shape;13631;p40"/>
              <p:cNvCxnSpPr>
                <a:stCxn id="13628" idx="6"/>
              </p:cNvCxnSpPr>
              <p:nvPr/>
            </p:nvCxnSpPr>
            <p:spPr>
              <a:xfrm>
                <a:off x="4801443" y="1857616"/>
                <a:ext cx="291000" cy="0"/>
              </a:xfrm>
              <a:prstGeom prst="straightConnector1">
                <a:avLst/>
              </a:prstGeom>
              <a:noFill/>
              <a:ln cap="flat" cmpd="sng" w="9525">
                <a:solidFill>
                  <a:srgbClr val="A5B7C6"/>
                </a:solidFill>
                <a:prstDash val="solid"/>
                <a:round/>
                <a:headEnd len="sm" w="sm" type="none"/>
                <a:tailEnd len="med" w="med" type="triangle"/>
              </a:ln>
            </p:spPr>
          </p:cxnSp>
        </p:grpSp>
        <p:grpSp>
          <p:nvGrpSpPr>
            <p:cNvPr id="13632" name="Google Shape;13632;p40"/>
            <p:cNvGrpSpPr/>
            <p:nvPr/>
          </p:nvGrpSpPr>
          <p:grpSpPr>
            <a:xfrm>
              <a:off x="3567462" y="1496185"/>
              <a:ext cx="286500" cy="272915"/>
              <a:chOff x="3567462" y="1496185"/>
              <a:chExt cx="286500" cy="272915"/>
            </a:xfrm>
          </p:grpSpPr>
          <p:cxnSp>
            <p:nvCxnSpPr>
              <p:cNvPr id="13633" name="Google Shape;13633;p40"/>
              <p:cNvCxnSpPr/>
              <p:nvPr/>
            </p:nvCxnSpPr>
            <p:spPr>
              <a:xfrm rot="10800000">
                <a:off x="3626625" y="1596000"/>
                <a:ext cx="0" cy="173100"/>
              </a:xfrm>
              <a:prstGeom prst="straightConnector1">
                <a:avLst/>
              </a:prstGeom>
              <a:noFill/>
              <a:ln cap="flat" cmpd="sng" w="9525">
                <a:solidFill>
                  <a:srgbClr val="A5B7C6"/>
                </a:solidFill>
                <a:prstDash val="solid"/>
                <a:round/>
                <a:headEnd len="sm" w="sm" type="none"/>
                <a:tailEnd len="sm" w="sm" type="none"/>
              </a:ln>
            </p:spPr>
          </p:cxnSp>
          <p:sp>
            <p:nvSpPr>
              <p:cNvPr id="13634" name="Google Shape;13634;p40"/>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635" name="Google Shape;13635;p40"/>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6" name="Google Shape;13636;p40"/>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637" name="Google Shape;13637;p40"/>
            <p:cNvGrpSpPr/>
            <p:nvPr/>
          </p:nvGrpSpPr>
          <p:grpSpPr>
            <a:xfrm>
              <a:off x="3929014" y="1960574"/>
              <a:ext cx="286500" cy="242342"/>
              <a:chOff x="3929014" y="1960574"/>
              <a:chExt cx="286500" cy="242342"/>
            </a:xfrm>
          </p:grpSpPr>
          <p:cxnSp>
            <p:nvCxnSpPr>
              <p:cNvPr id="13638" name="Google Shape;13638;p40"/>
              <p:cNvCxnSpPr/>
              <p:nvPr/>
            </p:nvCxnSpPr>
            <p:spPr>
              <a:xfrm rot="10800000">
                <a:off x="3988400" y="1960574"/>
                <a:ext cx="0" cy="144300"/>
              </a:xfrm>
              <a:prstGeom prst="straightConnector1">
                <a:avLst/>
              </a:prstGeom>
              <a:noFill/>
              <a:ln cap="flat" cmpd="sng" w="9525">
                <a:solidFill>
                  <a:srgbClr val="A5B7C6"/>
                </a:solidFill>
                <a:prstDash val="solid"/>
                <a:round/>
                <a:headEnd len="sm" w="sm" type="none"/>
                <a:tailEnd len="sm" w="sm" type="none"/>
              </a:ln>
            </p:spPr>
          </p:cxnSp>
          <p:sp>
            <p:nvSpPr>
              <p:cNvPr id="13639" name="Google Shape;13639;p40"/>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40" name="Google Shape;13640;p40"/>
            <p:cNvGrpSpPr/>
            <p:nvPr/>
          </p:nvGrpSpPr>
          <p:grpSpPr>
            <a:xfrm>
              <a:off x="4290828" y="1496185"/>
              <a:ext cx="286500" cy="272915"/>
              <a:chOff x="4290828" y="1496185"/>
              <a:chExt cx="286500" cy="272915"/>
            </a:xfrm>
          </p:grpSpPr>
          <p:cxnSp>
            <p:nvCxnSpPr>
              <p:cNvPr id="13641" name="Google Shape;13641;p40"/>
              <p:cNvCxnSpPr/>
              <p:nvPr/>
            </p:nvCxnSpPr>
            <p:spPr>
              <a:xfrm rot="10800000">
                <a:off x="4350000" y="1596000"/>
                <a:ext cx="0" cy="173100"/>
              </a:xfrm>
              <a:prstGeom prst="straightConnector1">
                <a:avLst/>
              </a:prstGeom>
              <a:noFill/>
              <a:ln cap="flat" cmpd="sng" w="9525">
                <a:solidFill>
                  <a:srgbClr val="A5B7C6"/>
                </a:solidFill>
                <a:prstDash val="solid"/>
                <a:round/>
                <a:headEnd len="sm" w="sm" type="none"/>
                <a:tailEnd len="sm" w="sm" type="none"/>
              </a:ln>
            </p:spPr>
          </p:cxnSp>
          <p:sp>
            <p:nvSpPr>
              <p:cNvPr id="13642" name="Google Shape;13642;p40"/>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643" name="Google Shape;13643;p40"/>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8" name="Google Shape;13628;p40"/>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644" name="Google Shape;13644;p40"/>
            <p:cNvGrpSpPr/>
            <p:nvPr/>
          </p:nvGrpSpPr>
          <p:grpSpPr>
            <a:xfrm>
              <a:off x="4657726" y="1959674"/>
              <a:ext cx="286500" cy="245092"/>
              <a:chOff x="4657726" y="1959674"/>
              <a:chExt cx="286500" cy="245092"/>
            </a:xfrm>
          </p:grpSpPr>
          <p:cxnSp>
            <p:nvCxnSpPr>
              <p:cNvPr id="13645" name="Google Shape;13645;p40"/>
              <p:cNvCxnSpPr/>
              <p:nvPr/>
            </p:nvCxnSpPr>
            <p:spPr>
              <a:xfrm rot="10800000">
                <a:off x="4707475" y="1959674"/>
                <a:ext cx="0" cy="145200"/>
              </a:xfrm>
              <a:prstGeom prst="straightConnector1">
                <a:avLst/>
              </a:prstGeom>
              <a:noFill/>
              <a:ln cap="flat" cmpd="sng" w="9525">
                <a:solidFill>
                  <a:srgbClr val="A5B7C6"/>
                </a:solidFill>
                <a:prstDash val="solid"/>
                <a:round/>
                <a:headEnd len="sm" w="sm" type="none"/>
                <a:tailEnd len="sm" w="sm" type="none"/>
              </a:ln>
            </p:spPr>
          </p:cxnSp>
          <p:sp>
            <p:nvSpPr>
              <p:cNvPr id="13646" name="Google Shape;13646;p40"/>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647" name="Google Shape;13647;p40"/>
          <p:cNvGrpSpPr/>
          <p:nvPr/>
        </p:nvGrpSpPr>
        <p:grpSpPr>
          <a:xfrm>
            <a:off x="3512551" y="2358282"/>
            <a:ext cx="1597033" cy="378649"/>
            <a:chOff x="3512551" y="2358282"/>
            <a:chExt cx="1597033" cy="378649"/>
          </a:xfrm>
        </p:grpSpPr>
        <p:grpSp>
          <p:nvGrpSpPr>
            <p:cNvPr id="13648" name="Google Shape;13648;p40"/>
            <p:cNvGrpSpPr/>
            <p:nvPr/>
          </p:nvGrpSpPr>
          <p:grpSpPr>
            <a:xfrm>
              <a:off x="3738198" y="2553002"/>
              <a:ext cx="1145834" cy="117"/>
              <a:chOff x="3738198" y="2553002"/>
              <a:chExt cx="1145834" cy="117"/>
            </a:xfrm>
          </p:grpSpPr>
          <p:cxnSp>
            <p:nvCxnSpPr>
              <p:cNvPr id="13649" name="Google Shape;13649;p40"/>
              <p:cNvCxnSpPr/>
              <p:nvPr/>
            </p:nvCxnSpPr>
            <p:spPr>
              <a:xfrm>
                <a:off x="4195395"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13650" name="Google Shape;13650;p40"/>
              <p:cNvCxnSpPr/>
              <p:nvPr/>
            </p:nvCxnSpPr>
            <p:spPr>
              <a:xfrm>
                <a:off x="4652432"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13651" name="Google Shape;13651;p40"/>
              <p:cNvCxnSpPr>
                <a:stCxn id="13652" idx="6"/>
                <a:endCxn id="13653" idx="2"/>
              </p:cNvCxnSpPr>
              <p:nvPr/>
            </p:nvCxnSpPr>
            <p:spPr>
              <a:xfrm>
                <a:off x="3738198" y="2553119"/>
                <a:ext cx="231300" cy="0"/>
              </a:xfrm>
              <a:prstGeom prst="straightConnector1">
                <a:avLst/>
              </a:prstGeom>
              <a:noFill/>
              <a:ln cap="flat" cmpd="sng" w="9525">
                <a:solidFill>
                  <a:srgbClr val="435D74"/>
                </a:solidFill>
                <a:prstDash val="solid"/>
                <a:round/>
                <a:headEnd len="sm" w="sm" type="none"/>
                <a:tailEnd len="sm" w="sm" type="none"/>
              </a:ln>
            </p:spPr>
          </p:cxnSp>
        </p:grpSp>
        <p:grpSp>
          <p:nvGrpSpPr>
            <p:cNvPr id="13654" name="Google Shape;13654;p40"/>
            <p:cNvGrpSpPr/>
            <p:nvPr/>
          </p:nvGrpSpPr>
          <p:grpSpPr>
            <a:xfrm>
              <a:off x="3969644" y="2440153"/>
              <a:ext cx="225900" cy="296778"/>
              <a:chOff x="3969644" y="2440153"/>
              <a:chExt cx="225900" cy="296778"/>
            </a:xfrm>
          </p:grpSpPr>
          <p:cxnSp>
            <p:nvCxnSpPr>
              <p:cNvPr id="13655" name="Google Shape;13655;p40"/>
              <p:cNvCxnSpPr/>
              <p:nvPr/>
            </p:nvCxnSpPr>
            <p:spPr>
              <a:xfrm>
                <a:off x="4082390" y="2637031"/>
                <a:ext cx="0" cy="99900"/>
              </a:xfrm>
              <a:prstGeom prst="straightConnector1">
                <a:avLst/>
              </a:prstGeom>
              <a:noFill/>
              <a:ln cap="flat" cmpd="sng" w="9525">
                <a:solidFill>
                  <a:srgbClr val="435D74"/>
                </a:solidFill>
                <a:prstDash val="solid"/>
                <a:round/>
                <a:headEnd len="sm" w="sm" type="none"/>
                <a:tailEnd len="sm" w="sm" type="none"/>
              </a:ln>
            </p:spPr>
          </p:cxnSp>
          <p:sp>
            <p:nvSpPr>
              <p:cNvPr id="13653" name="Google Shape;13653;p40"/>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6" name="Google Shape;13656;p40"/>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57" name="Google Shape;13657;p40"/>
            <p:cNvGrpSpPr/>
            <p:nvPr/>
          </p:nvGrpSpPr>
          <p:grpSpPr>
            <a:xfrm>
              <a:off x="4426818" y="2358282"/>
              <a:ext cx="225600" cy="307471"/>
              <a:chOff x="4426818" y="2358282"/>
              <a:chExt cx="225600" cy="307471"/>
            </a:xfrm>
          </p:grpSpPr>
          <p:cxnSp>
            <p:nvCxnSpPr>
              <p:cNvPr id="13658" name="Google Shape;13658;p40"/>
              <p:cNvCxnSpPr>
                <a:stCxn id="13659" idx="0"/>
              </p:cNvCxnSpPr>
              <p:nvPr/>
            </p:nvCxnSpPr>
            <p:spPr>
              <a:xfrm rot="10800000">
                <a:off x="4539644" y="2358282"/>
                <a:ext cx="0" cy="110700"/>
              </a:xfrm>
              <a:prstGeom prst="straightConnector1">
                <a:avLst/>
              </a:prstGeom>
              <a:noFill/>
              <a:ln cap="flat" cmpd="sng" w="9525">
                <a:solidFill>
                  <a:srgbClr val="435D74"/>
                </a:solidFill>
                <a:prstDash val="solid"/>
                <a:round/>
                <a:headEnd len="sm" w="sm" type="none"/>
                <a:tailEnd len="sm" w="sm" type="none"/>
              </a:ln>
            </p:spPr>
          </p:cxnSp>
          <p:sp>
            <p:nvSpPr>
              <p:cNvPr id="13660" name="Google Shape;13660;p40"/>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9" name="Google Shape;13659;p40"/>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61" name="Google Shape;13661;p40"/>
            <p:cNvGrpSpPr/>
            <p:nvPr/>
          </p:nvGrpSpPr>
          <p:grpSpPr>
            <a:xfrm>
              <a:off x="4883984" y="2440153"/>
              <a:ext cx="225600" cy="296478"/>
              <a:chOff x="4883984" y="2440153"/>
              <a:chExt cx="225600" cy="296478"/>
            </a:xfrm>
          </p:grpSpPr>
          <p:cxnSp>
            <p:nvCxnSpPr>
              <p:cNvPr id="13662" name="Google Shape;13662;p40"/>
              <p:cNvCxnSpPr/>
              <p:nvPr/>
            </p:nvCxnSpPr>
            <p:spPr>
              <a:xfrm>
                <a:off x="4996858" y="2637031"/>
                <a:ext cx="0" cy="99600"/>
              </a:xfrm>
              <a:prstGeom prst="straightConnector1">
                <a:avLst/>
              </a:prstGeom>
              <a:noFill/>
              <a:ln cap="flat" cmpd="sng" w="9525">
                <a:solidFill>
                  <a:srgbClr val="435D74"/>
                </a:solidFill>
                <a:prstDash val="solid"/>
                <a:round/>
                <a:headEnd len="sm" w="sm" type="none"/>
                <a:tailEnd len="sm" w="sm" type="none"/>
              </a:ln>
            </p:spPr>
          </p:cxnSp>
          <p:sp>
            <p:nvSpPr>
              <p:cNvPr id="13663" name="Google Shape;13663;p40"/>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4" name="Google Shape;13664;p40"/>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65" name="Google Shape;13665;p40"/>
            <p:cNvGrpSpPr/>
            <p:nvPr/>
          </p:nvGrpSpPr>
          <p:grpSpPr>
            <a:xfrm>
              <a:off x="3512551" y="2358356"/>
              <a:ext cx="225647" cy="307629"/>
              <a:chOff x="2182679" y="2005014"/>
              <a:chExt cx="792300" cy="1080158"/>
            </a:xfrm>
          </p:grpSpPr>
          <p:cxnSp>
            <p:nvCxnSpPr>
              <p:cNvPr id="13666" name="Google Shape;13666;p40"/>
              <p:cNvCxnSpPr>
                <a:stCxn id="13667" idx="0"/>
              </p:cNvCxnSpPr>
              <p:nvPr/>
            </p:nvCxnSpPr>
            <p:spPr>
              <a:xfrm rot="10800000">
                <a:off x="2578961" y="2005014"/>
                <a:ext cx="0" cy="388800"/>
              </a:xfrm>
              <a:prstGeom prst="straightConnector1">
                <a:avLst/>
              </a:prstGeom>
              <a:noFill/>
              <a:ln cap="flat" cmpd="sng" w="9525">
                <a:solidFill>
                  <a:srgbClr val="435D74"/>
                </a:solidFill>
                <a:prstDash val="solid"/>
                <a:round/>
                <a:headEnd len="sm" w="sm" type="none"/>
                <a:tailEnd len="sm" w="sm" type="none"/>
              </a:ln>
            </p:spPr>
          </p:cxnSp>
          <p:sp>
            <p:nvSpPr>
              <p:cNvPr id="13652" name="Google Shape;13652;p40"/>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7" name="Google Shape;13667;p40"/>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668" name="Google Shape;13668;p40"/>
          <p:cNvGrpSpPr/>
          <p:nvPr/>
        </p:nvGrpSpPr>
        <p:grpSpPr>
          <a:xfrm>
            <a:off x="6872633" y="1182079"/>
            <a:ext cx="1559809" cy="722610"/>
            <a:chOff x="634175" y="2986275"/>
            <a:chExt cx="3147949" cy="1458344"/>
          </a:xfrm>
        </p:grpSpPr>
        <p:cxnSp>
          <p:nvCxnSpPr>
            <p:cNvPr id="13669" name="Google Shape;13669;p40"/>
            <p:cNvCxnSpPr>
              <a:stCxn id="13670" idx="4"/>
              <a:endCxn id="13671" idx="0"/>
            </p:cNvCxnSpPr>
            <p:nvPr/>
          </p:nvCxnSpPr>
          <p:spPr>
            <a:xfrm>
              <a:off x="929975" y="3577875"/>
              <a:ext cx="591300" cy="275100"/>
            </a:xfrm>
            <a:prstGeom prst="straightConnector1">
              <a:avLst/>
            </a:prstGeom>
            <a:noFill/>
            <a:ln cap="flat" cmpd="sng" w="9525">
              <a:solidFill>
                <a:srgbClr val="435D74"/>
              </a:solidFill>
              <a:prstDash val="solid"/>
              <a:round/>
              <a:headEnd len="sm" w="sm" type="none"/>
              <a:tailEnd len="sm" w="sm" type="none"/>
            </a:ln>
          </p:spPr>
        </p:cxnSp>
        <p:cxnSp>
          <p:nvCxnSpPr>
            <p:cNvPr id="13672" name="Google Shape;13672;p40"/>
            <p:cNvCxnSpPr>
              <a:stCxn id="13671" idx="0"/>
              <a:endCxn id="13673"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13674" name="Google Shape;13674;p40"/>
            <p:cNvCxnSpPr>
              <a:stCxn id="13673" idx="4"/>
              <a:endCxn id="13675" idx="0"/>
            </p:cNvCxnSpPr>
            <p:nvPr/>
          </p:nvCxnSpPr>
          <p:spPr>
            <a:xfrm>
              <a:off x="2208152" y="3577875"/>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13676" name="Google Shape;13676;p40"/>
            <p:cNvCxnSpPr>
              <a:stCxn id="13675" idx="0"/>
              <a:endCxn id="13677"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sm" w="sm" type="none"/>
              <a:tailEnd len="sm" w="sm" type="none"/>
            </a:ln>
          </p:spPr>
        </p:cxnSp>
        <p:sp>
          <p:nvSpPr>
            <p:cNvPr id="13677" name="Google Shape;13677;p40"/>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13673" name="Google Shape;13673;p40"/>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13670" name="Google Shape;13670;p40"/>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13675" name="Google Shape;13675;p40"/>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13671" name="Google Shape;13671;p40"/>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grpSp>
        <p:nvGrpSpPr>
          <p:cNvPr id="13678" name="Google Shape;13678;p40"/>
          <p:cNvGrpSpPr/>
          <p:nvPr/>
        </p:nvGrpSpPr>
        <p:grpSpPr>
          <a:xfrm>
            <a:off x="3526424" y="2891987"/>
            <a:ext cx="1570719" cy="294123"/>
            <a:chOff x="998425" y="1182125"/>
            <a:chExt cx="1065400" cy="199500"/>
          </a:xfrm>
        </p:grpSpPr>
        <p:sp>
          <p:nvSpPr>
            <p:cNvPr id="13679" name="Google Shape;13679;p4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0" name="Google Shape;13680;p4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1" name="Google Shape;13681;p4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2" name="Google Shape;13682;p4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3" name="Google Shape;13683;p4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84" name="Google Shape;13684;p40"/>
          <p:cNvGrpSpPr/>
          <p:nvPr/>
        </p:nvGrpSpPr>
        <p:grpSpPr>
          <a:xfrm>
            <a:off x="6869680" y="2009474"/>
            <a:ext cx="1565716" cy="366729"/>
            <a:chOff x="1247650" y="2075423"/>
            <a:chExt cx="6648477" cy="1557238"/>
          </a:xfrm>
        </p:grpSpPr>
        <p:sp>
          <p:nvSpPr>
            <p:cNvPr id="13685" name="Google Shape;13685;p4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6" name="Google Shape;13686;p4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7" name="Google Shape;13687;p4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8" name="Google Shape;13688;p4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9" name="Google Shape;13689;p4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0" name="Google Shape;13690;p4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91" name="Google Shape;13691;p40"/>
          <p:cNvGrpSpPr/>
          <p:nvPr/>
        </p:nvGrpSpPr>
        <p:grpSpPr>
          <a:xfrm>
            <a:off x="6853992" y="3158289"/>
            <a:ext cx="1597061" cy="663440"/>
            <a:chOff x="6796238" y="3158297"/>
            <a:chExt cx="1630319" cy="677257"/>
          </a:xfrm>
        </p:grpSpPr>
        <p:cxnSp>
          <p:nvCxnSpPr>
            <p:cNvPr id="13692" name="Google Shape;13692;p40"/>
            <p:cNvCxnSpPr/>
            <p:nvPr/>
          </p:nvCxnSpPr>
          <p:spPr>
            <a:xfrm>
              <a:off x="7012244"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13693" name="Google Shape;13693;p40"/>
            <p:cNvCxnSpPr/>
            <p:nvPr/>
          </p:nvCxnSpPr>
          <p:spPr>
            <a:xfrm>
              <a:off x="7810957"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13694" name="Google Shape;13694;p40"/>
            <p:cNvCxnSpPr/>
            <p:nvPr/>
          </p:nvCxnSpPr>
          <p:spPr>
            <a:xfrm rot="10800000">
              <a:off x="8196652" y="3170826"/>
              <a:ext cx="0" cy="169800"/>
            </a:xfrm>
            <a:prstGeom prst="straightConnector1">
              <a:avLst/>
            </a:prstGeom>
            <a:noFill/>
            <a:ln cap="flat" cmpd="sng" w="9525">
              <a:solidFill>
                <a:srgbClr val="A5B7C6"/>
              </a:solidFill>
              <a:prstDash val="solid"/>
              <a:round/>
              <a:headEnd len="sm" w="sm" type="none"/>
              <a:tailEnd len="med" w="med" type="diamond"/>
            </a:ln>
          </p:spPr>
        </p:cxnSp>
        <p:cxnSp>
          <p:nvCxnSpPr>
            <p:cNvPr id="13695" name="Google Shape;13695;p40"/>
            <p:cNvCxnSpPr/>
            <p:nvPr/>
          </p:nvCxnSpPr>
          <p:spPr>
            <a:xfrm rot="10800000">
              <a:off x="7411601" y="3158297"/>
              <a:ext cx="0" cy="170700"/>
            </a:xfrm>
            <a:prstGeom prst="straightConnector1">
              <a:avLst/>
            </a:prstGeom>
            <a:noFill/>
            <a:ln cap="flat" cmpd="sng" w="9525">
              <a:solidFill>
                <a:srgbClr val="A5B7C6"/>
              </a:solidFill>
              <a:prstDash val="solid"/>
              <a:round/>
              <a:headEnd len="sm" w="sm" type="none"/>
              <a:tailEnd len="med" w="med" type="diamond"/>
            </a:ln>
          </p:spPr>
        </p:cxnSp>
        <p:grpSp>
          <p:nvGrpSpPr>
            <p:cNvPr id="13696" name="Google Shape;13696;p40"/>
            <p:cNvGrpSpPr/>
            <p:nvPr/>
          </p:nvGrpSpPr>
          <p:grpSpPr>
            <a:xfrm>
              <a:off x="6796238" y="3311904"/>
              <a:ext cx="1630319" cy="377697"/>
              <a:chOff x="6796238" y="3311904"/>
              <a:chExt cx="1630319" cy="377697"/>
            </a:xfrm>
          </p:grpSpPr>
          <p:sp>
            <p:nvSpPr>
              <p:cNvPr id="13697" name="Google Shape;13697;p40"/>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8" name="Google Shape;13698;p40"/>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9" name="Google Shape;13699;p40"/>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700" name="Google Shape;13700;p40"/>
          <p:cNvGrpSpPr/>
          <p:nvPr/>
        </p:nvGrpSpPr>
        <p:grpSpPr>
          <a:xfrm>
            <a:off x="5375130" y="1179681"/>
            <a:ext cx="1368606" cy="1593806"/>
            <a:chOff x="1839112" y="2209163"/>
            <a:chExt cx="1918159" cy="2233785"/>
          </a:xfrm>
        </p:grpSpPr>
        <p:sp>
          <p:nvSpPr>
            <p:cNvPr id="13701" name="Google Shape;13701;p40"/>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2" name="Google Shape;13702;p40"/>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3" name="Google Shape;13703;p40"/>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3704" name="Google Shape;13704;p40"/>
            <p:cNvCxnSpPr>
              <a:stCxn id="13701" idx="6"/>
              <a:endCxn id="13702" idx="2"/>
            </p:cNvCxnSpPr>
            <p:nvPr/>
          </p:nvCxnSpPr>
          <p:spPr>
            <a:xfrm>
              <a:off x="2414212" y="2496713"/>
              <a:ext cx="768000" cy="600"/>
            </a:xfrm>
            <a:prstGeom prst="bentConnector3">
              <a:avLst>
                <a:gd fmla="val -545127" name="adj1"/>
              </a:avLst>
            </a:prstGeom>
            <a:noFill/>
            <a:ln cap="flat" cmpd="sng" w="9525">
              <a:solidFill>
                <a:srgbClr val="325D79"/>
              </a:solidFill>
              <a:prstDash val="solid"/>
              <a:round/>
              <a:headEnd len="sm" w="sm" type="none"/>
              <a:tailEnd len="sm" w="sm" type="none"/>
            </a:ln>
          </p:spPr>
        </p:cxnSp>
        <p:cxnSp>
          <p:nvCxnSpPr>
            <p:cNvPr id="13705" name="Google Shape;13705;p40"/>
            <p:cNvCxnSpPr>
              <a:stCxn id="13702" idx="4"/>
              <a:endCxn id="13706" idx="0"/>
            </p:cNvCxnSpPr>
            <p:nvPr/>
          </p:nvCxnSpPr>
          <p:spPr>
            <a:xfrm rot="5400000">
              <a:off x="2669921" y="2240963"/>
              <a:ext cx="256500" cy="1343100"/>
            </a:xfrm>
            <a:prstGeom prst="bentConnector3">
              <a:avLst>
                <a:gd fmla="val 722626" name="adj1"/>
              </a:avLst>
            </a:prstGeom>
            <a:noFill/>
            <a:ln cap="flat" cmpd="sng" w="9525">
              <a:solidFill>
                <a:srgbClr val="325D79"/>
              </a:solidFill>
              <a:prstDash val="solid"/>
              <a:round/>
              <a:headEnd len="sm" w="sm" type="none"/>
              <a:tailEnd len="sm" w="sm" type="none"/>
            </a:ln>
          </p:spPr>
        </p:cxnSp>
        <p:cxnSp>
          <p:nvCxnSpPr>
            <p:cNvPr id="13707" name="Google Shape;13707;p40"/>
            <p:cNvCxnSpPr>
              <a:stCxn id="13706" idx="6"/>
              <a:endCxn id="13703" idx="2"/>
            </p:cNvCxnSpPr>
            <p:nvPr/>
          </p:nvCxnSpPr>
          <p:spPr>
            <a:xfrm>
              <a:off x="2414212" y="3328316"/>
              <a:ext cx="768000" cy="600"/>
            </a:xfrm>
            <a:prstGeom prst="bentConnector3">
              <a:avLst>
                <a:gd fmla="val -545127" name="adj1"/>
              </a:avLst>
            </a:prstGeom>
            <a:noFill/>
            <a:ln cap="flat" cmpd="sng" w="9525">
              <a:solidFill>
                <a:srgbClr val="325D79"/>
              </a:solidFill>
              <a:prstDash val="solid"/>
              <a:round/>
              <a:headEnd len="sm" w="sm" type="none"/>
              <a:tailEnd len="sm" w="sm" type="none"/>
            </a:ln>
          </p:spPr>
        </p:cxnSp>
        <p:cxnSp>
          <p:nvCxnSpPr>
            <p:cNvPr id="13708" name="Google Shape;13708;p40"/>
            <p:cNvCxnSpPr>
              <a:stCxn id="13703" idx="4"/>
              <a:endCxn id="13709" idx="0"/>
            </p:cNvCxnSpPr>
            <p:nvPr/>
          </p:nvCxnSpPr>
          <p:spPr>
            <a:xfrm rot="5400000">
              <a:off x="2672171" y="3070316"/>
              <a:ext cx="252000" cy="1343100"/>
            </a:xfrm>
            <a:prstGeom prst="bentConnector3">
              <a:avLst>
                <a:gd fmla="val 866782" name="adj1"/>
              </a:avLst>
            </a:prstGeom>
            <a:noFill/>
            <a:ln cap="flat" cmpd="sng" w="9525">
              <a:solidFill>
                <a:srgbClr val="325D79"/>
              </a:solidFill>
              <a:prstDash val="solid"/>
              <a:round/>
              <a:headEnd len="sm" w="sm" type="none"/>
              <a:tailEnd len="sm" w="sm" type="none"/>
            </a:ln>
          </p:spPr>
        </p:cxnSp>
        <p:sp>
          <p:nvSpPr>
            <p:cNvPr id="13706" name="Google Shape;13706;p40"/>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9" name="Google Shape;13709;p40"/>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0" name="Google Shape;13710;p40"/>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3711" name="Google Shape;13711;p40"/>
            <p:cNvCxnSpPr>
              <a:endCxn id="13710" idx="2"/>
            </p:cNvCxnSpPr>
            <p:nvPr/>
          </p:nvCxnSpPr>
          <p:spPr>
            <a:xfrm>
              <a:off x="2413871" y="4154498"/>
              <a:ext cx="768300" cy="900"/>
            </a:xfrm>
            <a:prstGeom prst="bentConnector3">
              <a:avLst>
                <a:gd fmla="val -544929" name="adj1"/>
              </a:avLst>
            </a:prstGeom>
            <a:noFill/>
            <a:ln cap="flat" cmpd="sng" w="9525">
              <a:solidFill>
                <a:srgbClr val="325D79"/>
              </a:solidFill>
              <a:prstDash val="solid"/>
              <a:round/>
              <a:headEnd len="sm" w="sm" type="none"/>
              <a:tailEnd len="sm" w="sm" type="none"/>
            </a:ln>
          </p:spPr>
        </p:cxnSp>
      </p:grpSp>
      <p:grpSp>
        <p:nvGrpSpPr>
          <p:cNvPr id="13712" name="Google Shape;13712;p40"/>
          <p:cNvGrpSpPr/>
          <p:nvPr/>
        </p:nvGrpSpPr>
        <p:grpSpPr>
          <a:xfrm>
            <a:off x="3507503" y="1185917"/>
            <a:ext cx="1637968" cy="154942"/>
            <a:chOff x="238125" y="2506075"/>
            <a:chExt cx="7115411" cy="673075"/>
          </a:xfrm>
        </p:grpSpPr>
        <p:sp>
          <p:nvSpPr>
            <p:cNvPr id="13713" name="Google Shape;13713;p4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4" name="Google Shape;13714;p4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5" name="Google Shape;13715;p4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6" name="Google Shape;13716;p4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7" name="Google Shape;13717;p4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18" name="Google Shape;13718;p40"/>
          <p:cNvGrpSpPr/>
          <p:nvPr/>
        </p:nvGrpSpPr>
        <p:grpSpPr>
          <a:xfrm>
            <a:off x="746187" y="1507514"/>
            <a:ext cx="2476762" cy="91743"/>
            <a:chOff x="1464850" y="436376"/>
            <a:chExt cx="6001362" cy="222300"/>
          </a:xfrm>
        </p:grpSpPr>
        <p:sp>
          <p:nvSpPr>
            <p:cNvPr id="13719" name="Google Shape;13719;p40"/>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0" name="Google Shape;13720;p40"/>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1" name="Google Shape;13721;p40"/>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2" name="Google Shape;13722;p40"/>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3" name="Google Shape;13723;p40"/>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3724" name="Google Shape;13724;p40"/>
            <p:cNvCxnSpPr/>
            <p:nvPr/>
          </p:nvCxnSpPr>
          <p:spPr>
            <a:xfrm>
              <a:off x="1798637"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13725" name="Google Shape;13725;p40"/>
            <p:cNvCxnSpPr/>
            <p:nvPr/>
          </p:nvCxnSpPr>
          <p:spPr>
            <a:xfrm>
              <a:off x="327624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13726" name="Google Shape;13726;p40"/>
            <p:cNvCxnSpPr/>
            <p:nvPr/>
          </p:nvCxnSpPr>
          <p:spPr>
            <a:xfrm>
              <a:off x="475389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13727" name="Google Shape;13727;p40"/>
            <p:cNvCxnSpPr/>
            <p:nvPr/>
          </p:nvCxnSpPr>
          <p:spPr>
            <a:xfrm>
              <a:off x="6143961" y="547513"/>
              <a:ext cx="988200" cy="0"/>
            </a:xfrm>
            <a:prstGeom prst="straightConnector1">
              <a:avLst/>
            </a:prstGeom>
            <a:noFill/>
            <a:ln cap="flat" cmpd="sng" w="9525">
              <a:solidFill>
                <a:srgbClr val="5F7D95"/>
              </a:solidFill>
              <a:prstDash val="solid"/>
              <a:round/>
              <a:headEnd len="sm" w="sm" type="none"/>
              <a:tailEnd len="sm" w="sm" type="none"/>
            </a:ln>
          </p:spPr>
        </p:cxnSp>
      </p:grpSp>
      <p:grpSp>
        <p:nvGrpSpPr>
          <p:cNvPr id="13728" name="Google Shape;13728;p40"/>
          <p:cNvGrpSpPr/>
          <p:nvPr/>
        </p:nvGrpSpPr>
        <p:grpSpPr>
          <a:xfrm>
            <a:off x="732455" y="2742980"/>
            <a:ext cx="1452710" cy="651923"/>
            <a:chOff x="803162" y="2667727"/>
            <a:chExt cx="1411906" cy="633611"/>
          </a:xfrm>
        </p:grpSpPr>
        <p:cxnSp>
          <p:nvCxnSpPr>
            <p:cNvPr id="13729" name="Google Shape;13729;p40"/>
            <p:cNvCxnSpPr>
              <a:stCxn id="13730" idx="2"/>
              <a:endCxn id="13731" idx="0"/>
            </p:cNvCxnSpPr>
            <p:nvPr/>
          </p:nvCxnSpPr>
          <p:spPr>
            <a:xfrm flipH="1" rot="-5400000">
              <a:off x="1629114" y="2672827"/>
              <a:ext cx="129300" cy="369300"/>
            </a:xfrm>
            <a:prstGeom prst="bentConnector3">
              <a:avLst>
                <a:gd fmla="val -10724" name="adj1"/>
              </a:avLst>
            </a:prstGeom>
            <a:noFill/>
            <a:ln cap="flat" cmpd="sng" w="9525">
              <a:solidFill>
                <a:srgbClr val="C2C2C2"/>
              </a:solidFill>
              <a:prstDash val="solid"/>
              <a:round/>
              <a:headEnd len="sm" w="sm" type="none"/>
              <a:tailEnd len="sm" w="sm" type="none"/>
            </a:ln>
          </p:spPr>
        </p:cxnSp>
        <p:cxnSp>
          <p:nvCxnSpPr>
            <p:cNvPr id="13732" name="Google Shape;13732;p40"/>
            <p:cNvCxnSpPr>
              <a:stCxn id="13733" idx="0"/>
              <a:endCxn id="13730" idx="2"/>
            </p:cNvCxnSpPr>
            <p:nvPr/>
          </p:nvCxnSpPr>
          <p:spPr>
            <a:xfrm rot="-5400000">
              <a:off x="1259830" y="2672682"/>
              <a:ext cx="129300" cy="369300"/>
            </a:xfrm>
            <a:prstGeom prst="bentConnector3">
              <a:avLst>
                <a:gd fmla="val 110649" name="adj1"/>
              </a:avLst>
            </a:prstGeom>
            <a:noFill/>
            <a:ln cap="flat" cmpd="sng" w="9525">
              <a:solidFill>
                <a:srgbClr val="C2C2C2"/>
              </a:solidFill>
              <a:prstDash val="solid"/>
              <a:round/>
              <a:headEnd len="sm" w="sm" type="none"/>
              <a:tailEnd len="sm" w="sm" type="none"/>
            </a:ln>
          </p:spPr>
        </p:cxnSp>
        <p:cxnSp>
          <p:nvCxnSpPr>
            <p:cNvPr id="13734" name="Google Shape;13734;p40"/>
            <p:cNvCxnSpPr>
              <a:stCxn id="13733" idx="2"/>
              <a:endCxn id="13735" idx="0"/>
            </p:cNvCxnSpPr>
            <p:nvPr/>
          </p:nvCxnSpPr>
          <p:spPr>
            <a:xfrm flipH="1" rot="-5400000">
              <a:off x="1163380" y="3023532"/>
              <a:ext cx="129300" cy="176400"/>
            </a:xfrm>
            <a:prstGeom prst="bentConnector3">
              <a:avLst>
                <a:gd fmla="val -16247" name="adj1"/>
              </a:avLst>
            </a:prstGeom>
            <a:noFill/>
            <a:ln cap="flat" cmpd="sng" w="9525">
              <a:solidFill>
                <a:srgbClr val="C2C2C2"/>
              </a:solidFill>
              <a:prstDash val="solid"/>
              <a:round/>
              <a:headEnd len="sm" w="sm" type="none"/>
              <a:tailEnd len="sm" w="sm" type="none"/>
            </a:ln>
          </p:spPr>
        </p:cxnSp>
        <p:cxnSp>
          <p:nvCxnSpPr>
            <p:cNvPr id="13736" name="Google Shape;13736;p40"/>
            <p:cNvCxnSpPr>
              <a:stCxn id="13737" idx="0"/>
              <a:endCxn id="13733" idx="2"/>
            </p:cNvCxnSpPr>
            <p:nvPr/>
          </p:nvCxnSpPr>
          <p:spPr>
            <a:xfrm rot="-5400000">
              <a:off x="987062" y="3023388"/>
              <a:ext cx="129300" cy="176400"/>
            </a:xfrm>
            <a:prstGeom prst="bentConnector3">
              <a:avLst>
                <a:gd fmla="val 116172" name="adj1"/>
              </a:avLst>
            </a:prstGeom>
            <a:noFill/>
            <a:ln cap="flat" cmpd="sng" w="9525">
              <a:solidFill>
                <a:srgbClr val="C2C2C2"/>
              </a:solidFill>
              <a:prstDash val="solid"/>
              <a:round/>
              <a:headEnd len="sm" w="sm" type="none"/>
              <a:tailEnd len="sm" w="sm" type="none"/>
            </a:ln>
          </p:spPr>
        </p:cxnSp>
        <p:cxnSp>
          <p:nvCxnSpPr>
            <p:cNvPr id="13738" name="Google Shape;13738;p40"/>
            <p:cNvCxnSpPr>
              <a:stCxn id="13731" idx="2"/>
              <a:endCxn id="13739" idx="0"/>
            </p:cNvCxnSpPr>
            <p:nvPr/>
          </p:nvCxnSpPr>
          <p:spPr>
            <a:xfrm flipH="1" rot="-5400000">
              <a:off x="1901948" y="3023532"/>
              <a:ext cx="129300" cy="176400"/>
            </a:xfrm>
            <a:prstGeom prst="bentConnector3">
              <a:avLst>
                <a:gd fmla="val -16247" name="adj1"/>
              </a:avLst>
            </a:prstGeom>
            <a:noFill/>
            <a:ln cap="flat" cmpd="sng" w="9525">
              <a:solidFill>
                <a:srgbClr val="C2C2C2"/>
              </a:solidFill>
              <a:prstDash val="solid"/>
              <a:round/>
              <a:headEnd len="sm" w="sm" type="none"/>
              <a:tailEnd len="sm" w="sm" type="none"/>
            </a:ln>
          </p:spPr>
        </p:cxnSp>
        <p:cxnSp>
          <p:nvCxnSpPr>
            <p:cNvPr id="13740" name="Google Shape;13740;p40"/>
            <p:cNvCxnSpPr>
              <a:stCxn id="13741" idx="0"/>
              <a:endCxn id="13731" idx="2"/>
            </p:cNvCxnSpPr>
            <p:nvPr/>
          </p:nvCxnSpPr>
          <p:spPr>
            <a:xfrm rot="-5400000">
              <a:off x="1725631" y="3023388"/>
              <a:ext cx="129300" cy="176400"/>
            </a:xfrm>
            <a:prstGeom prst="bentConnector3">
              <a:avLst>
                <a:gd fmla="val 116172" name="adj1"/>
              </a:avLst>
            </a:prstGeom>
            <a:noFill/>
            <a:ln cap="flat" cmpd="sng" w="9525">
              <a:solidFill>
                <a:srgbClr val="C2C2C2"/>
              </a:solidFill>
              <a:prstDash val="solid"/>
              <a:round/>
              <a:headEnd len="sm" w="sm" type="none"/>
              <a:tailEnd len="sm" w="sm" type="none"/>
            </a:ln>
          </p:spPr>
        </p:cxnSp>
        <p:sp>
          <p:nvSpPr>
            <p:cNvPr id="13737" name="Google Shape;13737;p40"/>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3735" name="Google Shape;13735;p40"/>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3741" name="Google Shape;13741;p40"/>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3739" name="Google Shape;13739;p40"/>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3731" name="Google Shape;13731;p40"/>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3733" name="Google Shape;13733;p40"/>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3730" name="Google Shape;13730;p40"/>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grpSp>
      <p:grpSp>
        <p:nvGrpSpPr>
          <p:cNvPr id="13742" name="Google Shape;13742;p40"/>
          <p:cNvGrpSpPr/>
          <p:nvPr/>
        </p:nvGrpSpPr>
        <p:grpSpPr>
          <a:xfrm>
            <a:off x="732456" y="1178518"/>
            <a:ext cx="2518541" cy="209309"/>
            <a:chOff x="803163" y="1111966"/>
            <a:chExt cx="2447800" cy="203430"/>
          </a:xfrm>
        </p:grpSpPr>
        <p:grpSp>
          <p:nvGrpSpPr>
            <p:cNvPr id="13743" name="Google Shape;13743;p40"/>
            <p:cNvGrpSpPr/>
            <p:nvPr/>
          </p:nvGrpSpPr>
          <p:grpSpPr>
            <a:xfrm>
              <a:off x="1958180" y="1111966"/>
              <a:ext cx="588019" cy="121396"/>
              <a:chOff x="4808316" y="2800065"/>
              <a:chExt cx="1999386" cy="412910"/>
            </a:xfrm>
          </p:grpSpPr>
          <p:sp>
            <p:nvSpPr>
              <p:cNvPr id="13744" name="Google Shape;13744;p40"/>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745" name="Google Shape;13745;p40"/>
              <p:cNvGrpSpPr/>
              <p:nvPr/>
            </p:nvGrpSpPr>
            <p:grpSpPr>
              <a:xfrm>
                <a:off x="4808316" y="2800065"/>
                <a:ext cx="92400" cy="411825"/>
                <a:chOff x="845575" y="2563700"/>
                <a:chExt cx="92400" cy="411825"/>
              </a:xfrm>
            </p:grpSpPr>
            <p:cxnSp>
              <p:nvCxnSpPr>
                <p:cNvPr id="13746" name="Google Shape;13746;p4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3747" name="Google Shape;13747;p4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3748" name="Google Shape;13748;p40"/>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3749" name="Google Shape;13749;p40"/>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750" name="Google Shape;13750;p40"/>
            <p:cNvGrpSpPr/>
            <p:nvPr/>
          </p:nvGrpSpPr>
          <p:grpSpPr>
            <a:xfrm>
              <a:off x="803163" y="1111974"/>
              <a:ext cx="591158" cy="121545"/>
              <a:chOff x="803163" y="1111974"/>
              <a:chExt cx="591158" cy="121545"/>
            </a:xfrm>
          </p:grpSpPr>
          <p:grpSp>
            <p:nvGrpSpPr>
              <p:cNvPr id="13751" name="Google Shape;13751;p40"/>
              <p:cNvGrpSpPr/>
              <p:nvPr/>
            </p:nvGrpSpPr>
            <p:grpSpPr>
              <a:xfrm>
                <a:off x="803163" y="1111974"/>
                <a:ext cx="27175" cy="121077"/>
                <a:chOff x="845575" y="2563700"/>
                <a:chExt cx="92400" cy="411825"/>
              </a:xfrm>
            </p:grpSpPr>
            <p:cxnSp>
              <p:nvCxnSpPr>
                <p:cNvPr id="13752" name="Google Shape;13752;p4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3753" name="Google Shape;13753;p4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54" name="Google Shape;13754;p40"/>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55" name="Google Shape;13755;p40"/>
            <p:cNvGrpSpPr/>
            <p:nvPr/>
          </p:nvGrpSpPr>
          <p:grpSpPr>
            <a:xfrm>
              <a:off x="1381910" y="1194219"/>
              <a:ext cx="588340" cy="121177"/>
              <a:chOff x="1381910" y="1194219"/>
              <a:chExt cx="588340" cy="121177"/>
            </a:xfrm>
          </p:grpSpPr>
          <p:grpSp>
            <p:nvGrpSpPr>
              <p:cNvPr id="13756" name="Google Shape;13756;p40"/>
              <p:cNvGrpSpPr/>
              <p:nvPr/>
            </p:nvGrpSpPr>
            <p:grpSpPr>
              <a:xfrm rot="10800000">
                <a:off x="1381910" y="1194319"/>
                <a:ext cx="27175" cy="121077"/>
                <a:chOff x="2070100" y="2563700"/>
                <a:chExt cx="92400" cy="411825"/>
              </a:xfrm>
            </p:grpSpPr>
            <p:cxnSp>
              <p:nvCxnSpPr>
                <p:cNvPr id="13757" name="Google Shape;13757;p4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3758" name="Google Shape;13758;p4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59" name="Google Shape;13759;p40"/>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60" name="Google Shape;13760;p40"/>
            <p:cNvGrpSpPr/>
            <p:nvPr/>
          </p:nvGrpSpPr>
          <p:grpSpPr>
            <a:xfrm>
              <a:off x="2532079" y="1194219"/>
              <a:ext cx="704928" cy="121177"/>
              <a:chOff x="2532079" y="1194219"/>
              <a:chExt cx="704928" cy="121177"/>
            </a:xfrm>
          </p:grpSpPr>
          <p:grpSp>
            <p:nvGrpSpPr>
              <p:cNvPr id="13761" name="Google Shape;13761;p40"/>
              <p:cNvGrpSpPr/>
              <p:nvPr/>
            </p:nvGrpSpPr>
            <p:grpSpPr>
              <a:xfrm rot="10800000">
                <a:off x="2532079" y="1194319"/>
                <a:ext cx="27175" cy="121077"/>
                <a:chOff x="2070100" y="2563700"/>
                <a:chExt cx="92400" cy="411825"/>
              </a:xfrm>
            </p:grpSpPr>
            <p:cxnSp>
              <p:nvCxnSpPr>
                <p:cNvPr id="13762" name="Google Shape;13762;p4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3763" name="Google Shape;13763;p4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64" name="Google Shape;13764;p40"/>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765" name="Google Shape;13765;p40"/>
          <p:cNvGrpSpPr/>
          <p:nvPr/>
        </p:nvGrpSpPr>
        <p:grpSpPr>
          <a:xfrm>
            <a:off x="3525467" y="3875150"/>
            <a:ext cx="1567778" cy="491677"/>
            <a:chOff x="5194708" y="3484366"/>
            <a:chExt cx="3148148" cy="987304"/>
          </a:xfrm>
        </p:grpSpPr>
        <p:grpSp>
          <p:nvGrpSpPr>
            <p:cNvPr id="13766" name="Google Shape;13766;p40"/>
            <p:cNvGrpSpPr/>
            <p:nvPr/>
          </p:nvGrpSpPr>
          <p:grpSpPr>
            <a:xfrm>
              <a:off x="7531521" y="3484366"/>
              <a:ext cx="811335" cy="987304"/>
              <a:chOff x="3379425" y="1617275"/>
              <a:chExt cx="1090650" cy="1327200"/>
            </a:xfrm>
          </p:grpSpPr>
          <p:sp>
            <p:nvSpPr>
              <p:cNvPr id="13767" name="Google Shape;13767;p4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8" name="Google Shape;13768;p4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9" name="Google Shape;13769;p4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70" name="Google Shape;13770;p40"/>
            <p:cNvGrpSpPr/>
            <p:nvPr/>
          </p:nvGrpSpPr>
          <p:grpSpPr>
            <a:xfrm>
              <a:off x="6752546" y="3484366"/>
              <a:ext cx="811428" cy="987304"/>
              <a:chOff x="2332275" y="1617275"/>
              <a:chExt cx="1090775" cy="1327200"/>
            </a:xfrm>
          </p:grpSpPr>
          <p:sp>
            <p:nvSpPr>
              <p:cNvPr id="13771" name="Google Shape;13771;p4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2" name="Google Shape;13772;p4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3" name="Google Shape;13773;p4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74" name="Google Shape;13774;p40"/>
            <p:cNvGrpSpPr/>
            <p:nvPr/>
          </p:nvGrpSpPr>
          <p:grpSpPr>
            <a:xfrm>
              <a:off x="5973664" y="3484366"/>
              <a:ext cx="811335" cy="987304"/>
              <a:chOff x="1285250" y="1617275"/>
              <a:chExt cx="1090650" cy="1327200"/>
            </a:xfrm>
          </p:grpSpPr>
          <p:sp>
            <p:nvSpPr>
              <p:cNvPr id="13775" name="Google Shape;13775;p4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6" name="Google Shape;13776;p4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7" name="Google Shape;13777;p4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78" name="Google Shape;13778;p40"/>
            <p:cNvGrpSpPr/>
            <p:nvPr/>
          </p:nvGrpSpPr>
          <p:grpSpPr>
            <a:xfrm>
              <a:off x="5194708" y="3484366"/>
              <a:ext cx="811409" cy="987304"/>
              <a:chOff x="238125" y="1617275"/>
              <a:chExt cx="1090750" cy="1327200"/>
            </a:xfrm>
          </p:grpSpPr>
          <p:sp>
            <p:nvSpPr>
              <p:cNvPr id="13779" name="Google Shape;13779;p4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0" name="Google Shape;13780;p4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1" name="Google Shape;13781;p4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782" name="Google Shape;13782;p40"/>
          <p:cNvGrpSpPr/>
          <p:nvPr/>
        </p:nvGrpSpPr>
        <p:grpSpPr>
          <a:xfrm>
            <a:off x="3486076" y="3355561"/>
            <a:ext cx="1616964" cy="346256"/>
            <a:chOff x="1808063" y="4294338"/>
            <a:chExt cx="3370782" cy="721817"/>
          </a:xfrm>
        </p:grpSpPr>
        <p:sp>
          <p:nvSpPr>
            <p:cNvPr id="13783" name="Google Shape;13783;p4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4" name="Google Shape;13784;p4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5" name="Google Shape;13785;p4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6" name="Google Shape;13786;p4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7" name="Google Shape;13787;p4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8" name="Google Shape;13788;p4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9" name="Google Shape;13789;p4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0" name="Google Shape;13790;p4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1" name="Google Shape;13791;p4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2" name="Google Shape;13792;p4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3" name="Google Shape;13793;p40"/>
          <p:cNvGrpSpPr/>
          <p:nvPr/>
        </p:nvGrpSpPr>
        <p:grpSpPr>
          <a:xfrm>
            <a:off x="764288" y="3641590"/>
            <a:ext cx="1295882" cy="646587"/>
            <a:chOff x="834100" y="3642869"/>
            <a:chExt cx="1259483" cy="628426"/>
          </a:xfrm>
        </p:grpSpPr>
        <p:sp>
          <p:nvSpPr>
            <p:cNvPr id="13794" name="Google Shape;13794;p40"/>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5" name="Google Shape;13795;p40"/>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6" name="Google Shape;13796;p40"/>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7" name="Google Shape;13797;p40"/>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8" name="Google Shape;13798;p40"/>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9" name="Google Shape;13799;p40"/>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0" name="Google Shape;13800;p40"/>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1" name="Google Shape;13801;p40"/>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2" name="Google Shape;13802;p40"/>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3" name="Google Shape;13803;p40"/>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4" name="Google Shape;13804;p40"/>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5" name="Google Shape;13805;p40"/>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6" name="Google Shape;13806;p40"/>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7" name="Google Shape;13807;p40"/>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8" name="Google Shape;13808;p40"/>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9" name="Google Shape;13809;p40"/>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0" name="Google Shape;13810;p40"/>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1" name="Google Shape;13811;p40"/>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2" name="Google Shape;13812;p40"/>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3" name="Google Shape;13813;p40"/>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4" name="Google Shape;13814;p40"/>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5" name="Google Shape;13815;p40"/>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6" name="Google Shape;13816;p40"/>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7" name="Google Shape;13817;p40"/>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8" name="Google Shape;13818;p40"/>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819" name="Google Shape;13819;p40"/>
            <p:cNvGrpSpPr/>
            <p:nvPr/>
          </p:nvGrpSpPr>
          <p:grpSpPr>
            <a:xfrm>
              <a:off x="1360364" y="3847835"/>
              <a:ext cx="208119" cy="224359"/>
              <a:chOff x="1360769" y="3847100"/>
              <a:chExt cx="208119" cy="224359"/>
            </a:xfrm>
          </p:grpSpPr>
          <p:sp>
            <p:nvSpPr>
              <p:cNvPr id="13820" name="Google Shape;13820;p40"/>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1" name="Google Shape;13821;p40"/>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2" name="Google Shape;13822;p40"/>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3" name="Google Shape;13823;p40"/>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4" name="Google Shape;13824;p40"/>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5" name="Google Shape;13825;p40"/>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6" name="Google Shape;13826;p40"/>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7" name="Google Shape;13827;p40"/>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8" name="Google Shape;13828;p40"/>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9" name="Google Shape;13829;p40"/>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0" name="Google Shape;13830;p40"/>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1" name="Google Shape;13831;p40"/>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2" name="Google Shape;13832;p40"/>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3" name="Google Shape;13833;p40"/>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4" name="Google Shape;13834;p40"/>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5" name="Google Shape;13835;p40"/>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6" name="Google Shape;13836;p40"/>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7" name="Google Shape;13837;p40"/>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8" name="Google Shape;13838;p40"/>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9" name="Google Shape;13839;p40"/>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840" name="Google Shape;13840;p40"/>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1" name="Google Shape;13841;p40"/>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2" name="Google Shape;13842;p40"/>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3" name="Google Shape;13843;p40"/>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4" name="Google Shape;13844;p40"/>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5" name="Google Shape;13845;p40"/>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6" name="Google Shape;13846;p40"/>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7" name="Google Shape;13847;p40"/>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8" name="Google Shape;13848;p40"/>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9" name="Google Shape;13849;p40"/>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0" name="Google Shape;13850;p40"/>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1" name="Google Shape;13851;p40"/>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2" name="Google Shape;13852;p40"/>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3" name="Google Shape;13853;p40"/>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54" name="Google Shape;13854;p40"/>
          <p:cNvGrpSpPr/>
          <p:nvPr/>
        </p:nvGrpSpPr>
        <p:grpSpPr>
          <a:xfrm rot="5400000">
            <a:off x="5977401" y="3438087"/>
            <a:ext cx="164064" cy="1414916"/>
            <a:chOff x="4428249" y="1369375"/>
            <a:chExt cx="36905" cy="429569"/>
          </a:xfrm>
        </p:grpSpPr>
        <p:sp>
          <p:nvSpPr>
            <p:cNvPr id="13855" name="Google Shape;13855;p40"/>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6" name="Google Shape;13856;p40"/>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7" name="Google Shape;13857;p40"/>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8" name="Google Shape;13858;p40"/>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9" name="Google Shape;13859;p40"/>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0" name="Google Shape;13860;p40"/>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1" name="Google Shape;13861;p40"/>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2" name="Google Shape;13862;p40"/>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3" name="Google Shape;13863;p40"/>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4" name="Google Shape;13864;p40"/>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5" name="Google Shape;13865;p40"/>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6" name="Google Shape;13866;p40"/>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7" name="Google Shape;13867;p40"/>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8" name="Google Shape;13868;p40"/>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9" name="Google Shape;13869;p40"/>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0" name="Google Shape;13870;p40"/>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1" name="Google Shape;13871;p40"/>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2" name="Google Shape;13872;p40"/>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3" name="Google Shape;13873;p40"/>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4" name="Google Shape;13874;p40"/>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5" name="Google Shape;13875;p40"/>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6" name="Google Shape;13876;p40"/>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7" name="Google Shape;13877;p40"/>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8" name="Google Shape;13878;p40"/>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9" name="Google Shape;13879;p40"/>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0" name="Google Shape;13880;p40"/>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1" name="Google Shape;13881;p40"/>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2" name="Google Shape;13882;p40"/>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3" name="Google Shape;13883;p40"/>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4" name="Google Shape;13884;p40"/>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5" name="Google Shape;13885;p40"/>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6" name="Google Shape;13886;p40"/>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87" name="Google Shape;13887;p40"/>
          <p:cNvGrpSpPr/>
          <p:nvPr/>
        </p:nvGrpSpPr>
        <p:grpSpPr>
          <a:xfrm flipH="1" rot="10800000">
            <a:off x="5349830" y="3026630"/>
            <a:ext cx="1419207" cy="24808"/>
            <a:chOff x="219558" y="4738465"/>
            <a:chExt cx="5852400" cy="102300"/>
          </a:xfrm>
        </p:grpSpPr>
        <p:cxnSp>
          <p:nvCxnSpPr>
            <p:cNvPr id="13888" name="Google Shape;13888;p40"/>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3889" name="Google Shape;13889;p40"/>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0" name="Google Shape;13890;p40"/>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1" name="Google Shape;13891;p40"/>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2" name="Google Shape;13892;p40"/>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3" name="Google Shape;13893;p40"/>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94" name="Google Shape;13894;p40"/>
          <p:cNvGrpSpPr/>
          <p:nvPr/>
        </p:nvGrpSpPr>
        <p:grpSpPr>
          <a:xfrm>
            <a:off x="5361148" y="3399694"/>
            <a:ext cx="1396569" cy="385016"/>
            <a:chOff x="5286284" y="2966544"/>
            <a:chExt cx="1396569" cy="385016"/>
          </a:xfrm>
        </p:grpSpPr>
        <p:cxnSp>
          <p:nvCxnSpPr>
            <p:cNvPr id="13895" name="Google Shape;13895;p40"/>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3896" name="Google Shape;13896;p40"/>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3897" name="Google Shape;13897;p40"/>
            <p:cNvGrpSpPr/>
            <p:nvPr/>
          </p:nvGrpSpPr>
          <p:grpSpPr>
            <a:xfrm>
              <a:off x="5287688" y="3173364"/>
              <a:ext cx="1395165" cy="74100"/>
              <a:chOff x="5287688" y="3173364"/>
              <a:chExt cx="1395165" cy="74100"/>
            </a:xfrm>
          </p:grpSpPr>
          <p:cxnSp>
            <p:nvCxnSpPr>
              <p:cNvPr id="13898" name="Google Shape;13898;p40"/>
              <p:cNvCxnSpPr/>
              <p:nvPr/>
            </p:nvCxnSpPr>
            <p:spPr>
              <a:xfrm>
                <a:off x="6682853" y="3173540"/>
                <a:ext cx="0" cy="73800"/>
              </a:xfrm>
              <a:prstGeom prst="straightConnector1">
                <a:avLst/>
              </a:prstGeom>
              <a:noFill/>
              <a:ln cap="flat" cmpd="sng" w="9525">
                <a:solidFill>
                  <a:srgbClr val="5F7D95"/>
                </a:solidFill>
                <a:prstDash val="solid"/>
                <a:round/>
                <a:headEnd len="sm" w="sm" type="none"/>
                <a:tailEnd len="sm" w="sm" type="none"/>
              </a:ln>
            </p:spPr>
          </p:cxnSp>
          <p:cxnSp>
            <p:nvCxnSpPr>
              <p:cNvPr id="13899" name="Google Shape;13899;p40"/>
              <p:cNvCxnSpPr/>
              <p:nvPr/>
            </p:nvCxnSpPr>
            <p:spPr>
              <a:xfrm>
                <a:off x="5287688" y="3210371"/>
                <a:ext cx="1394700" cy="0"/>
              </a:xfrm>
              <a:prstGeom prst="straightConnector1">
                <a:avLst/>
              </a:prstGeom>
              <a:noFill/>
              <a:ln cap="flat" cmpd="sng" w="9525">
                <a:solidFill>
                  <a:srgbClr val="5F7D95"/>
                </a:solidFill>
                <a:prstDash val="solid"/>
                <a:round/>
                <a:headEnd len="sm" w="sm" type="none"/>
                <a:tailEnd len="sm" w="sm" type="none"/>
              </a:ln>
            </p:spPr>
          </p:cxnSp>
          <p:cxnSp>
            <p:nvCxnSpPr>
              <p:cNvPr id="13900" name="Google Shape;13900;p40"/>
              <p:cNvCxnSpPr/>
              <p:nvPr/>
            </p:nvCxnSpPr>
            <p:spPr>
              <a:xfrm>
                <a:off x="5518476"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3901" name="Google Shape;13901;p40"/>
              <p:cNvCxnSpPr/>
              <p:nvPr/>
            </p:nvCxnSpPr>
            <p:spPr>
              <a:xfrm>
                <a:off x="5287935"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3902" name="Google Shape;13902;p40"/>
              <p:cNvCxnSpPr/>
              <p:nvPr/>
            </p:nvCxnSpPr>
            <p:spPr>
              <a:xfrm>
                <a:off x="5751239"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3903" name="Google Shape;13903;p40"/>
              <p:cNvCxnSpPr/>
              <p:nvPr/>
            </p:nvCxnSpPr>
            <p:spPr>
              <a:xfrm>
                <a:off x="5982252"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3904" name="Google Shape;13904;p40"/>
              <p:cNvCxnSpPr/>
              <p:nvPr/>
            </p:nvCxnSpPr>
            <p:spPr>
              <a:xfrm>
                <a:off x="6216184"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3905" name="Google Shape;13905;p40"/>
              <p:cNvCxnSpPr/>
              <p:nvPr/>
            </p:nvCxnSpPr>
            <p:spPr>
              <a:xfrm>
                <a:off x="6449534" y="3173364"/>
                <a:ext cx="0" cy="74100"/>
              </a:xfrm>
              <a:prstGeom prst="straightConnector1">
                <a:avLst/>
              </a:prstGeom>
              <a:noFill/>
              <a:ln cap="flat" cmpd="sng" w="9525">
                <a:solidFill>
                  <a:srgbClr val="5F7D95"/>
                </a:solidFill>
                <a:prstDash val="solid"/>
                <a:round/>
                <a:headEnd len="sm" w="sm" type="none"/>
                <a:tailEnd len="sm" w="sm" type="none"/>
              </a:ln>
            </p:spPr>
          </p:cxnSp>
        </p:grpSp>
        <p:cxnSp>
          <p:nvCxnSpPr>
            <p:cNvPr id="13906" name="Google Shape;13906;p40"/>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3907" name="Google Shape;13907;p40"/>
          <p:cNvGrpSpPr/>
          <p:nvPr/>
        </p:nvGrpSpPr>
        <p:grpSpPr>
          <a:xfrm>
            <a:off x="2047214" y="1818470"/>
            <a:ext cx="1182275" cy="662027"/>
            <a:chOff x="2029517" y="1732295"/>
            <a:chExt cx="1149067" cy="643432"/>
          </a:xfrm>
        </p:grpSpPr>
        <p:grpSp>
          <p:nvGrpSpPr>
            <p:cNvPr id="13908" name="Google Shape;13908;p40"/>
            <p:cNvGrpSpPr/>
            <p:nvPr/>
          </p:nvGrpSpPr>
          <p:grpSpPr>
            <a:xfrm>
              <a:off x="2708660" y="1746937"/>
              <a:ext cx="455426" cy="244429"/>
              <a:chOff x="2700693" y="1746937"/>
              <a:chExt cx="455426" cy="244429"/>
            </a:xfrm>
          </p:grpSpPr>
          <p:grpSp>
            <p:nvGrpSpPr>
              <p:cNvPr id="13909" name="Google Shape;13909;p40"/>
              <p:cNvGrpSpPr/>
              <p:nvPr/>
            </p:nvGrpSpPr>
            <p:grpSpPr>
              <a:xfrm>
                <a:off x="2905682" y="1782817"/>
                <a:ext cx="250437" cy="208549"/>
                <a:chOff x="2905682" y="1782817"/>
                <a:chExt cx="250437" cy="208549"/>
              </a:xfrm>
            </p:grpSpPr>
            <p:cxnSp>
              <p:nvCxnSpPr>
                <p:cNvPr id="13910" name="Google Shape;13910;p40"/>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13911" name="Google Shape;13911;p40"/>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12" name="Google Shape;13912;p40"/>
              <p:cNvGrpSpPr/>
              <p:nvPr/>
            </p:nvGrpSpPr>
            <p:grpSpPr>
              <a:xfrm>
                <a:off x="2700693" y="1746937"/>
                <a:ext cx="449966" cy="72374"/>
                <a:chOff x="2700693" y="1746937"/>
                <a:chExt cx="449966" cy="72374"/>
              </a:xfrm>
            </p:grpSpPr>
            <p:cxnSp>
              <p:nvCxnSpPr>
                <p:cNvPr id="13913" name="Google Shape;13913;p40"/>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13914" name="Google Shape;13914;p40"/>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915" name="Google Shape;13915;p40"/>
            <p:cNvGrpSpPr/>
            <p:nvPr/>
          </p:nvGrpSpPr>
          <p:grpSpPr>
            <a:xfrm>
              <a:off x="2029517" y="1732295"/>
              <a:ext cx="1149067" cy="643432"/>
              <a:chOff x="2029517" y="1732295"/>
              <a:chExt cx="1149067" cy="643432"/>
            </a:xfrm>
          </p:grpSpPr>
          <p:grpSp>
            <p:nvGrpSpPr>
              <p:cNvPr id="13916" name="Google Shape;13916;p40"/>
              <p:cNvGrpSpPr/>
              <p:nvPr/>
            </p:nvGrpSpPr>
            <p:grpSpPr>
              <a:xfrm>
                <a:off x="2703618" y="2103152"/>
                <a:ext cx="474966" cy="260017"/>
                <a:chOff x="2703618" y="2103152"/>
                <a:chExt cx="474966" cy="260017"/>
              </a:xfrm>
            </p:grpSpPr>
            <p:grpSp>
              <p:nvGrpSpPr>
                <p:cNvPr id="13917" name="Google Shape;13917;p40"/>
                <p:cNvGrpSpPr/>
                <p:nvPr/>
              </p:nvGrpSpPr>
              <p:grpSpPr>
                <a:xfrm>
                  <a:off x="2703618" y="2290640"/>
                  <a:ext cx="450291" cy="72529"/>
                  <a:chOff x="2703618" y="2290640"/>
                  <a:chExt cx="450291" cy="72529"/>
                </a:xfrm>
              </p:grpSpPr>
              <p:cxnSp>
                <p:nvCxnSpPr>
                  <p:cNvPr id="13918" name="Google Shape;13918;p40"/>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13919" name="Google Shape;13919;p40"/>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20" name="Google Shape;13920;p40"/>
                <p:cNvGrpSpPr/>
                <p:nvPr/>
              </p:nvGrpSpPr>
              <p:grpSpPr>
                <a:xfrm>
                  <a:off x="2908607" y="2103152"/>
                  <a:ext cx="269977" cy="223538"/>
                  <a:chOff x="2908607" y="2103152"/>
                  <a:chExt cx="269977" cy="223538"/>
                </a:xfrm>
              </p:grpSpPr>
              <p:cxnSp>
                <p:nvCxnSpPr>
                  <p:cNvPr id="13921" name="Google Shape;13921;p40"/>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13922" name="Google Shape;13922;p40"/>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923" name="Google Shape;13923;p40"/>
              <p:cNvGrpSpPr/>
              <p:nvPr/>
            </p:nvGrpSpPr>
            <p:grpSpPr>
              <a:xfrm>
                <a:off x="2029517" y="1732295"/>
                <a:ext cx="685827" cy="643432"/>
                <a:chOff x="2029517" y="1732295"/>
                <a:chExt cx="685827" cy="643432"/>
              </a:xfrm>
            </p:grpSpPr>
            <p:sp>
              <p:nvSpPr>
                <p:cNvPr id="13924" name="Google Shape;13924;p40"/>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925" name="Google Shape;13925;p40"/>
                <p:cNvGrpSpPr/>
                <p:nvPr/>
              </p:nvGrpSpPr>
              <p:grpSpPr>
                <a:xfrm>
                  <a:off x="2158948" y="1732295"/>
                  <a:ext cx="556396" cy="333108"/>
                  <a:chOff x="2158948" y="1732295"/>
                  <a:chExt cx="556396" cy="333108"/>
                </a:xfrm>
              </p:grpSpPr>
              <p:cxnSp>
                <p:nvCxnSpPr>
                  <p:cNvPr id="13926" name="Google Shape;13926;p40"/>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13927" name="Google Shape;13927;p40"/>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28" name="Google Shape;13928;p40"/>
                <p:cNvGrpSpPr/>
                <p:nvPr/>
              </p:nvGrpSpPr>
              <p:grpSpPr>
                <a:xfrm>
                  <a:off x="2159908" y="2065057"/>
                  <a:ext cx="550885" cy="310670"/>
                  <a:chOff x="2159908" y="2065057"/>
                  <a:chExt cx="550885" cy="310670"/>
                </a:xfrm>
              </p:grpSpPr>
              <p:cxnSp>
                <p:nvCxnSpPr>
                  <p:cNvPr id="13929" name="Google Shape;13929;p40"/>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13930" name="Google Shape;13930;p40"/>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nvGrpSpPr>
          <p:cNvPr id="13931" name="Google Shape;13931;p40"/>
          <p:cNvGrpSpPr/>
          <p:nvPr/>
        </p:nvGrpSpPr>
        <p:grpSpPr>
          <a:xfrm>
            <a:off x="732462" y="1766083"/>
            <a:ext cx="962652" cy="810058"/>
            <a:chOff x="844912" y="1681380"/>
            <a:chExt cx="935612" cy="787305"/>
          </a:xfrm>
        </p:grpSpPr>
        <p:grpSp>
          <p:nvGrpSpPr>
            <p:cNvPr id="13932" name="Google Shape;13932;p40"/>
            <p:cNvGrpSpPr/>
            <p:nvPr/>
          </p:nvGrpSpPr>
          <p:grpSpPr>
            <a:xfrm>
              <a:off x="844912" y="1819635"/>
              <a:ext cx="329837" cy="510016"/>
              <a:chOff x="844912" y="1819635"/>
              <a:chExt cx="329837" cy="510016"/>
            </a:xfrm>
          </p:grpSpPr>
          <p:sp>
            <p:nvSpPr>
              <p:cNvPr id="13933" name="Google Shape;13933;p40"/>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4" name="Google Shape;13934;p40"/>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5" name="Google Shape;13935;p40"/>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6" name="Google Shape;13936;p40"/>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7" name="Google Shape;13937;p40"/>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8" name="Google Shape;13938;p40"/>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39" name="Google Shape;13939;p40"/>
            <p:cNvGrpSpPr/>
            <p:nvPr/>
          </p:nvGrpSpPr>
          <p:grpSpPr>
            <a:xfrm>
              <a:off x="1284601" y="2158168"/>
              <a:ext cx="495923" cy="310517"/>
              <a:chOff x="1284601" y="2158168"/>
              <a:chExt cx="495923" cy="310517"/>
            </a:xfrm>
          </p:grpSpPr>
          <p:sp>
            <p:nvSpPr>
              <p:cNvPr id="13940" name="Google Shape;13940;p40"/>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941" name="Google Shape;13941;p40"/>
              <p:cNvGrpSpPr/>
              <p:nvPr/>
            </p:nvGrpSpPr>
            <p:grpSpPr>
              <a:xfrm>
                <a:off x="1507666" y="2158168"/>
                <a:ext cx="272858" cy="310517"/>
                <a:chOff x="1507666" y="2158168"/>
                <a:chExt cx="272858" cy="310517"/>
              </a:xfrm>
            </p:grpSpPr>
            <p:grpSp>
              <p:nvGrpSpPr>
                <p:cNvPr id="13942" name="Google Shape;13942;p40"/>
                <p:cNvGrpSpPr/>
                <p:nvPr/>
              </p:nvGrpSpPr>
              <p:grpSpPr>
                <a:xfrm>
                  <a:off x="1507666" y="2176104"/>
                  <a:ext cx="166395" cy="273150"/>
                  <a:chOff x="1507666" y="2176104"/>
                  <a:chExt cx="166395" cy="273150"/>
                </a:xfrm>
              </p:grpSpPr>
              <p:sp>
                <p:nvSpPr>
                  <p:cNvPr id="13943" name="Google Shape;13943;p40"/>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4" name="Google Shape;13944;p40"/>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5" name="Google Shape;13945;p40"/>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6" name="Google Shape;13946;p40"/>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7" name="Google Shape;13947;p40"/>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8" name="Google Shape;13948;p40"/>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9" name="Google Shape;13949;p40"/>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50" name="Google Shape;13950;p40"/>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1" name="Google Shape;13951;p40"/>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952" name="Google Shape;13952;p40"/>
            <p:cNvGrpSpPr/>
            <p:nvPr/>
          </p:nvGrpSpPr>
          <p:grpSpPr>
            <a:xfrm>
              <a:off x="1284601" y="1681380"/>
              <a:ext cx="495923" cy="310517"/>
              <a:chOff x="1284601" y="1681380"/>
              <a:chExt cx="495923" cy="310517"/>
            </a:xfrm>
          </p:grpSpPr>
          <p:sp>
            <p:nvSpPr>
              <p:cNvPr id="13953" name="Google Shape;13953;p40"/>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954" name="Google Shape;13954;p40"/>
              <p:cNvGrpSpPr/>
              <p:nvPr/>
            </p:nvGrpSpPr>
            <p:grpSpPr>
              <a:xfrm>
                <a:off x="1507666" y="1681380"/>
                <a:ext cx="272858" cy="310517"/>
                <a:chOff x="1507666" y="1681380"/>
                <a:chExt cx="272858" cy="310517"/>
              </a:xfrm>
            </p:grpSpPr>
            <p:grpSp>
              <p:nvGrpSpPr>
                <p:cNvPr id="13955" name="Google Shape;13955;p40"/>
                <p:cNvGrpSpPr/>
                <p:nvPr/>
              </p:nvGrpSpPr>
              <p:grpSpPr>
                <a:xfrm>
                  <a:off x="1507666" y="1700120"/>
                  <a:ext cx="166395" cy="272984"/>
                  <a:chOff x="1507666" y="1700120"/>
                  <a:chExt cx="166395" cy="272984"/>
                </a:xfrm>
              </p:grpSpPr>
              <p:sp>
                <p:nvSpPr>
                  <p:cNvPr id="13956" name="Google Shape;13956;p40"/>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7" name="Google Shape;13957;p40"/>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8" name="Google Shape;13958;p40"/>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9" name="Google Shape;13959;p40"/>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0" name="Google Shape;13960;p40"/>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1" name="Google Shape;13961;p40"/>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2" name="Google Shape;13962;p40"/>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63" name="Google Shape;13963;p40"/>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4" name="Google Shape;13964;p40"/>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3965" name="Google Shape;13965;p40"/>
          <p:cNvGrpSpPr/>
          <p:nvPr/>
        </p:nvGrpSpPr>
        <p:grpSpPr>
          <a:xfrm>
            <a:off x="6841403" y="2533512"/>
            <a:ext cx="1622269" cy="552443"/>
            <a:chOff x="6894650" y="2574740"/>
            <a:chExt cx="1445100" cy="492111"/>
          </a:xfrm>
        </p:grpSpPr>
        <p:sp>
          <p:nvSpPr>
            <p:cNvPr id="13966" name="Google Shape;13966;p40"/>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7" name="Google Shape;13967;p40"/>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8" name="Google Shape;13968;p40"/>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9" name="Google Shape;13969;p40"/>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0" name="Google Shape;13970;p40"/>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3971" name="Google Shape;13971;p40"/>
            <p:cNvCxnSpPr/>
            <p:nvPr/>
          </p:nvCxnSpPr>
          <p:spPr>
            <a:xfrm>
              <a:off x="6894650" y="2821921"/>
              <a:ext cx="1445100" cy="0"/>
            </a:xfrm>
            <a:prstGeom prst="straightConnector1">
              <a:avLst/>
            </a:prstGeom>
            <a:noFill/>
            <a:ln cap="flat" cmpd="sng" w="9525">
              <a:solidFill>
                <a:srgbClr val="869FB2"/>
              </a:solidFill>
              <a:prstDash val="solid"/>
              <a:round/>
              <a:headEnd len="sm" w="sm" type="none"/>
              <a:tailEnd len="sm" w="sm" type="none"/>
            </a:ln>
          </p:spPr>
        </p:cxnSp>
      </p:grpSp>
      <p:grpSp>
        <p:nvGrpSpPr>
          <p:cNvPr id="13972" name="Google Shape;13972;p40"/>
          <p:cNvGrpSpPr/>
          <p:nvPr/>
        </p:nvGrpSpPr>
        <p:grpSpPr>
          <a:xfrm>
            <a:off x="6860946" y="3907768"/>
            <a:ext cx="1583206" cy="475705"/>
            <a:chOff x="6953919" y="3907920"/>
            <a:chExt cx="1377300" cy="475705"/>
          </a:xfrm>
        </p:grpSpPr>
        <p:cxnSp>
          <p:nvCxnSpPr>
            <p:cNvPr id="13973" name="Google Shape;13973;p40"/>
            <p:cNvCxnSpPr/>
            <p:nvPr/>
          </p:nvCxnSpPr>
          <p:spPr>
            <a:xfrm rot="10800000">
              <a:off x="7118546" y="4100689"/>
              <a:ext cx="0" cy="185100"/>
            </a:xfrm>
            <a:prstGeom prst="straightConnector1">
              <a:avLst/>
            </a:prstGeom>
            <a:noFill/>
            <a:ln cap="flat" cmpd="sng" w="19050">
              <a:solidFill>
                <a:srgbClr val="5F7D95"/>
              </a:solidFill>
              <a:prstDash val="solid"/>
              <a:round/>
              <a:headEnd len="sm" w="sm" type="none"/>
              <a:tailEnd len="sm" w="sm" type="none"/>
            </a:ln>
          </p:spPr>
        </p:cxnSp>
        <p:cxnSp>
          <p:nvCxnSpPr>
            <p:cNvPr id="13974" name="Google Shape;13974;p40"/>
            <p:cNvCxnSpPr/>
            <p:nvPr/>
          </p:nvCxnSpPr>
          <p:spPr>
            <a:xfrm>
              <a:off x="7480500" y="4197025"/>
              <a:ext cx="0" cy="186600"/>
            </a:xfrm>
            <a:prstGeom prst="straightConnector1">
              <a:avLst/>
            </a:prstGeom>
            <a:noFill/>
            <a:ln cap="flat" cmpd="sng" w="19050">
              <a:solidFill>
                <a:srgbClr val="5F7D95"/>
              </a:solidFill>
              <a:prstDash val="solid"/>
              <a:round/>
              <a:headEnd len="sm" w="sm" type="none"/>
              <a:tailEnd len="sm" w="sm" type="none"/>
            </a:ln>
          </p:spPr>
        </p:cxnSp>
        <p:cxnSp>
          <p:nvCxnSpPr>
            <p:cNvPr id="13975" name="Google Shape;13975;p40"/>
            <p:cNvCxnSpPr/>
            <p:nvPr/>
          </p:nvCxnSpPr>
          <p:spPr>
            <a:xfrm rot="10800000">
              <a:off x="7848574" y="3907920"/>
              <a:ext cx="0" cy="185100"/>
            </a:xfrm>
            <a:prstGeom prst="straightConnector1">
              <a:avLst/>
            </a:prstGeom>
            <a:noFill/>
            <a:ln cap="flat" cmpd="sng" w="19050">
              <a:solidFill>
                <a:srgbClr val="5F7D95"/>
              </a:solidFill>
              <a:prstDash val="solid"/>
              <a:round/>
              <a:headEnd len="sm" w="sm" type="none"/>
              <a:tailEnd len="sm" w="sm" type="none"/>
            </a:ln>
          </p:spPr>
        </p:cxnSp>
        <p:cxnSp>
          <p:nvCxnSpPr>
            <p:cNvPr id="13976" name="Google Shape;13976;p40"/>
            <p:cNvCxnSpPr/>
            <p:nvPr/>
          </p:nvCxnSpPr>
          <p:spPr>
            <a:xfrm>
              <a:off x="8218032" y="3997243"/>
              <a:ext cx="0" cy="197100"/>
            </a:xfrm>
            <a:prstGeom prst="straightConnector1">
              <a:avLst/>
            </a:prstGeom>
            <a:noFill/>
            <a:ln cap="flat" cmpd="sng" w="19050">
              <a:solidFill>
                <a:srgbClr val="5F7D95"/>
              </a:solidFill>
              <a:prstDash val="solid"/>
              <a:round/>
              <a:headEnd len="sm" w="sm" type="none"/>
              <a:tailEnd len="sm" w="sm" type="none"/>
            </a:ln>
          </p:spPr>
        </p:cxnSp>
        <p:cxnSp>
          <p:nvCxnSpPr>
            <p:cNvPr id="13977" name="Google Shape;13977;p40"/>
            <p:cNvCxnSpPr/>
            <p:nvPr/>
          </p:nvCxnSpPr>
          <p:spPr>
            <a:xfrm flipH="1">
              <a:off x="6953919" y="3961822"/>
              <a:ext cx="1377300" cy="376800"/>
            </a:xfrm>
            <a:prstGeom prst="straightConnector1">
              <a:avLst/>
            </a:prstGeom>
            <a:noFill/>
            <a:ln cap="flat" cmpd="sng" w="19050">
              <a:solidFill>
                <a:srgbClr val="435D74"/>
              </a:solidFill>
              <a:prstDash val="solid"/>
              <a:round/>
              <a:headEnd len="sm" w="sm" type="none"/>
              <a:tailEnd len="sm" w="sm" type="none"/>
            </a:ln>
          </p:spPr>
        </p:cxnSp>
      </p:grpSp>
      <p:grpSp>
        <p:nvGrpSpPr>
          <p:cNvPr id="13978" name="Google Shape;13978;p40"/>
          <p:cNvGrpSpPr/>
          <p:nvPr/>
        </p:nvGrpSpPr>
        <p:grpSpPr>
          <a:xfrm>
            <a:off x="2364534" y="2668913"/>
            <a:ext cx="836286" cy="824529"/>
            <a:chOff x="2389399" y="2595741"/>
            <a:chExt cx="812796" cy="801369"/>
          </a:xfrm>
        </p:grpSpPr>
        <p:grpSp>
          <p:nvGrpSpPr>
            <p:cNvPr id="13979" name="Google Shape;13979;p40"/>
            <p:cNvGrpSpPr/>
            <p:nvPr/>
          </p:nvGrpSpPr>
          <p:grpSpPr>
            <a:xfrm>
              <a:off x="2492145" y="2881565"/>
              <a:ext cx="607299" cy="229751"/>
              <a:chOff x="2492145" y="2881565"/>
              <a:chExt cx="607299" cy="229751"/>
            </a:xfrm>
          </p:grpSpPr>
          <p:sp>
            <p:nvSpPr>
              <p:cNvPr id="13980" name="Google Shape;13980;p40"/>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1" name="Google Shape;13981;p40"/>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2" name="Google Shape;13982;p40"/>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83" name="Google Shape;13983;p40"/>
            <p:cNvGrpSpPr/>
            <p:nvPr/>
          </p:nvGrpSpPr>
          <p:grpSpPr>
            <a:xfrm>
              <a:off x="2389399" y="2595741"/>
              <a:ext cx="812796" cy="296825"/>
              <a:chOff x="2389399" y="2595741"/>
              <a:chExt cx="812796" cy="296825"/>
            </a:xfrm>
          </p:grpSpPr>
          <p:grpSp>
            <p:nvGrpSpPr>
              <p:cNvPr id="13984" name="Google Shape;13984;p40"/>
              <p:cNvGrpSpPr/>
              <p:nvPr/>
            </p:nvGrpSpPr>
            <p:grpSpPr>
              <a:xfrm>
                <a:off x="2389399" y="2595741"/>
                <a:ext cx="363638" cy="296825"/>
                <a:chOff x="2389399" y="2595741"/>
                <a:chExt cx="363638" cy="296825"/>
              </a:xfrm>
            </p:grpSpPr>
            <p:grpSp>
              <p:nvGrpSpPr>
                <p:cNvPr id="13985" name="Google Shape;13985;p40"/>
                <p:cNvGrpSpPr/>
                <p:nvPr/>
              </p:nvGrpSpPr>
              <p:grpSpPr>
                <a:xfrm>
                  <a:off x="2493852" y="2794333"/>
                  <a:ext cx="259185" cy="98233"/>
                  <a:chOff x="2493852" y="2794333"/>
                  <a:chExt cx="259185" cy="98233"/>
                </a:xfrm>
              </p:grpSpPr>
              <p:sp>
                <p:nvSpPr>
                  <p:cNvPr id="13986" name="Google Shape;13986;p40"/>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7" name="Google Shape;13987;p40"/>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8" name="Google Shape;13988;p40"/>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89" name="Google Shape;13989;p40"/>
                <p:cNvGrpSpPr/>
                <p:nvPr/>
              </p:nvGrpSpPr>
              <p:grpSpPr>
                <a:xfrm>
                  <a:off x="2389399" y="2595741"/>
                  <a:ext cx="224343" cy="182054"/>
                  <a:chOff x="2389399" y="2595741"/>
                  <a:chExt cx="224343" cy="182054"/>
                </a:xfrm>
              </p:grpSpPr>
              <p:sp>
                <p:nvSpPr>
                  <p:cNvPr id="13990" name="Google Shape;13990;p40"/>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1" name="Google Shape;13991;p40"/>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992" name="Google Shape;13992;p40"/>
              <p:cNvGrpSpPr/>
              <p:nvPr/>
            </p:nvGrpSpPr>
            <p:grpSpPr>
              <a:xfrm>
                <a:off x="2683630" y="2595741"/>
                <a:ext cx="224334" cy="296825"/>
                <a:chOff x="2683630" y="2595741"/>
                <a:chExt cx="224334" cy="296825"/>
              </a:xfrm>
            </p:grpSpPr>
            <p:grpSp>
              <p:nvGrpSpPr>
                <p:cNvPr id="13993" name="Google Shape;13993;p40"/>
                <p:cNvGrpSpPr/>
                <p:nvPr/>
              </p:nvGrpSpPr>
              <p:grpSpPr>
                <a:xfrm>
                  <a:off x="2788083" y="2794333"/>
                  <a:ext cx="15356" cy="98233"/>
                  <a:chOff x="2788083" y="2794333"/>
                  <a:chExt cx="15356" cy="98233"/>
                </a:xfrm>
              </p:grpSpPr>
              <p:sp>
                <p:nvSpPr>
                  <p:cNvPr id="13994" name="Google Shape;13994;p40"/>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5" name="Google Shape;13995;p40"/>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6" name="Google Shape;13996;p40"/>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97" name="Google Shape;13997;p40"/>
                <p:cNvGrpSpPr/>
                <p:nvPr/>
              </p:nvGrpSpPr>
              <p:grpSpPr>
                <a:xfrm>
                  <a:off x="2683630" y="2595741"/>
                  <a:ext cx="224334" cy="182054"/>
                  <a:chOff x="2683630" y="2595741"/>
                  <a:chExt cx="224334" cy="182054"/>
                </a:xfrm>
              </p:grpSpPr>
              <p:sp>
                <p:nvSpPr>
                  <p:cNvPr id="13998" name="Google Shape;13998;p40"/>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9" name="Google Shape;13999;p40"/>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000" name="Google Shape;14000;p40"/>
              <p:cNvGrpSpPr/>
              <p:nvPr/>
            </p:nvGrpSpPr>
            <p:grpSpPr>
              <a:xfrm>
                <a:off x="2838475" y="2595741"/>
                <a:ext cx="363720" cy="296825"/>
                <a:chOff x="2838475" y="2595741"/>
                <a:chExt cx="363720" cy="296825"/>
              </a:xfrm>
            </p:grpSpPr>
            <p:grpSp>
              <p:nvGrpSpPr>
                <p:cNvPr id="14001" name="Google Shape;14001;p40"/>
                <p:cNvGrpSpPr/>
                <p:nvPr/>
              </p:nvGrpSpPr>
              <p:grpSpPr>
                <a:xfrm>
                  <a:off x="2838475" y="2794333"/>
                  <a:ext cx="259186" cy="98233"/>
                  <a:chOff x="2838475" y="2794333"/>
                  <a:chExt cx="259186" cy="98233"/>
                </a:xfrm>
              </p:grpSpPr>
              <p:sp>
                <p:nvSpPr>
                  <p:cNvPr id="14002" name="Google Shape;14002;p40"/>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3" name="Google Shape;14003;p40"/>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4" name="Google Shape;14004;p40"/>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05" name="Google Shape;14005;p40"/>
                <p:cNvGrpSpPr/>
                <p:nvPr/>
              </p:nvGrpSpPr>
              <p:grpSpPr>
                <a:xfrm>
                  <a:off x="2977852" y="2595741"/>
                  <a:ext cx="224343" cy="182054"/>
                  <a:chOff x="2977852" y="2595741"/>
                  <a:chExt cx="224343" cy="182054"/>
                </a:xfrm>
              </p:grpSpPr>
              <p:sp>
                <p:nvSpPr>
                  <p:cNvPr id="14006" name="Google Shape;14006;p40"/>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7" name="Google Shape;14007;p40"/>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4008" name="Google Shape;14008;p40"/>
            <p:cNvGrpSpPr/>
            <p:nvPr/>
          </p:nvGrpSpPr>
          <p:grpSpPr>
            <a:xfrm>
              <a:off x="2389399" y="3100241"/>
              <a:ext cx="812796" cy="296869"/>
              <a:chOff x="2389399" y="3100241"/>
              <a:chExt cx="812796" cy="296869"/>
            </a:xfrm>
          </p:grpSpPr>
          <p:grpSp>
            <p:nvGrpSpPr>
              <p:cNvPr id="14009" name="Google Shape;14009;p40"/>
              <p:cNvGrpSpPr/>
              <p:nvPr/>
            </p:nvGrpSpPr>
            <p:grpSpPr>
              <a:xfrm>
                <a:off x="2683630" y="3100241"/>
                <a:ext cx="224334" cy="296869"/>
                <a:chOff x="2683630" y="3100241"/>
                <a:chExt cx="224334" cy="296869"/>
              </a:xfrm>
            </p:grpSpPr>
            <p:grpSp>
              <p:nvGrpSpPr>
                <p:cNvPr id="14010" name="Google Shape;14010;p40"/>
                <p:cNvGrpSpPr/>
                <p:nvPr/>
              </p:nvGrpSpPr>
              <p:grpSpPr>
                <a:xfrm>
                  <a:off x="2788083" y="3100241"/>
                  <a:ext cx="15356" cy="98236"/>
                  <a:chOff x="2788083" y="3100241"/>
                  <a:chExt cx="15356" cy="98236"/>
                </a:xfrm>
              </p:grpSpPr>
              <p:sp>
                <p:nvSpPr>
                  <p:cNvPr id="14011" name="Google Shape;14011;p40"/>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2" name="Google Shape;14012;p40"/>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3" name="Google Shape;14013;p40"/>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14" name="Google Shape;14014;p40"/>
                <p:cNvGrpSpPr/>
                <p:nvPr/>
              </p:nvGrpSpPr>
              <p:grpSpPr>
                <a:xfrm>
                  <a:off x="2683630" y="3215065"/>
                  <a:ext cx="224334" cy="182045"/>
                  <a:chOff x="2683630" y="3215065"/>
                  <a:chExt cx="224334" cy="182045"/>
                </a:xfrm>
              </p:grpSpPr>
              <p:sp>
                <p:nvSpPr>
                  <p:cNvPr id="14015" name="Google Shape;14015;p40"/>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6" name="Google Shape;14016;p40"/>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017" name="Google Shape;14017;p40"/>
              <p:cNvGrpSpPr/>
              <p:nvPr/>
            </p:nvGrpSpPr>
            <p:grpSpPr>
              <a:xfrm>
                <a:off x="2389399" y="3100241"/>
                <a:ext cx="363638" cy="296869"/>
                <a:chOff x="2389399" y="3100241"/>
                <a:chExt cx="363638" cy="296869"/>
              </a:xfrm>
            </p:grpSpPr>
            <p:grpSp>
              <p:nvGrpSpPr>
                <p:cNvPr id="14018" name="Google Shape;14018;p40"/>
                <p:cNvGrpSpPr/>
                <p:nvPr/>
              </p:nvGrpSpPr>
              <p:grpSpPr>
                <a:xfrm>
                  <a:off x="2493852" y="3100241"/>
                  <a:ext cx="259185" cy="98236"/>
                  <a:chOff x="2493852" y="3100241"/>
                  <a:chExt cx="259185" cy="98236"/>
                </a:xfrm>
              </p:grpSpPr>
              <p:sp>
                <p:nvSpPr>
                  <p:cNvPr id="14019" name="Google Shape;14019;p40"/>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0" name="Google Shape;14020;p40"/>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1" name="Google Shape;14021;p40"/>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22" name="Google Shape;14022;p40"/>
                <p:cNvGrpSpPr/>
                <p:nvPr/>
              </p:nvGrpSpPr>
              <p:grpSpPr>
                <a:xfrm>
                  <a:off x="2389399" y="3215065"/>
                  <a:ext cx="224343" cy="182045"/>
                  <a:chOff x="2389399" y="3215065"/>
                  <a:chExt cx="224343" cy="182045"/>
                </a:xfrm>
              </p:grpSpPr>
              <p:sp>
                <p:nvSpPr>
                  <p:cNvPr id="14023" name="Google Shape;14023;p40"/>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4" name="Google Shape;14024;p40"/>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025" name="Google Shape;14025;p40"/>
              <p:cNvGrpSpPr/>
              <p:nvPr/>
            </p:nvGrpSpPr>
            <p:grpSpPr>
              <a:xfrm>
                <a:off x="2838475" y="3100241"/>
                <a:ext cx="363720" cy="296869"/>
                <a:chOff x="2838475" y="3100241"/>
                <a:chExt cx="363720" cy="296869"/>
              </a:xfrm>
            </p:grpSpPr>
            <p:grpSp>
              <p:nvGrpSpPr>
                <p:cNvPr id="14026" name="Google Shape;14026;p40"/>
                <p:cNvGrpSpPr/>
                <p:nvPr/>
              </p:nvGrpSpPr>
              <p:grpSpPr>
                <a:xfrm>
                  <a:off x="2838475" y="3100241"/>
                  <a:ext cx="259186" cy="98236"/>
                  <a:chOff x="2838475" y="3100241"/>
                  <a:chExt cx="259186" cy="98236"/>
                </a:xfrm>
              </p:grpSpPr>
              <p:sp>
                <p:nvSpPr>
                  <p:cNvPr id="14027" name="Google Shape;14027;p40"/>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8" name="Google Shape;14028;p40"/>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9" name="Google Shape;14029;p40"/>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30" name="Google Shape;14030;p40"/>
                <p:cNvGrpSpPr/>
                <p:nvPr/>
              </p:nvGrpSpPr>
              <p:grpSpPr>
                <a:xfrm>
                  <a:off x="2977852" y="3215065"/>
                  <a:ext cx="224343" cy="182045"/>
                  <a:chOff x="2977852" y="3215065"/>
                  <a:chExt cx="224343" cy="182045"/>
                </a:xfrm>
              </p:grpSpPr>
              <p:sp>
                <p:nvSpPr>
                  <p:cNvPr id="14031" name="Google Shape;14031;p40"/>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2" name="Google Shape;14032;p40"/>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36" name="Shape 14036"/>
        <p:cNvGrpSpPr/>
        <p:nvPr/>
      </p:nvGrpSpPr>
      <p:grpSpPr>
        <a:xfrm>
          <a:off x="0" y="0"/>
          <a:ext cx="0" cy="0"/>
          <a:chOff x="0" y="0"/>
          <a:chExt cx="0" cy="0"/>
        </a:xfrm>
      </p:grpSpPr>
      <p:grpSp>
        <p:nvGrpSpPr>
          <p:cNvPr id="14037" name="Google Shape;14037;p41"/>
          <p:cNvGrpSpPr/>
          <p:nvPr/>
        </p:nvGrpSpPr>
        <p:grpSpPr>
          <a:xfrm>
            <a:off x="718875" y="3363288"/>
            <a:ext cx="2390414" cy="1024800"/>
            <a:chOff x="728925" y="3296613"/>
            <a:chExt cx="2390414" cy="1024800"/>
          </a:xfrm>
        </p:grpSpPr>
        <p:grpSp>
          <p:nvGrpSpPr>
            <p:cNvPr id="14038" name="Google Shape;14038;p41"/>
            <p:cNvGrpSpPr/>
            <p:nvPr/>
          </p:nvGrpSpPr>
          <p:grpSpPr>
            <a:xfrm>
              <a:off x="728925" y="3619800"/>
              <a:ext cx="2390414" cy="500893"/>
              <a:chOff x="728925" y="3619800"/>
              <a:chExt cx="2390414" cy="500893"/>
            </a:xfrm>
          </p:grpSpPr>
          <p:sp>
            <p:nvSpPr>
              <p:cNvPr id="14039" name="Google Shape;14039;p41"/>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040" name="Google Shape;14040;p41"/>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14041" name="Google Shape;14041;p41"/>
            <p:cNvGrpSpPr/>
            <p:nvPr/>
          </p:nvGrpSpPr>
          <p:grpSpPr>
            <a:xfrm>
              <a:off x="1348050" y="3296613"/>
              <a:ext cx="1706152" cy="1024800"/>
              <a:chOff x="1348050" y="3296613"/>
              <a:chExt cx="1706152" cy="1024800"/>
            </a:xfrm>
          </p:grpSpPr>
          <p:sp>
            <p:nvSpPr>
              <p:cNvPr id="14042" name="Google Shape;14042;p41"/>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043" name="Google Shape;14043;p41"/>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044" name="Google Shape;14044;p41"/>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045" name="Google Shape;14045;p41"/>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046" name="Google Shape;14046;p41"/>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14047" name="Google Shape;14047;p41"/>
            <p:cNvGrpSpPr/>
            <p:nvPr/>
          </p:nvGrpSpPr>
          <p:grpSpPr>
            <a:xfrm>
              <a:off x="1455707" y="3654858"/>
              <a:ext cx="1491149" cy="417657"/>
              <a:chOff x="1455707" y="3654858"/>
              <a:chExt cx="1491149" cy="417657"/>
            </a:xfrm>
          </p:grpSpPr>
          <p:sp>
            <p:nvSpPr>
              <p:cNvPr id="14048" name="Google Shape;14048;p41"/>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9" name="Google Shape;14049;p41"/>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0" name="Google Shape;14050;p41"/>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1" name="Google Shape;14051;p41"/>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2" name="Google Shape;14052;p41"/>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3" name="Google Shape;14053;p41"/>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4" name="Google Shape;14054;p41"/>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5" name="Google Shape;14055;p41"/>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6" name="Google Shape;14056;p41"/>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7" name="Google Shape;14057;p41"/>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8" name="Google Shape;14058;p41"/>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9" name="Google Shape;14059;p41"/>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0" name="Google Shape;14060;p41"/>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1" name="Google Shape;14061;p41"/>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2" name="Google Shape;14062;p41"/>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3" name="Google Shape;14063;p41"/>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4" name="Google Shape;14064;p41"/>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5" name="Google Shape;14065;p41"/>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6" name="Google Shape;14066;p41"/>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7" name="Google Shape;14067;p41"/>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14068" name="Google Shape;14068;p41"/>
          <p:cNvGraphicFramePr/>
          <p:nvPr/>
        </p:nvGraphicFramePr>
        <p:xfrm>
          <a:off x="5954575" y="2361200"/>
          <a:ext cx="3000000" cy="3000000"/>
        </p:xfrm>
        <a:graphic>
          <a:graphicData uri="http://schemas.openxmlformats.org/drawingml/2006/table">
            <a:tbl>
              <a:tblPr>
                <a:noFill/>
                <a:tableStyleId>{A613484A-FBEF-44B1-AA49-D22D2C0CC519}</a:tableStyleId>
              </a:tblPr>
              <a:tblGrid>
                <a:gridCol w="626025"/>
                <a:gridCol w="626025"/>
                <a:gridCol w="626025"/>
                <a:gridCol w="626025"/>
              </a:tblGrid>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5"/>
                      </a:srgbClr>
                    </a:solidFill>
                  </a:tcPr>
                </a:tc>
              </a:tr>
            </a:tbl>
          </a:graphicData>
        </a:graphic>
      </p:graphicFrame>
      <p:grpSp>
        <p:nvGrpSpPr>
          <p:cNvPr id="14069" name="Google Shape;14069;p41"/>
          <p:cNvGrpSpPr/>
          <p:nvPr/>
        </p:nvGrpSpPr>
        <p:grpSpPr>
          <a:xfrm>
            <a:off x="727251" y="1188964"/>
            <a:ext cx="2396505" cy="976502"/>
            <a:chOff x="749309" y="1112739"/>
            <a:chExt cx="2371603" cy="976502"/>
          </a:xfrm>
        </p:grpSpPr>
        <p:grpSp>
          <p:nvGrpSpPr>
            <p:cNvPr id="14070" name="Google Shape;14070;p41"/>
            <p:cNvGrpSpPr/>
            <p:nvPr/>
          </p:nvGrpSpPr>
          <p:grpSpPr>
            <a:xfrm>
              <a:off x="1092126" y="1112739"/>
              <a:ext cx="2028786" cy="975465"/>
              <a:chOff x="1092126" y="1112739"/>
              <a:chExt cx="2028786" cy="975465"/>
            </a:xfrm>
          </p:grpSpPr>
          <p:sp>
            <p:nvSpPr>
              <p:cNvPr id="14071" name="Google Shape;14071;p41"/>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2" name="Google Shape;14072;p41"/>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3" name="Google Shape;14073;p41"/>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4" name="Google Shape;14074;p41"/>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5" name="Google Shape;14075;p41"/>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6" name="Google Shape;14076;p41"/>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7" name="Google Shape;14077;p41"/>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8" name="Google Shape;14078;p41"/>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9" name="Google Shape;14079;p41"/>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0" name="Google Shape;14080;p41"/>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1" name="Google Shape;14081;p41"/>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2" name="Google Shape;14082;p41"/>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3" name="Google Shape;14083;p41"/>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4" name="Google Shape;14084;p41"/>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5" name="Google Shape;14085;p41"/>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6" name="Google Shape;14086;p41"/>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7" name="Google Shape;14087;p41"/>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8" name="Google Shape;14088;p41"/>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9" name="Google Shape;14089;p41"/>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0" name="Google Shape;14090;p41"/>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1" name="Google Shape;14091;p41"/>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2" name="Google Shape;14092;p41"/>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3" name="Google Shape;14093;p41"/>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4" name="Google Shape;14094;p41"/>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95" name="Google Shape;14095;p41"/>
            <p:cNvGrpSpPr/>
            <p:nvPr/>
          </p:nvGrpSpPr>
          <p:grpSpPr>
            <a:xfrm>
              <a:off x="749309" y="1112739"/>
              <a:ext cx="314700" cy="975465"/>
              <a:chOff x="749309" y="1112739"/>
              <a:chExt cx="314700" cy="975465"/>
            </a:xfrm>
          </p:grpSpPr>
          <p:sp>
            <p:nvSpPr>
              <p:cNvPr id="14096" name="Google Shape;14096;p41"/>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7" name="Google Shape;14097;p41"/>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8" name="Google Shape;14098;p41"/>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9" name="Google Shape;14099;p41"/>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100" name="Google Shape;14100;p4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1" name="Google Shape;14101;p4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2" name="Google Shape;14102;p4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3" name="Google Shape;14103;p4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aphicFrame>
        <p:nvGraphicFramePr>
          <p:cNvPr id="14104" name="Google Shape;14104;p41"/>
          <p:cNvGraphicFramePr/>
          <p:nvPr/>
        </p:nvGraphicFramePr>
        <p:xfrm>
          <a:off x="5954600" y="1188950"/>
          <a:ext cx="3000000" cy="3000000"/>
        </p:xfrm>
        <a:graphic>
          <a:graphicData uri="http://schemas.openxmlformats.org/drawingml/2006/table">
            <a:tbl>
              <a:tblPr>
                <a:noFill/>
                <a:tableStyleId>{A613484A-FBEF-44B1-AA49-D22D2C0CC519}</a:tableStyleId>
              </a:tblPr>
              <a:tblGrid>
                <a:gridCol w="626025"/>
                <a:gridCol w="626025"/>
                <a:gridCol w="626025"/>
                <a:gridCol w="626025"/>
              </a:tblGrid>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4105" name="Google Shape;14105;p41"/>
          <p:cNvGraphicFramePr/>
          <p:nvPr/>
        </p:nvGraphicFramePr>
        <p:xfrm>
          <a:off x="3375463" y="2361200"/>
          <a:ext cx="3000000" cy="3000000"/>
        </p:xfrm>
        <a:graphic>
          <a:graphicData uri="http://schemas.openxmlformats.org/drawingml/2006/table">
            <a:tbl>
              <a:tblPr>
                <a:noFill/>
                <a:tableStyleId>{A613484A-FBEF-44B1-AA49-D22D2C0CC519}</a:tableStyleId>
              </a:tblPr>
              <a:tblGrid>
                <a:gridCol w="590850"/>
                <a:gridCol w="590850"/>
                <a:gridCol w="590850"/>
                <a:gridCol w="590850"/>
              </a:tblGrid>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4106" name="Google Shape;14106;p41"/>
          <p:cNvGrpSpPr/>
          <p:nvPr/>
        </p:nvGrpSpPr>
        <p:grpSpPr>
          <a:xfrm>
            <a:off x="3377449" y="3352160"/>
            <a:ext cx="2363377" cy="1047062"/>
            <a:chOff x="3358399" y="3285485"/>
            <a:chExt cx="2363377" cy="1047062"/>
          </a:xfrm>
        </p:grpSpPr>
        <p:grpSp>
          <p:nvGrpSpPr>
            <p:cNvPr id="14107" name="Google Shape;14107;p41"/>
            <p:cNvGrpSpPr/>
            <p:nvPr/>
          </p:nvGrpSpPr>
          <p:grpSpPr>
            <a:xfrm>
              <a:off x="3358412" y="3285485"/>
              <a:ext cx="2363244" cy="139500"/>
              <a:chOff x="3358412" y="3285485"/>
              <a:chExt cx="2363244" cy="139500"/>
            </a:xfrm>
          </p:grpSpPr>
          <p:sp>
            <p:nvSpPr>
              <p:cNvPr id="14108" name="Google Shape;14108;p41"/>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9" name="Google Shape;14109;p41"/>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0" name="Google Shape;14110;p41"/>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1" name="Google Shape;14111;p41"/>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2" name="Google Shape;14112;p41"/>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13" name="Google Shape;14113;p41"/>
            <p:cNvGrpSpPr/>
            <p:nvPr/>
          </p:nvGrpSpPr>
          <p:grpSpPr>
            <a:xfrm>
              <a:off x="3358412" y="3466996"/>
              <a:ext cx="2363244" cy="139500"/>
              <a:chOff x="3358412" y="3466996"/>
              <a:chExt cx="2363244" cy="139500"/>
            </a:xfrm>
          </p:grpSpPr>
          <p:sp>
            <p:nvSpPr>
              <p:cNvPr id="14114" name="Google Shape;14114;p41"/>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5" name="Google Shape;14115;p41"/>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6" name="Google Shape;14116;p41"/>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7" name="Google Shape;14117;p41"/>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8" name="Google Shape;14118;p41"/>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19" name="Google Shape;14119;p41"/>
            <p:cNvGrpSpPr/>
            <p:nvPr/>
          </p:nvGrpSpPr>
          <p:grpSpPr>
            <a:xfrm>
              <a:off x="3358412" y="3648507"/>
              <a:ext cx="2363244" cy="139500"/>
              <a:chOff x="3358412" y="3648507"/>
              <a:chExt cx="2363244" cy="139500"/>
            </a:xfrm>
          </p:grpSpPr>
          <p:sp>
            <p:nvSpPr>
              <p:cNvPr id="14120" name="Google Shape;14120;p41"/>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1" name="Google Shape;14121;p41"/>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2" name="Google Shape;14122;p41"/>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3" name="Google Shape;14123;p41"/>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4" name="Google Shape;14124;p41"/>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25" name="Google Shape;14125;p41"/>
            <p:cNvGrpSpPr/>
            <p:nvPr/>
          </p:nvGrpSpPr>
          <p:grpSpPr>
            <a:xfrm>
              <a:off x="3358412" y="3830018"/>
              <a:ext cx="2363244" cy="139500"/>
              <a:chOff x="3358412" y="3830018"/>
              <a:chExt cx="2363244" cy="139500"/>
            </a:xfrm>
          </p:grpSpPr>
          <p:sp>
            <p:nvSpPr>
              <p:cNvPr id="14126" name="Google Shape;14126;p41"/>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7" name="Google Shape;14127;p41"/>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8" name="Google Shape;14128;p41"/>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9" name="Google Shape;14129;p41"/>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0" name="Google Shape;14130;p41"/>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31" name="Google Shape;14131;p41"/>
            <p:cNvGrpSpPr/>
            <p:nvPr/>
          </p:nvGrpSpPr>
          <p:grpSpPr>
            <a:xfrm>
              <a:off x="3358399" y="4011514"/>
              <a:ext cx="2363377" cy="139537"/>
              <a:chOff x="3294800" y="4134603"/>
              <a:chExt cx="2638876" cy="152400"/>
            </a:xfrm>
          </p:grpSpPr>
          <p:sp>
            <p:nvSpPr>
              <p:cNvPr id="14132" name="Google Shape;14132;p4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3" name="Google Shape;14133;p4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4" name="Google Shape;14134;p4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5" name="Google Shape;14135;p4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6" name="Google Shape;14136;p4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37" name="Google Shape;14137;p41"/>
            <p:cNvGrpSpPr/>
            <p:nvPr/>
          </p:nvGrpSpPr>
          <p:grpSpPr>
            <a:xfrm>
              <a:off x="3358399" y="4193010"/>
              <a:ext cx="2363377" cy="139537"/>
              <a:chOff x="3294800" y="4134603"/>
              <a:chExt cx="2638876" cy="152400"/>
            </a:xfrm>
          </p:grpSpPr>
          <p:sp>
            <p:nvSpPr>
              <p:cNvPr id="14138" name="Google Shape;14138;p4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9" name="Google Shape;14139;p4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0" name="Google Shape;14140;p4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1" name="Google Shape;14141;p4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2" name="Google Shape;14142;p4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14143" name="Google Shape;14143;p41"/>
          <p:cNvGraphicFramePr/>
          <p:nvPr/>
        </p:nvGraphicFramePr>
        <p:xfrm>
          <a:off x="728250" y="2361200"/>
          <a:ext cx="3000000" cy="3000000"/>
        </p:xfrm>
        <a:graphic>
          <a:graphicData uri="http://schemas.openxmlformats.org/drawingml/2006/table">
            <a:tbl>
              <a:tblPr>
                <a:noFill/>
                <a:tableStyleId>{A613484A-FBEF-44B1-AA49-D22D2C0CC519}</a:tableStyleId>
              </a:tblPr>
              <a:tblGrid>
                <a:gridCol w="592450"/>
                <a:gridCol w="592450"/>
                <a:gridCol w="592450"/>
                <a:gridCol w="592450"/>
              </a:tblGrid>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4144" name="Google Shape;14144;p41"/>
          <p:cNvGrpSpPr/>
          <p:nvPr/>
        </p:nvGrpSpPr>
        <p:grpSpPr>
          <a:xfrm>
            <a:off x="4177919" y="2765014"/>
            <a:ext cx="1302095" cy="60959"/>
            <a:chOff x="3558802" y="4011427"/>
            <a:chExt cx="1866000" cy="111300"/>
          </a:xfrm>
        </p:grpSpPr>
        <p:sp>
          <p:nvSpPr>
            <p:cNvPr id="14145" name="Google Shape;14145;p4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6" name="Google Shape;14146;p4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47" name="Google Shape;14147;p41"/>
          <p:cNvGrpSpPr/>
          <p:nvPr/>
        </p:nvGrpSpPr>
        <p:grpSpPr>
          <a:xfrm>
            <a:off x="4723407" y="3047174"/>
            <a:ext cx="914340" cy="60959"/>
            <a:chOff x="3558802" y="4011427"/>
            <a:chExt cx="1866000" cy="111300"/>
          </a:xfrm>
        </p:grpSpPr>
        <p:sp>
          <p:nvSpPr>
            <p:cNvPr id="14148" name="Google Shape;14148;p4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9" name="Google Shape;14149;p4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50" name="Google Shape;14150;p41"/>
          <p:cNvGrpSpPr/>
          <p:nvPr/>
        </p:nvGrpSpPr>
        <p:grpSpPr>
          <a:xfrm>
            <a:off x="5926924" y="3381697"/>
            <a:ext cx="2519825" cy="1001454"/>
            <a:chOff x="1906114" y="789980"/>
            <a:chExt cx="1487676" cy="606868"/>
          </a:xfrm>
        </p:grpSpPr>
        <p:cxnSp>
          <p:nvCxnSpPr>
            <p:cNvPr id="14151" name="Google Shape;14151;p41"/>
            <p:cNvCxnSpPr/>
            <p:nvPr/>
          </p:nvCxnSpPr>
          <p:spPr>
            <a:xfrm rot="10800000">
              <a:off x="2109981" y="1180903"/>
              <a:ext cx="1280400" cy="0"/>
            </a:xfrm>
            <a:prstGeom prst="straightConnector1">
              <a:avLst/>
            </a:prstGeom>
            <a:noFill/>
            <a:ln cap="flat" cmpd="sng" w="9525">
              <a:solidFill>
                <a:srgbClr val="B3C3CE"/>
              </a:solidFill>
              <a:prstDash val="solid"/>
              <a:round/>
              <a:headEnd len="sm" w="sm" type="none"/>
              <a:tailEnd len="sm" w="sm" type="none"/>
            </a:ln>
          </p:spPr>
        </p:cxnSp>
        <p:cxnSp>
          <p:nvCxnSpPr>
            <p:cNvPr id="14152" name="Google Shape;14152;p41"/>
            <p:cNvCxnSpPr/>
            <p:nvPr/>
          </p:nvCxnSpPr>
          <p:spPr>
            <a:xfrm rot="10800000">
              <a:off x="2109981" y="985080"/>
              <a:ext cx="1280400" cy="0"/>
            </a:xfrm>
            <a:prstGeom prst="straightConnector1">
              <a:avLst/>
            </a:prstGeom>
            <a:noFill/>
            <a:ln cap="flat" cmpd="sng" w="9525">
              <a:solidFill>
                <a:srgbClr val="B3C3CE"/>
              </a:solidFill>
              <a:prstDash val="solid"/>
              <a:round/>
              <a:headEnd len="sm" w="sm" type="none"/>
              <a:tailEnd len="sm" w="sm" type="none"/>
            </a:ln>
          </p:spPr>
        </p:cxnSp>
        <p:cxnSp>
          <p:nvCxnSpPr>
            <p:cNvPr id="14153" name="Google Shape;14153;p41"/>
            <p:cNvCxnSpPr/>
            <p:nvPr/>
          </p:nvCxnSpPr>
          <p:spPr>
            <a:xfrm rot="10800000">
              <a:off x="2109981" y="1376729"/>
              <a:ext cx="1280400" cy="0"/>
            </a:xfrm>
            <a:prstGeom prst="straightConnector1">
              <a:avLst/>
            </a:prstGeom>
            <a:noFill/>
            <a:ln cap="flat" cmpd="sng" w="9525">
              <a:solidFill>
                <a:srgbClr val="B3C3CE"/>
              </a:solidFill>
              <a:prstDash val="solid"/>
              <a:round/>
              <a:headEnd len="sm" w="sm" type="none"/>
              <a:tailEnd len="sm" w="sm" type="none"/>
            </a:ln>
          </p:spPr>
        </p:cxnSp>
        <p:sp>
          <p:nvSpPr>
            <p:cNvPr id="14154" name="Google Shape;14154;p4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JANUARY</a:t>
              </a:r>
              <a:endParaRPr b="0" i="0" sz="300" u="none" cap="none" strike="noStrike">
                <a:solidFill>
                  <a:srgbClr val="E3E9ED"/>
                </a:solidFill>
                <a:latin typeface="Arial"/>
                <a:ea typeface="Arial"/>
                <a:cs typeface="Arial"/>
                <a:sym typeface="Arial"/>
              </a:endParaRPr>
            </a:p>
          </p:txBody>
        </p:sp>
        <p:sp>
          <p:nvSpPr>
            <p:cNvPr id="14155" name="Google Shape;14155;p4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FEBRUARY</a:t>
              </a:r>
              <a:endParaRPr b="0" i="0" sz="300" u="none" cap="none" strike="noStrike">
                <a:solidFill>
                  <a:srgbClr val="E3E9ED"/>
                </a:solidFill>
                <a:latin typeface="Arial"/>
                <a:ea typeface="Arial"/>
                <a:cs typeface="Arial"/>
                <a:sym typeface="Arial"/>
              </a:endParaRPr>
            </a:p>
          </p:txBody>
        </p:sp>
        <p:sp>
          <p:nvSpPr>
            <p:cNvPr id="14156" name="Google Shape;14156;p4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MARCH</a:t>
              </a:r>
              <a:endParaRPr b="0" i="0" sz="300" u="none" cap="none" strike="noStrike">
                <a:solidFill>
                  <a:srgbClr val="E3E9ED"/>
                </a:solidFill>
                <a:latin typeface="Arial"/>
                <a:ea typeface="Arial"/>
                <a:cs typeface="Arial"/>
                <a:sym typeface="Arial"/>
              </a:endParaRPr>
            </a:p>
          </p:txBody>
        </p:sp>
        <p:sp>
          <p:nvSpPr>
            <p:cNvPr id="14157" name="Google Shape;14157;p4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APRIL</a:t>
              </a:r>
              <a:endParaRPr b="0" i="0" sz="300" u="none" cap="none" strike="noStrike">
                <a:solidFill>
                  <a:srgbClr val="E3E9ED"/>
                </a:solidFill>
                <a:latin typeface="Arial"/>
                <a:ea typeface="Arial"/>
                <a:cs typeface="Arial"/>
                <a:sym typeface="Arial"/>
              </a:endParaRPr>
            </a:p>
          </p:txBody>
        </p:sp>
        <p:sp>
          <p:nvSpPr>
            <p:cNvPr id="14158" name="Google Shape;14158;p4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9" name="Google Shape;14159;p4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0" name="Google Shape;14160;p4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1" name="Google Shape;14161;p4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2" name="Google Shape;14162;p4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3" name="Google Shape;14163;p4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4" name="Google Shape;14164;p4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PHASE 1</a:t>
              </a:r>
              <a:endParaRPr b="0" i="0" sz="300" u="none" cap="none" strike="noStrike">
                <a:solidFill>
                  <a:srgbClr val="E3E9ED"/>
                </a:solidFill>
                <a:latin typeface="Arial"/>
                <a:ea typeface="Arial"/>
                <a:cs typeface="Arial"/>
                <a:sym typeface="Arial"/>
              </a:endParaRPr>
            </a:p>
          </p:txBody>
        </p:sp>
        <p:sp>
          <p:nvSpPr>
            <p:cNvPr id="14165" name="Google Shape;14165;p4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1</a:t>
              </a:r>
              <a:endParaRPr b="0" i="0" sz="300" u="none" cap="none" strike="noStrike">
                <a:solidFill>
                  <a:srgbClr val="E3E9ED"/>
                </a:solidFill>
                <a:latin typeface="Arial"/>
                <a:ea typeface="Arial"/>
                <a:cs typeface="Arial"/>
                <a:sym typeface="Arial"/>
              </a:endParaRPr>
            </a:p>
          </p:txBody>
        </p:sp>
        <p:sp>
          <p:nvSpPr>
            <p:cNvPr id="14166" name="Google Shape;14166;p4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2</a:t>
              </a:r>
              <a:endParaRPr b="0" i="0" sz="300" u="none" cap="none" strike="noStrike">
                <a:solidFill>
                  <a:srgbClr val="E3E9ED"/>
                </a:solidFill>
                <a:latin typeface="Arial"/>
                <a:ea typeface="Arial"/>
                <a:cs typeface="Arial"/>
                <a:sym typeface="Arial"/>
              </a:endParaRPr>
            </a:p>
          </p:txBody>
        </p:sp>
        <p:sp>
          <p:nvSpPr>
            <p:cNvPr id="14167" name="Google Shape;14167;p4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68" name="Google Shape;14168;p41"/>
          <p:cNvGrpSpPr/>
          <p:nvPr/>
        </p:nvGrpSpPr>
        <p:grpSpPr>
          <a:xfrm>
            <a:off x="3372612" y="1159008"/>
            <a:ext cx="2363393" cy="1005865"/>
            <a:chOff x="3292400" y="1193188"/>
            <a:chExt cx="2615240" cy="1131075"/>
          </a:xfrm>
        </p:grpSpPr>
        <p:sp>
          <p:nvSpPr>
            <p:cNvPr id="14169" name="Google Shape;14169;p41"/>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70" name="Google Shape;14170;p41"/>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71" name="Google Shape;14171;p41"/>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JANUARY</a:t>
              </a:r>
              <a:endParaRPr b="0" i="0" sz="200" u="none" cap="none" strike="noStrike">
                <a:solidFill>
                  <a:srgbClr val="FFFFFF"/>
                </a:solidFill>
                <a:latin typeface="Arial"/>
                <a:ea typeface="Arial"/>
                <a:cs typeface="Arial"/>
                <a:sym typeface="Arial"/>
              </a:endParaRPr>
            </a:p>
          </p:txBody>
        </p:sp>
        <p:sp>
          <p:nvSpPr>
            <p:cNvPr id="14172" name="Google Shape;14172;p41"/>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FEBRUARY</a:t>
              </a:r>
              <a:endParaRPr b="0" i="0" sz="200" u="none" cap="none" strike="noStrike">
                <a:solidFill>
                  <a:srgbClr val="FFFFFF"/>
                </a:solidFill>
                <a:latin typeface="Arial"/>
                <a:ea typeface="Arial"/>
                <a:cs typeface="Arial"/>
                <a:sym typeface="Arial"/>
              </a:endParaRPr>
            </a:p>
          </p:txBody>
        </p:sp>
        <p:sp>
          <p:nvSpPr>
            <p:cNvPr id="14173" name="Google Shape;14173;p41"/>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MARCH</a:t>
              </a:r>
              <a:endParaRPr b="0" i="0" sz="200" u="none" cap="none" strike="noStrike">
                <a:solidFill>
                  <a:srgbClr val="FFFFFF"/>
                </a:solidFill>
                <a:latin typeface="Arial"/>
                <a:ea typeface="Arial"/>
                <a:cs typeface="Arial"/>
                <a:sym typeface="Arial"/>
              </a:endParaRPr>
            </a:p>
          </p:txBody>
        </p:sp>
        <p:sp>
          <p:nvSpPr>
            <p:cNvPr id="14174" name="Google Shape;14174;p41"/>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APRIL</a:t>
              </a:r>
              <a:endParaRPr b="0" i="0" sz="200" u="none" cap="none" strike="noStrike">
                <a:solidFill>
                  <a:srgbClr val="FFFFFF"/>
                </a:solidFill>
                <a:latin typeface="Arial"/>
                <a:ea typeface="Arial"/>
                <a:cs typeface="Arial"/>
                <a:sym typeface="Arial"/>
              </a:endParaRPr>
            </a:p>
          </p:txBody>
        </p:sp>
        <p:sp>
          <p:nvSpPr>
            <p:cNvPr id="14175" name="Google Shape;14175;p41"/>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MAY</a:t>
              </a:r>
              <a:endParaRPr b="0" i="0" sz="200" u="none" cap="none" strike="noStrike">
                <a:solidFill>
                  <a:srgbClr val="FFFFFF"/>
                </a:solidFill>
                <a:latin typeface="Arial"/>
                <a:ea typeface="Arial"/>
                <a:cs typeface="Arial"/>
                <a:sym typeface="Arial"/>
              </a:endParaRPr>
            </a:p>
          </p:txBody>
        </p:sp>
        <p:sp>
          <p:nvSpPr>
            <p:cNvPr id="14176" name="Google Shape;14176;p41"/>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JUNE</a:t>
              </a:r>
              <a:endParaRPr b="0" i="0" sz="200" u="none" cap="none" strike="noStrike">
                <a:solidFill>
                  <a:srgbClr val="FFFFFF"/>
                </a:solidFill>
                <a:latin typeface="Arial"/>
                <a:ea typeface="Arial"/>
                <a:cs typeface="Arial"/>
                <a:sym typeface="Arial"/>
              </a:endParaRPr>
            </a:p>
          </p:txBody>
        </p:sp>
        <p:sp>
          <p:nvSpPr>
            <p:cNvPr id="14177" name="Google Shape;14177;p41"/>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1</a:t>
              </a:r>
              <a:endParaRPr b="0" i="0" sz="200" u="none" cap="none" strike="noStrike">
                <a:solidFill>
                  <a:srgbClr val="FFFFFF"/>
                </a:solidFill>
                <a:latin typeface="Arial"/>
                <a:ea typeface="Arial"/>
                <a:cs typeface="Arial"/>
                <a:sym typeface="Arial"/>
              </a:endParaRPr>
            </a:p>
          </p:txBody>
        </p:sp>
        <p:sp>
          <p:nvSpPr>
            <p:cNvPr id="14178" name="Google Shape;14178;p41"/>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2</a:t>
              </a:r>
              <a:endParaRPr b="0" i="0" sz="200" u="none" cap="none" strike="noStrike">
                <a:solidFill>
                  <a:srgbClr val="FFFFFF"/>
                </a:solidFill>
                <a:latin typeface="Arial"/>
                <a:ea typeface="Arial"/>
                <a:cs typeface="Arial"/>
                <a:sym typeface="Arial"/>
              </a:endParaRPr>
            </a:p>
          </p:txBody>
        </p:sp>
        <p:sp>
          <p:nvSpPr>
            <p:cNvPr id="14179" name="Google Shape;14179;p41"/>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14180" name="Google Shape;14180;p41"/>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sp>
          <p:nvSpPr>
            <p:cNvPr id="14181" name="Google Shape;14181;p41"/>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14182" name="Google Shape;14182;p41"/>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grpSp>
          <p:nvGrpSpPr>
            <p:cNvPr id="14183" name="Google Shape;14183;p41"/>
            <p:cNvGrpSpPr/>
            <p:nvPr/>
          </p:nvGrpSpPr>
          <p:grpSpPr>
            <a:xfrm>
              <a:off x="3748438" y="1378608"/>
              <a:ext cx="2159202" cy="903971"/>
              <a:chOff x="1683525" y="2179850"/>
              <a:chExt cx="4519050" cy="2134525"/>
            </a:xfrm>
          </p:grpSpPr>
          <p:sp>
            <p:nvSpPr>
              <p:cNvPr id="14184" name="Google Shape;14184;p4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85" name="Google Shape;14185;p4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86" name="Google Shape;14186;p4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87" name="Google Shape;14187;p4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88" name="Google Shape;14188;p4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89" name="Google Shape;14189;p4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90" name="Google Shape;14190;p4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91" name="Google Shape;14191;p4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92" name="Google Shape;14192;p4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93" name="Google Shape;14193;p4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94" name="Google Shape;14194;p4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195" name="Google Shape;14195;p4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grpSp>
      </p:gr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99" name="Shape 14199"/>
        <p:cNvGrpSpPr/>
        <p:nvPr/>
      </p:nvGrpSpPr>
      <p:grpSpPr>
        <a:xfrm>
          <a:off x="0" y="0"/>
          <a:ext cx="0" cy="0"/>
          <a:chOff x="0" y="0"/>
          <a:chExt cx="0" cy="0"/>
        </a:xfrm>
      </p:grpSpPr>
      <p:grpSp>
        <p:nvGrpSpPr>
          <p:cNvPr id="14200" name="Google Shape;14200;p42"/>
          <p:cNvGrpSpPr/>
          <p:nvPr/>
        </p:nvGrpSpPr>
        <p:grpSpPr>
          <a:xfrm>
            <a:off x="4814684" y="1191441"/>
            <a:ext cx="745431" cy="718863"/>
            <a:chOff x="4249973" y="1201875"/>
            <a:chExt cx="1958567" cy="1888763"/>
          </a:xfrm>
        </p:grpSpPr>
        <p:sp>
          <p:nvSpPr>
            <p:cNvPr id="14201" name="Google Shape;14201;p42"/>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202" name="Google Shape;14202;p42"/>
            <p:cNvGrpSpPr/>
            <p:nvPr/>
          </p:nvGrpSpPr>
          <p:grpSpPr>
            <a:xfrm>
              <a:off x="5853086" y="1789142"/>
              <a:ext cx="355454" cy="1047937"/>
              <a:chOff x="5576108" y="2016725"/>
              <a:chExt cx="565200" cy="1666302"/>
            </a:xfrm>
          </p:grpSpPr>
          <p:sp>
            <p:nvSpPr>
              <p:cNvPr id="14203" name="Google Shape;14203;p42"/>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204" name="Google Shape;14204;p4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05" name="Google Shape;14205;p42"/>
            <p:cNvGrpSpPr/>
            <p:nvPr/>
          </p:nvGrpSpPr>
          <p:grpSpPr>
            <a:xfrm>
              <a:off x="4869725" y="2691676"/>
              <a:ext cx="1013627" cy="398962"/>
              <a:chOff x="4012487" y="3451825"/>
              <a:chExt cx="1611746" cy="634381"/>
            </a:xfrm>
          </p:grpSpPr>
          <p:sp>
            <p:nvSpPr>
              <p:cNvPr id="14206" name="Google Shape;14206;p42"/>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207" name="Google Shape;14207;p4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08" name="Google Shape;14208;p42"/>
            <p:cNvGrpSpPr/>
            <p:nvPr/>
          </p:nvGrpSpPr>
          <p:grpSpPr>
            <a:xfrm>
              <a:off x="4276993" y="2155787"/>
              <a:ext cx="651909" cy="891532"/>
              <a:chOff x="3069997" y="2599721"/>
              <a:chExt cx="1036586" cy="1417604"/>
            </a:xfrm>
          </p:grpSpPr>
          <p:sp>
            <p:nvSpPr>
              <p:cNvPr id="14209" name="Google Shape;14209;p42"/>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210" name="Google Shape;14210;p4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11" name="Google Shape;14211;p42"/>
            <p:cNvGrpSpPr/>
            <p:nvPr/>
          </p:nvGrpSpPr>
          <p:grpSpPr>
            <a:xfrm>
              <a:off x="5054918" y="1201875"/>
              <a:ext cx="999521" cy="602731"/>
              <a:chOff x="4306958" y="1082925"/>
              <a:chExt cx="1589315" cy="958389"/>
            </a:xfrm>
          </p:grpSpPr>
          <p:sp>
            <p:nvSpPr>
              <p:cNvPr id="14212" name="Google Shape;14212;p42"/>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213" name="Google Shape;14213;p4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14" name="Google Shape;14214;p42"/>
            <p:cNvGrpSpPr/>
            <p:nvPr/>
          </p:nvGrpSpPr>
          <p:grpSpPr>
            <a:xfrm>
              <a:off x="4249973" y="1303601"/>
              <a:ext cx="799524" cy="841184"/>
              <a:chOff x="3027033" y="1244677"/>
              <a:chExt cx="1271307" cy="1337548"/>
            </a:xfrm>
          </p:grpSpPr>
          <p:sp>
            <p:nvSpPr>
              <p:cNvPr id="14215" name="Google Shape;14215;p42"/>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216" name="Google Shape;14216;p4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217" name="Google Shape;14217;p42"/>
          <p:cNvGrpSpPr/>
          <p:nvPr/>
        </p:nvGrpSpPr>
        <p:grpSpPr>
          <a:xfrm>
            <a:off x="731057" y="2069890"/>
            <a:ext cx="761767" cy="729896"/>
            <a:chOff x="2657744" y="2337745"/>
            <a:chExt cx="832987" cy="798137"/>
          </a:xfrm>
        </p:grpSpPr>
        <p:sp>
          <p:nvSpPr>
            <p:cNvPr id="14218" name="Google Shape;14218;p42"/>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9" name="Google Shape;14219;p42"/>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0" name="Google Shape;14220;p4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1" name="Google Shape;14221;p42"/>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2" name="Google Shape;14222;p4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3" name="Google Shape;14223;p4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24" name="Google Shape;14224;p42"/>
          <p:cNvGrpSpPr/>
          <p:nvPr/>
        </p:nvGrpSpPr>
        <p:grpSpPr>
          <a:xfrm>
            <a:off x="3242022" y="2073097"/>
            <a:ext cx="685569" cy="723586"/>
            <a:chOff x="3398134" y="2057755"/>
            <a:chExt cx="704087" cy="743130"/>
          </a:xfrm>
        </p:grpSpPr>
        <p:grpSp>
          <p:nvGrpSpPr>
            <p:cNvPr id="14225" name="Google Shape;14225;p42"/>
            <p:cNvGrpSpPr/>
            <p:nvPr/>
          </p:nvGrpSpPr>
          <p:grpSpPr>
            <a:xfrm>
              <a:off x="3398134" y="2290183"/>
              <a:ext cx="315300" cy="219900"/>
              <a:chOff x="3398134" y="2290183"/>
              <a:chExt cx="315300" cy="219900"/>
            </a:xfrm>
          </p:grpSpPr>
          <p:sp>
            <p:nvSpPr>
              <p:cNvPr id="14226" name="Google Shape;14226;p42"/>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4227" name="Google Shape;14227;p42"/>
              <p:cNvCxnSpPr>
                <a:stCxn id="14226" idx="2"/>
              </p:cNvCxnSpPr>
              <p:nvPr/>
            </p:nvCxnSpPr>
            <p:spPr>
              <a:xfrm rot="10800000">
                <a:off x="3398134" y="2400133"/>
                <a:ext cx="95400" cy="0"/>
              </a:xfrm>
              <a:prstGeom prst="straightConnector1">
                <a:avLst/>
              </a:prstGeom>
              <a:noFill/>
              <a:ln cap="flat" cmpd="sng" w="9525">
                <a:solidFill>
                  <a:srgbClr val="435D74"/>
                </a:solidFill>
                <a:prstDash val="solid"/>
                <a:round/>
                <a:headEnd len="sm" w="sm" type="none"/>
                <a:tailEnd len="sm" w="sm" type="none"/>
              </a:ln>
            </p:spPr>
          </p:cxnSp>
        </p:grpSp>
        <p:grpSp>
          <p:nvGrpSpPr>
            <p:cNvPr id="14228" name="Google Shape;14228;p42"/>
            <p:cNvGrpSpPr/>
            <p:nvPr/>
          </p:nvGrpSpPr>
          <p:grpSpPr>
            <a:xfrm>
              <a:off x="3547823" y="2467358"/>
              <a:ext cx="219900" cy="333527"/>
              <a:chOff x="3547823" y="2467358"/>
              <a:chExt cx="219900" cy="333527"/>
            </a:xfrm>
          </p:grpSpPr>
          <p:sp>
            <p:nvSpPr>
              <p:cNvPr id="14229" name="Google Shape;14229;p42"/>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4230" name="Google Shape;14230;p42"/>
              <p:cNvCxnSpPr/>
              <p:nvPr/>
            </p:nvCxnSpPr>
            <p:spPr>
              <a:xfrm rot="10800000">
                <a:off x="3657701" y="2687185"/>
                <a:ext cx="0" cy="113700"/>
              </a:xfrm>
              <a:prstGeom prst="straightConnector1">
                <a:avLst/>
              </a:prstGeom>
              <a:noFill/>
              <a:ln cap="flat" cmpd="sng" w="9525">
                <a:solidFill>
                  <a:srgbClr val="5F7D95"/>
                </a:solidFill>
                <a:prstDash val="solid"/>
                <a:round/>
                <a:headEnd len="sm" w="sm" type="none"/>
                <a:tailEnd len="sm" w="sm" type="none"/>
              </a:ln>
            </p:spPr>
          </p:cxnSp>
        </p:grpSp>
        <p:grpSp>
          <p:nvGrpSpPr>
            <p:cNvPr id="14231" name="Google Shape;14231;p42"/>
            <p:cNvGrpSpPr/>
            <p:nvPr/>
          </p:nvGrpSpPr>
          <p:grpSpPr>
            <a:xfrm>
              <a:off x="3734138" y="2467358"/>
              <a:ext cx="219900" cy="333527"/>
              <a:chOff x="3734138" y="2467358"/>
              <a:chExt cx="219900" cy="333527"/>
            </a:xfrm>
          </p:grpSpPr>
          <p:sp>
            <p:nvSpPr>
              <p:cNvPr id="14232" name="Google Shape;14232;p42"/>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4233" name="Google Shape;14233;p42"/>
              <p:cNvCxnSpPr/>
              <p:nvPr/>
            </p:nvCxnSpPr>
            <p:spPr>
              <a:xfrm rot="10800000">
                <a:off x="3844020" y="2687185"/>
                <a:ext cx="0" cy="113700"/>
              </a:xfrm>
              <a:prstGeom prst="straightConnector1">
                <a:avLst/>
              </a:prstGeom>
              <a:noFill/>
              <a:ln cap="flat" cmpd="sng" w="9525">
                <a:solidFill>
                  <a:srgbClr val="869FB2"/>
                </a:solidFill>
                <a:prstDash val="solid"/>
                <a:round/>
                <a:headEnd len="sm" w="sm" type="none"/>
                <a:tailEnd len="sm" w="sm" type="none"/>
              </a:ln>
            </p:spPr>
          </p:cxnSp>
        </p:grpSp>
        <p:grpSp>
          <p:nvGrpSpPr>
            <p:cNvPr id="14234" name="Google Shape;14234;p42"/>
            <p:cNvGrpSpPr/>
            <p:nvPr/>
          </p:nvGrpSpPr>
          <p:grpSpPr>
            <a:xfrm>
              <a:off x="3787560" y="2288011"/>
              <a:ext cx="314661" cy="219900"/>
              <a:chOff x="3787560" y="2288011"/>
              <a:chExt cx="314661" cy="219900"/>
            </a:xfrm>
          </p:grpSpPr>
          <p:sp>
            <p:nvSpPr>
              <p:cNvPr id="14235" name="Google Shape;14235;p42"/>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4236" name="Google Shape;14236;p42"/>
              <p:cNvCxnSpPr/>
              <p:nvPr/>
            </p:nvCxnSpPr>
            <p:spPr>
              <a:xfrm rot="10800000">
                <a:off x="4007421" y="2400064"/>
                <a:ext cx="94800" cy="0"/>
              </a:xfrm>
              <a:prstGeom prst="straightConnector1">
                <a:avLst/>
              </a:prstGeom>
              <a:noFill/>
              <a:ln cap="flat" cmpd="sng" w="9525">
                <a:solidFill>
                  <a:srgbClr val="A5B7C6"/>
                </a:solidFill>
                <a:prstDash val="solid"/>
                <a:round/>
                <a:headEnd len="sm" w="sm" type="none"/>
                <a:tailEnd len="sm" w="sm" type="none"/>
              </a:ln>
            </p:spPr>
          </p:cxnSp>
        </p:grpSp>
        <p:grpSp>
          <p:nvGrpSpPr>
            <p:cNvPr id="14237" name="Google Shape;14237;p42"/>
            <p:cNvGrpSpPr/>
            <p:nvPr/>
          </p:nvGrpSpPr>
          <p:grpSpPr>
            <a:xfrm>
              <a:off x="3637290" y="2057755"/>
              <a:ext cx="219900" cy="335499"/>
              <a:chOff x="3637290" y="2057755"/>
              <a:chExt cx="219900" cy="335499"/>
            </a:xfrm>
          </p:grpSpPr>
          <p:sp>
            <p:nvSpPr>
              <p:cNvPr id="14238" name="Google Shape;14238;p42"/>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cxnSp>
            <p:nvCxnSpPr>
              <p:cNvPr id="14239" name="Google Shape;14239;p42"/>
              <p:cNvCxnSpPr/>
              <p:nvPr/>
            </p:nvCxnSpPr>
            <p:spPr>
              <a:xfrm rot="10800000">
                <a:off x="3747169" y="2057755"/>
                <a:ext cx="0" cy="113700"/>
              </a:xfrm>
              <a:prstGeom prst="straightConnector1">
                <a:avLst/>
              </a:prstGeom>
              <a:noFill/>
              <a:ln cap="flat" cmpd="sng" w="9525">
                <a:solidFill>
                  <a:srgbClr val="BAC8D3"/>
                </a:solidFill>
                <a:prstDash val="solid"/>
                <a:round/>
                <a:headEnd len="sm" w="sm" type="none"/>
                <a:tailEnd len="sm" w="sm" type="none"/>
              </a:ln>
            </p:spPr>
          </p:cxnSp>
        </p:grpSp>
      </p:grpSp>
      <p:grpSp>
        <p:nvGrpSpPr>
          <p:cNvPr id="14240" name="Google Shape;14240;p42"/>
          <p:cNvGrpSpPr/>
          <p:nvPr/>
        </p:nvGrpSpPr>
        <p:grpSpPr>
          <a:xfrm>
            <a:off x="4917244" y="2079792"/>
            <a:ext cx="710153" cy="710153"/>
            <a:chOff x="5007123" y="2079403"/>
            <a:chExt cx="687600" cy="687600"/>
          </a:xfrm>
        </p:grpSpPr>
        <p:sp>
          <p:nvSpPr>
            <p:cNvPr id="14241" name="Google Shape;14241;p42"/>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2" name="Google Shape;14242;p42"/>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3" name="Google Shape;14243;p42"/>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4" name="Google Shape;14244;p42"/>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45" name="Google Shape;14245;p42"/>
          <p:cNvGrpSpPr/>
          <p:nvPr/>
        </p:nvGrpSpPr>
        <p:grpSpPr>
          <a:xfrm>
            <a:off x="5726681" y="2074299"/>
            <a:ext cx="720998" cy="721183"/>
            <a:chOff x="5797446" y="2063053"/>
            <a:chExt cx="698100" cy="698280"/>
          </a:xfrm>
        </p:grpSpPr>
        <p:sp>
          <p:nvSpPr>
            <p:cNvPr id="14246" name="Google Shape;14246;p42"/>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7" name="Google Shape;14247;p42"/>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8" name="Google Shape;14248;p42"/>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9" name="Google Shape;14249;p42"/>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50" name="Google Shape;14250;p42"/>
          <p:cNvGrpSpPr/>
          <p:nvPr/>
        </p:nvGrpSpPr>
        <p:grpSpPr>
          <a:xfrm>
            <a:off x="8171828" y="3719904"/>
            <a:ext cx="280585" cy="673164"/>
            <a:chOff x="8075075" y="3754290"/>
            <a:chExt cx="255612" cy="613194"/>
          </a:xfrm>
        </p:grpSpPr>
        <p:grpSp>
          <p:nvGrpSpPr>
            <p:cNvPr id="14251" name="Google Shape;14251;p42"/>
            <p:cNvGrpSpPr/>
            <p:nvPr/>
          </p:nvGrpSpPr>
          <p:grpSpPr>
            <a:xfrm>
              <a:off x="8075075" y="3754290"/>
              <a:ext cx="255612" cy="613194"/>
              <a:chOff x="8075075" y="3754290"/>
              <a:chExt cx="255612" cy="613194"/>
            </a:xfrm>
          </p:grpSpPr>
          <p:sp>
            <p:nvSpPr>
              <p:cNvPr id="14252" name="Google Shape;14252;p42"/>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3" name="Google Shape;14253;p42"/>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254" name="Google Shape;14254;p42"/>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55" name="Google Shape;14255;p42"/>
          <p:cNvGrpSpPr/>
          <p:nvPr/>
        </p:nvGrpSpPr>
        <p:grpSpPr>
          <a:xfrm>
            <a:off x="5288887" y="3708700"/>
            <a:ext cx="470352" cy="683745"/>
            <a:chOff x="1697726" y="3244179"/>
            <a:chExt cx="788124" cy="1146069"/>
          </a:xfrm>
        </p:grpSpPr>
        <p:sp>
          <p:nvSpPr>
            <p:cNvPr id="14256" name="Google Shape;14256;p4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7" name="Google Shape;14257;p4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258" name="Google Shape;14258;p42"/>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259" name="Google Shape;14259;p42"/>
          <p:cNvGrpSpPr/>
          <p:nvPr/>
        </p:nvGrpSpPr>
        <p:grpSpPr>
          <a:xfrm>
            <a:off x="5910037" y="3719902"/>
            <a:ext cx="293891" cy="293845"/>
            <a:chOff x="6134814" y="3754290"/>
            <a:chExt cx="293891" cy="293845"/>
          </a:xfrm>
        </p:grpSpPr>
        <p:sp>
          <p:nvSpPr>
            <p:cNvPr id="14260" name="Google Shape;14260;p42"/>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1" name="Google Shape;14261;p42"/>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62" name="Google Shape;14262;p42"/>
          <p:cNvGrpSpPr/>
          <p:nvPr/>
        </p:nvGrpSpPr>
        <p:grpSpPr>
          <a:xfrm>
            <a:off x="5910037" y="4098574"/>
            <a:ext cx="293891" cy="293891"/>
            <a:chOff x="6134814" y="4086186"/>
            <a:chExt cx="293891" cy="293891"/>
          </a:xfrm>
        </p:grpSpPr>
        <p:sp>
          <p:nvSpPr>
            <p:cNvPr id="14263" name="Google Shape;14263;p42"/>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4" name="Google Shape;14264;p42"/>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265" name="Google Shape;14265;p42"/>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6" name="Google Shape;14266;p42"/>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267" name="Google Shape;14267;p42"/>
          <p:cNvGrpSpPr/>
          <p:nvPr/>
        </p:nvGrpSpPr>
        <p:grpSpPr>
          <a:xfrm>
            <a:off x="7835013" y="2927266"/>
            <a:ext cx="622883" cy="621944"/>
            <a:chOff x="1187048" y="238125"/>
            <a:chExt cx="5256397" cy="5248476"/>
          </a:xfrm>
        </p:grpSpPr>
        <p:sp>
          <p:nvSpPr>
            <p:cNvPr id="14268" name="Google Shape;14268;p4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9" name="Google Shape;14269;p42"/>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0" name="Google Shape;14270;p42"/>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1" name="Google Shape;14271;p42"/>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72" name="Google Shape;14272;p42"/>
          <p:cNvGrpSpPr/>
          <p:nvPr/>
        </p:nvGrpSpPr>
        <p:grpSpPr>
          <a:xfrm>
            <a:off x="2292118" y="2936875"/>
            <a:ext cx="1310987" cy="612407"/>
            <a:chOff x="238125" y="1188750"/>
            <a:chExt cx="7140450" cy="3335550"/>
          </a:xfrm>
        </p:grpSpPr>
        <p:sp>
          <p:nvSpPr>
            <p:cNvPr id="14273" name="Google Shape;14273;p4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4" name="Google Shape;14274;p4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5" name="Google Shape;14275;p4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6" name="Google Shape;14276;p4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7" name="Google Shape;14277;p4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78" name="Google Shape;14278;p42"/>
          <p:cNvGrpSpPr/>
          <p:nvPr/>
        </p:nvGrpSpPr>
        <p:grpSpPr>
          <a:xfrm>
            <a:off x="6617990" y="2927430"/>
            <a:ext cx="1110299" cy="621702"/>
            <a:chOff x="238125" y="1335475"/>
            <a:chExt cx="5418735" cy="3034175"/>
          </a:xfrm>
        </p:grpSpPr>
        <p:sp>
          <p:nvSpPr>
            <p:cNvPr id="14279" name="Google Shape;14279;p4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0" name="Google Shape;14280;p4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1" name="Google Shape;14281;p4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82" name="Google Shape;14282;p42"/>
          <p:cNvGrpSpPr/>
          <p:nvPr/>
        </p:nvGrpSpPr>
        <p:grpSpPr>
          <a:xfrm>
            <a:off x="5435649" y="2924327"/>
            <a:ext cx="1074451" cy="627181"/>
            <a:chOff x="5359127" y="2910889"/>
            <a:chExt cx="1097723" cy="640831"/>
          </a:xfrm>
        </p:grpSpPr>
        <p:grpSp>
          <p:nvGrpSpPr>
            <p:cNvPr id="14283" name="Google Shape;14283;p42"/>
            <p:cNvGrpSpPr/>
            <p:nvPr/>
          </p:nvGrpSpPr>
          <p:grpSpPr>
            <a:xfrm>
              <a:off x="5929791" y="3263088"/>
              <a:ext cx="527059" cy="287098"/>
              <a:chOff x="5929791" y="3263088"/>
              <a:chExt cx="527059" cy="287098"/>
            </a:xfrm>
          </p:grpSpPr>
          <p:sp>
            <p:nvSpPr>
              <p:cNvPr id="14284" name="Google Shape;14284;p42"/>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4285" name="Google Shape;14285;p42"/>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14286" name="Google Shape;14286;p42"/>
            <p:cNvGrpSpPr/>
            <p:nvPr/>
          </p:nvGrpSpPr>
          <p:grpSpPr>
            <a:xfrm>
              <a:off x="5359127" y="3263089"/>
              <a:ext cx="526428" cy="288631"/>
              <a:chOff x="5359127" y="3263089"/>
              <a:chExt cx="526428" cy="288631"/>
            </a:xfrm>
          </p:grpSpPr>
          <p:sp>
            <p:nvSpPr>
              <p:cNvPr id="14287" name="Google Shape;14287;p42"/>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4288" name="Google Shape;14288;p42"/>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14289" name="Google Shape;14289;p42"/>
            <p:cNvGrpSpPr/>
            <p:nvPr/>
          </p:nvGrpSpPr>
          <p:grpSpPr>
            <a:xfrm>
              <a:off x="5551525" y="2910889"/>
              <a:ext cx="520902" cy="610282"/>
              <a:chOff x="5551525" y="2910889"/>
              <a:chExt cx="520902" cy="610282"/>
            </a:xfrm>
          </p:grpSpPr>
          <p:sp>
            <p:nvSpPr>
              <p:cNvPr id="14290" name="Google Shape;14290;p42"/>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4291" name="Google Shape;14291;p42"/>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14292" name="Google Shape;14292;p42"/>
            <p:cNvGrpSpPr/>
            <p:nvPr/>
          </p:nvGrpSpPr>
          <p:grpSpPr>
            <a:xfrm>
              <a:off x="5743962" y="2919100"/>
              <a:ext cx="623673" cy="284502"/>
              <a:chOff x="5743962" y="2919100"/>
              <a:chExt cx="623673" cy="284502"/>
            </a:xfrm>
          </p:grpSpPr>
          <p:sp>
            <p:nvSpPr>
              <p:cNvPr id="14293" name="Google Shape;14293;p42"/>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4294" name="Google Shape;14294;p42"/>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grpSp>
        <p:nvGrpSpPr>
          <p:cNvPr id="14295" name="Google Shape;14295;p42"/>
          <p:cNvGrpSpPr/>
          <p:nvPr/>
        </p:nvGrpSpPr>
        <p:grpSpPr>
          <a:xfrm>
            <a:off x="7586863" y="2075038"/>
            <a:ext cx="874977" cy="719600"/>
            <a:chOff x="7608988" y="2093194"/>
            <a:chExt cx="817277" cy="672147"/>
          </a:xfrm>
        </p:grpSpPr>
        <p:cxnSp>
          <p:nvCxnSpPr>
            <p:cNvPr id="14296" name="Google Shape;14296;p42"/>
            <p:cNvCxnSpPr/>
            <p:nvPr/>
          </p:nvCxnSpPr>
          <p:spPr>
            <a:xfrm flipH="1" rot="5400000">
              <a:off x="7620257" y="2136491"/>
              <a:ext cx="129900" cy="111300"/>
            </a:xfrm>
            <a:prstGeom prst="bentConnector3">
              <a:avLst>
                <a:gd fmla="val 41968" name="adj1"/>
              </a:avLst>
            </a:prstGeom>
            <a:noFill/>
            <a:ln cap="flat" cmpd="sng" w="9525">
              <a:solidFill>
                <a:srgbClr val="667E92"/>
              </a:solidFill>
              <a:prstDash val="solid"/>
              <a:round/>
              <a:headEnd len="sm" w="sm" type="none"/>
              <a:tailEnd len="sm" w="sm" type="none"/>
            </a:ln>
          </p:spPr>
        </p:cxnSp>
        <p:cxnSp>
          <p:nvCxnSpPr>
            <p:cNvPr id="14297" name="Google Shape;14297;p42"/>
            <p:cNvCxnSpPr/>
            <p:nvPr/>
          </p:nvCxnSpPr>
          <p:spPr>
            <a:xfrm rot="-5400000">
              <a:off x="8285120" y="2136491"/>
              <a:ext cx="129900" cy="111300"/>
            </a:xfrm>
            <a:prstGeom prst="bentConnector3">
              <a:avLst>
                <a:gd fmla="val 41968" name="adj1"/>
              </a:avLst>
            </a:prstGeom>
            <a:noFill/>
            <a:ln cap="flat" cmpd="sng" w="9525">
              <a:solidFill>
                <a:srgbClr val="667E92"/>
              </a:solidFill>
              <a:prstDash val="solid"/>
              <a:round/>
              <a:headEnd len="sm" w="sm" type="none"/>
              <a:tailEnd len="sm" w="sm" type="none"/>
            </a:ln>
          </p:spPr>
        </p:cxnSp>
        <p:cxnSp>
          <p:nvCxnSpPr>
            <p:cNvPr id="14298" name="Google Shape;14298;p42"/>
            <p:cNvCxnSpPr/>
            <p:nvPr/>
          </p:nvCxnSpPr>
          <p:spPr>
            <a:xfrm rot="5400000">
              <a:off x="7620257" y="2644741"/>
              <a:ext cx="129900" cy="111300"/>
            </a:xfrm>
            <a:prstGeom prst="bentConnector3">
              <a:avLst>
                <a:gd fmla="val 32231" name="adj1"/>
              </a:avLst>
            </a:prstGeom>
            <a:noFill/>
            <a:ln cap="flat" cmpd="sng" w="9525">
              <a:solidFill>
                <a:srgbClr val="667E92"/>
              </a:solidFill>
              <a:prstDash val="solid"/>
              <a:round/>
              <a:headEnd len="sm" w="sm" type="none"/>
              <a:tailEnd len="sm" w="sm" type="none"/>
            </a:ln>
          </p:spPr>
        </p:cxnSp>
        <p:cxnSp>
          <p:nvCxnSpPr>
            <p:cNvPr id="14299" name="Google Shape;14299;p42"/>
            <p:cNvCxnSpPr/>
            <p:nvPr/>
          </p:nvCxnSpPr>
          <p:spPr>
            <a:xfrm flipH="1" rot="-5400000">
              <a:off x="8285120" y="2644741"/>
              <a:ext cx="129900" cy="111300"/>
            </a:xfrm>
            <a:prstGeom prst="bentConnector3">
              <a:avLst>
                <a:gd fmla="val 32231" name="adj1"/>
              </a:avLst>
            </a:prstGeom>
            <a:noFill/>
            <a:ln cap="flat" cmpd="sng" w="9525">
              <a:solidFill>
                <a:srgbClr val="667E92"/>
              </a:solidFill>
              <a:prstDash val="solid"/>
              <a:round/>
              <a:headEnd len="sm" w="sm" type="none"/>
              <a:tailEnd len="sm" w="sm" type="none"/>
            </a:ln>
          </p:spPr>
        </p:cxnSp>
        <p:cxnSp>
          <p:nvCxnSpPr>
            <p:cNvPr id="14300" name="Google Shape;14300;p42"/>
            <p:cNvCxnSpPr/>
            <p:nvPr/>
          </p:nvCxnSpPr>
          <p:spPr>
            <a:xfrm rot="10800000">
              <a:off x="7608988" y="2425132"/>
              <a:ext cx="83400" cy="0"/>
            </a:xfrm>
            <a:prstGeom prst="straightConnector1">
              <a:avLst/>
            </a:prstGeom>
            <a:noFill/>
            <a:ln cap="flat" cmpd="sng" w="9525">
              <a:solidFill>
                <a:srgbClr val="667E92"/>
              </a:solidFill>
              <a:prstDash val="solid"/>
              <a:round/>
              <a:headEnd len="sm" w="sm" type="none"/>
              <a:tailEnd len="sm" w="sm" type="none"/>
            </a:ln>
          </p:spPr>
        </p:cxnSp>
        <p:cxnSp>
          <p:nvCxnSpPr>
            <p:cNvPr id="14301" name="Google Shape;14301;p42"/>
            <p:cNvCxnSpPr/>
            <p:nvPr/>
          </p:nvCxnSpPr>
          <p:spPr>
            <a:xfrm rot="10800000">
              <a:off x="8342865" y="2425132"/>
              <a:ext cx="83400" cy="0"/>
            </a:xfrm>
            <a:prstGeom prst="straightConnector1">
              <a:avLst/>
            </a:prstGeom>
            <a:noFill/>
            <a:ln cap="flat" cmpd="sng" w="9525">
              <a:solidFill>
                <a:srgbClr val="667E92"/>
              </a:solidFill>
              <a:prstDash val="solid"/>
              <a:round/>
              <a:headEnd len="sm" w="sm" type="none"/>
              <a:tailEnd len="sm" w="sm" type="none"/>
            </a:ln>
          </p:spPr>
        </p:cxnSp>
        <p:grpSp>
          <p:nvGrpSpPr>
            <p:cNvPr id="14302" name="Google Shape;14302;p42"/>
            <p:cNvGrpSpPr/>
            <p:nvPr/>
          </p:nvGrpSpPr>
          <p:grpSpPr>
            <a:xfrm>
              <a:off x="7721175" y="2093194"/>
              <a:ext cx="599587" cy="623846"/>
              <a:chOff x="7721175" y="2093194"/>
              <a:chExt cx="599587" cy="623846"/>
            </a:xfrm>
          </p:grpSpPr>
          <p:grpSp>
            <p:nvGrpSpPr>
              <p:cNvPr id="14303" name="Google Shape;14303;p42"/>
              <p:cNvGrpSpPr/>
              <p:nvPr/>
            </p:nvGrpSpPr>
            <p:grpSpPr>
              <a:xfrm>
                <a:off x="7721175" y="2093194"/>
                <a:ext cx="291605" cy="623846"/>
                <a:chOff x="9405575" y="2061418"/>
                <a:chExt cx="291605" cy="623846"/>
              </a:xfrm>
            </p:grpSpPr>
            <p:sp>
              <p:nvSpPr>
                <p:cNvPr id="14304" name="Google Shape;14304;p4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5" name="Google Shape;14305;p4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6" name="Google Shape;14306;p4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7" name="Google Shape;14307;p4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8" name="Google Shape;14308;p4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9" name="Google Shape;14309;p4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0" name="Google Shape;14310;p4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11" name="Google Shape;14311;p42"/>
              <p:cNvGrpSpPr/>
              <p:nvPr/>
            </p:nvGrpSpPr>
            <p:grpSpPr>
              <a:xfrm flipH="1">
                <a:off x="8029157" y="2093194"/>
                <a:ext cx="291605" cy="623846"/>
                <a:chOff x="9405575" y="2061418"/>
                <a:chExt cx="291605" cy="623846"/>
              </a:xfrm>
            </p:grpSpPr>
            <p:sp>
              <p:nvSpPr>
                <p:cNvPr id="14312" name="Google Shape;14312;p4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3" name="Google Shape;14313;p4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4" name="Google Shape;14314;p4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5" name="Google Shape;14315;p4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6" name="Google Shape;14316;p4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7" name="Google Shape;14317;p4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8" name="Google Shape;14318;p4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4319" name="Google Shape;14319;p42"/>
          <p:cNvGrpSpPr/>
          <p:nvPr/>
        </p:nvGrpSpPr>
        <p:grpSpPr>
          <a:xfrm>
            <a:off x="4031299" y="1191441"/>
            <a:ext cx="712556" cy="785901"/>
            <a:chOff x="4206459" y="1191441"/>
            <a:chExt cx="712556" cy="785901"/>
          </a:xfrm>
        </p:grpSpPr>
        <p:sp>
          <p:nvSpPr>
            <p:cNvPr id="14320" name="Google Shape;14320;p42"/>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1" name="Google Shape;14321;p42"/>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2" name="Google Shape;14322;p42"/>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3" name="Google Shape;14323;p42"/>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324" name="Google Shape;14324;p42"/>
            <p:cNvGrpSpPr/>
            <p:nvPr/>
          </p:nvGrpSpPr>
          <p:grpSpPr>
            <a:xfrm>
              <a:off x="4644280" y="1290523"/>
              <a:ext cx="143716" cy="29462"/>
              <a:chOff x="4644280" y="1290523"/>
              <a:chExt cx="143716" cy="29462"/>
            </a:xfrm>
          </p:grpSpPr>
          <p:sp>
            <p:nvSpPr>
              <p:cNvPr id="14325" name="Google Shape;14325;p42"/>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6" name="Google Shape;14326;p42"/>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7" name="Google Shape;14327;p42"/>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8" name="Google Shape;14328;p42"/>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29" name="Google Shape;14329;p42"/>
            <p:cNvGrpSpPr/>
            <p:nvPr/>
          </p:nvGrpSpPr>
          <p:grpSpPr>
            <a:xfrm>
              <a:off x="4356567" y="1191441"/>
              <a:ext cx="143691" cy="29488"/>
              <a:chOff x="4356567" y="1191441"/>
              <a:chExt cx="143691" cy="29488"/>
            </a:xfrm>
          </p:grpSpPr>
          <p:sp>
            <p:nvSpPr>
              <p:cNvPr id="14330" name="Google Shape;14330;p42"/>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1" name="Google Shape;14331;p42"/>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2" name="Google Shape;14332;p42"/>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3" name="Google Shape;14333;p42"/>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34" name="Google Shape;14334;p42"/>
            <p:cNvGrpSpPr/>
            <p:nvPr/>
          </p:nvGrpSpPr>
          <p:grpSpPr>
            <a:xfrm>
              <a:off x="4339009" y="1863727"/>
              <a:ext cx="143704" cy="29476"/>
              <a:chOff x="4339009" y="1863727"/>
              <a:chExt cx="143704" cy="29476"/>
            </a:xfrm>
          </p:grpSpPr>
          <p:sp>
            <p:nvSpPr>
              <p:cNvPr id="14335" name="Google Shape;14335;p42"/>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6" name="Google Shape;14336;p42"/>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7" name="Google Shape;14337;p42"/>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8" name="Google Shape;14338;p42"/>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39" name="Google Shape;14339;p42"/>
            <p:cNvGrpSpPr/>
            <p:nvPr/>
          </p:nvGrpSpPr>
          <p:grpSpPr>
            <a:xfrm>
              <a:off x="4206459" y="1607315"/>
              <a:ext cx="29539" cy="142899"/>
              <a:chOff x="4206459" y="1607315"/>
              <a:chExt cx="29539" cy="142899"/>
            </a:xfrm>
          </p:grpSpPr>
          <p:sp>
            <p:nvSpPr>
              <p:cNvPr id="14340" name="Google Shape;14340;p42"/>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1" name="Google Shape;14341;p42"/>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2" name="Google Shape;14342;p42"/>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3" name="Google Shape;14343;p42"/>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344" name="Google Shape;14344;p42"/>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5" name="Google Shape;14345;p42"/>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6" name="Google Shape;14346;p42"/>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7" name="Google Shape;14347;p42"/>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348" name="Google Shape;14348;p42"/>
            <p:cNvGrpSpPr/>
            <p:nvPr/>
          </p:nvGrpSpPr>
          <p:grpSpPr>
            <a:xfrm>
              <a:off x="4889463" y="1423737"/>
              <a:ext cx="29552" cy="142899"/>
              <a:chOff x="4889463" y="1423737"/>
              <a:chExt cx="29552" cy="142899"/>
            </a:xfrm>
          </p:grpSpPr>
          <p:sp>
            <p:nvSpPr>
              <p:cNvPr id="14349" name="Google Shape;14349;p42"/>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0" name="Google Shape;14350;p42"/>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1" name="Google Shape;14351;p42"/>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2" name="Google Shape;14352;p42"/>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53" name="Google Shape;14353;p42"/>
            <p:cNvGrpSpPr/>
            <p:nvPr/>
          </p:nvGrpSpPr>
          <p:grpSpPr>
            <a:xfrm>
              <a:off x="4771663" y="1876896"/>
              <a:ext cx="108651" cy="100446"/>
              <a:chOff x="4771663" y="1876896"/>
              <a:chExt cx="108651" cy="100446"/>
            </a:xfrm>
          </p:grpSpPr>
          <p:sp>
            <p:nvSpPr>
              <p:cNvPr id="14354" name="Google Shape;14354;p42"/>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5" name="Google Shape;14355;p42"/>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6" name="Google Shape;14356;p42"/>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7" name="Google Shape;14357;p42"/>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358" name="Google Shape;14358;p42"/>
          <p:cNvGrpSpPr/>
          <p:nvPr/>
        </p:nvGrpSpPr>
        <p:grpSpPr>
          <a:xfrm>
            <a:off x="4026774" y="2074664"/>
            <a:ext cx="791287" cy="720350"/>
            <a:chOff x="267375" y="1071875"/>
            <a:chExt cx="470500" cy="428550"/>
          </a:xfrm>
        </p:grpSpPr>
        <p:sp>
          <p:nvSpPr>
            <p:cNvPr id="14359" name="Google Shape;14359;p42"/>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0" name="Google Shape;14360;p42"/>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1" name="Google Shape;14361;p42"/>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2" name="Google Shape;14362;p42"/>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3" name="Google Shape;14363;p42"/>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4" name="Google Shape;14364;p42"/>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5" name="Google Shape;14365;p42"/>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6" name="Google Shape;14366;p42"/>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67" name="Google Shape;14367;p42"/>
          <p:cNvGrpSpPr/>
          <p:nvPr/>
        </p:nvGrpSpPr>
        <p:grpSpPr>
          <a:xfrm>
            <a:off x="727269" y="3719294"/>
            <a:ext cx="1408445" cy="673166"/>
            <a:chOff x="712664" y="3693287"/>
            <a:chExt cx="1460739" cy="698160"/>
          </a:xfrm>
        </p:grpSpPr>
        <p:grpSp>
          <p:nvGrpSpPr>
            <p:cNvPr id="14368" name="Google Shape;14368;p42"/>
            <p:cNvGrpSpPr/>
            <p:nvPr/>
          </p:nvGrpSpPr>
          <p:grpSpPr>
            <a:xfrm>
              <a:off x="1380079" y="4133090"/>
              <a:ext cx="234047" cy="258099"/>
              <a:chOff x="1380079" y="4133090"/>
              <a:chExt cx="234047" cy="258099"/>
            </a:xfrm>
          </p:grpSpPr>
          <p:sp>
            <p:nvSpPr>
              <p:cNvPr id="14369" name="Google Shape;14369;p42"/>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0" name="Google Shape;14370;p42"/>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1" name="Google Shape;14371;p42"/>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72" name="Google Shape;14372;p42"/>
            <p:cNvGrpSpPr/>
            <p:nvPr/>
          </p:nvGrpSpPr>
          <p:grpSpPr>
            <a:xfrm>
              <a:off x="884610" y="3864082"/>
              <a:ext cx="1118565" cy="527275"/>
              <a:chOff x="890961" y="3865463"/>
              <a:chExt cx="1115220" cy="525698"/>
            </a:xfrm>
          </p:grpSpPr>
          <p:sp>
            <p:nvSpPr>
              <p:cNvPr id="14373" name="Google Shape;14373;p42"/>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4" name="Google Shape;14374;p42"/>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5" name="Google Shape;14375;p42"/>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76" name="Google Shape;14376;p42"/>
            <p:cNvGrpSpPr/>
            <p:nvPr/>
          </p:nvGrpSpPr>
          <p:grpSpPr>
            <a:xfrm>
              <a:off x="712664" y="3693287"/>
              <a:ext cx="1460739" cy="698160"/>
              <a:chOff x="712664" y="3693025"/>
              <a:chExt cx="1460739" cy="698160"/>
            </a:xfrm>
          </p:grpSpPr>
          <p:sp>
            <p:nvSpPr>
              <p:cNvPr id="14377" name="Google Shape;14377;p42"/>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8" name="Google Shape;14378;p42"/>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9" name="Google Shape;14379;p42"/>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0" name="Google Shape;14380;p42"/>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1" name="Google Shape;14381;p42"/>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2" name="Google Shape;14382;p42"/>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383" name="Google Shape;14383;p42"/>
          <p:cNvGrpSpPr/>
          <p:nvPr/>
        </p:nvGrpSpPr>
        <p:grpSpPr>
          <a:xfrm>
            <a:off x="3164985" y="1191441"/>
            <a:ext cx="795485" cy="738831"/>
            <a:chOff x="3348603" y="1236445"/>
            <a:chExt cx="749256" cy="695894"/>
          </a:xfrm>
        </p:grpSpPr>
        <p:grpSp>
          <p:nvGrpSpPr>
            <p:cNvPr id="14384" name="Google Shape;14384;p42"/>
            <p:cNvGrpSpPr/>
            <p:nvPr/>
          </p:nvGrpSpPr>
          <p:grpSpPr>
            <a:xfrm>
              <a:off x="3583779" y="1236445"/>
              <a:ext cx="293795" cy="285811"/>
              <a:chOff x="3750225" y="1774000"/>
              <a:chExt cx="149575" cy="145525"/>
            </a:xfrm>
          </p:grpSpPr>
          <p:sp>
            <p:nvSpPr>
              <p:cNvPr id="14385" name="Google Shape;14385;p4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6" name="Google Shape;14386;p4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87" name="Google Shape;14387;p42"/>
            <p:cNvGrpSpPr/>
            <p:nvPr/>
          </p:nvGrpSpPr>
          <p:grpSpPr>
            <a:xfrm>
              <a:off x="3775534" y="1462599"/>
              <a:ext cx="322325" cy="285958"/>
              <a:chOff x="3847850" y="1889150"/>
              <a:chExt cx="164100" cy="145600"/>
            </a:xfrm>
          </p:grpSpPr>
          <p:sp>
            <p:nvSpPr>
              <p:cNvPr id="14388" name="Google Shape;14388;p4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9" name="Google Shape;14389;p4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90" name="Google Shape;14390;p42"/>
            <p:cNvGrpSpPr/>
            <p:nvPr/>
          </p:nvGrpSpPr>
          <p:grpSpPr>
            <a:xfrm>
              <a:off x="3545329" y="1646528"/>
              <a:ext cx="293746" cy="285811"/>
              <a:chOff x="3730650" y="1982800"/>
              <a:chExt cx="149550" cy="145525"/>
            </a:xfrm>
          </p:grpSpPr>
          <p:sp>
            <p:nvSpPr>
              <p:cNvPr id="14391" name="Google Shape;14391;p4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2" name="Google Shape;14392;p4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93" name="Google Shape;14393;p42"/>
            <p:cNvGrpSpPr/>
            <p:nvPr/>
          </p:nvGrpSpPr>
          <p:grpSpPr>
            <a:xfrm>
              <a:off x="3348603" y="1415046"/>
              <a:ext cx="294384" cy="284387"/>
              <a:chOff x="3630494" y="1864938"/>
              <a:chExt cx="149875" cy="144800"/>
            </a:xfrm>
          </p:grpSpPr>
          <p:sp>
            <p:nvSpPr>
              <p:cNvPr id="14394" name="Google Shape;14394;p42"/>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5" name="Google Shape;14395;p42"/>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396" name="Google Shape;14396;p42"/>
          <p:cNvGrpSpPr/>
          <p:nvPr/>
        </p:nvGrpSpPr>
        <p:grpSpPr>
          <a:xfrm>
            <a:off x="2286512" y="3714337"/>
            <a:ext cx="1324924" cy="678083"/>
            <a:chOff x="2413923" y="3711366"/>
            <a:chExt cx="1374117" cy="703260"/>
          </a:xfrm>
        </p:grpSpPr>
        <p:grpSp>
          <p:nvGrpSpPr>
            <p:cNvPr id="14397" name="Google Shape;14397;p42"/>
            <p:cNvGrpSpPr/>
            <p:nvPr/>
          </p:nvGrpSpPr>
          <p:grpSpPr>
            <a:xfrm>
              <a:off x="2413923" y="3711366"/>
              <a:ext cx="1374117" cy="703260"/>
              <a:chOff x="2413923" y="3711366"/>
              <a:chExt cx="1374117" cy="703260"/>
            </a:xfrm>
          </p:grpSpPr>
          <p:sp>
            <p:nvSpPr>
              <p:cNvPr id="14398" name="Google Shape;14398;p42"/>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399" name="Google Shape;14399;p42"/>
              <p:cNvGrpSpPr/>
              <p:nvPr/>
            </p:nvGrpSpPr>
            <p:grpSpPr>
              <a:xfrm>
                <a:off x="2600284" y="3808654"/>
                <a:ext cx="234506" cy="138010"/>
                <a:chOff x="2600284" y="3808654"/>
                <a:chExt cx="234506" cy="138010"/>
              </a:xfrm>
            </p:grpSpPr>
            <p:sp>
              <p:nvSpPr>
                <p:cNvPr id="14400" name="Google Shape;14400;p42"/>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401" name="Google Shape;14401;p42"/>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4402" name="Google Shape;14402;p42"/>
              <p:cNvGrpSpPr/>
              <p:nvPr/>
            </p:nvGrpSpPr>
            <p:grpSpPr>
              <a:xfrm>
                <a:off x="3359659" y="3805664"/>
                <a:ext cx="232294" cy="141000"/>
                <a:chOff x="3359659" y="3805664"/>
                <a:chExt cx="232294" cy="141000"/>
              </a:xfrm>
            </p:grpSpPr>
            <p:sp>
              <p:nvSpPr>
                <p:cNvPr id="14403" name="Google Shape;14403;p42"/>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404" name="Google Shape;14404;p42"/>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4405" name="Google Shape;14405;p42"/>
              <p:cNvGrpSpPr/>
              <p:nvPr/>
            </p:nvGrpSpPr>
            <p:grpSpPr>
              <a:xfrm>
                <a:off x="3067316" y="3711366"/>
                <a:ext cx="66900" cy="166810"/>
                <a:chOff x="3067316" y="3711366"/>
                <a:chExt cx="66900" cy="166810"/>
              </a:xfrm>
            </p:grpSpPr>
            <p:sp>
              <p:nvSpPr>
                <p:cNvPr id="14406" name="Google Shape;14406;p42"/>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407" name="Google Shape;14407;p42"/>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4408" name="Google Shape;14408;p42"/>
              <p:cNvGrpSpPr/>
              <p:nvPr/>
            </p:nvGrpSpPr>
            <p:grpSpPr>
              <a:xfrm>
                <a:off x="2413923" y="4058666"/>
                <a:ext cx="224119" cy="66900"/>
                <a:chOff x="2413923" y="4058666"/>
                <a:chExt cx="224119" cy="66900"/>
              </a:xfrm>
            </p:grpSpPr>
            <p:sp>
              <p:nvSpPr>
                <p:cNvPr id="14409" name="Google Shape;14409;p42"/>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410" name="Google Shape;14410;p42"/>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4411" name="Google Shape;14411;p42"/>
              <p:cNvGrpSpPr/>
              <p:nvPr/>
            </p:nvGrpSpPr>
            <p:grpSpPr>
              <a:xfrm>
                <a:off x="3564643" y="4058666"/>
                <a:ext cx="223397" cy="66900"/>
                <a:chOff x="3564643" y="4058666"/>
                <a:chExt cx="223397" cy="66900"/>
              </a:xfrm>
            </p:grpSpPr>
            <p:sp>
              <p:nvSpPr>
                <p:cNvPr id="14412" name="Google Shape;14412;p42"/>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413" name="Google Shape;14413;p42"/>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grpSp>
          <p:nvGrpSpPr>
            <p:cNvPr id="14414" name="Google Shape;14414;p42"/>
            <p:cNvGrpSpPr/>
            <p:nvPr/>
          </p:nvGrpSpPr>
          <p:grpSpPr>
            <a:xfrm>
              <a:off x="2633353" y="3965763"/>
              <a:ext cx="933975" cy="445687"/>
              <a:chOff x="2633353" y="3965763"/>
              <a:chExt cx="933975" cy="445687"/>
            </a:xfrm>
          </p:grpSpPr>
          <p:sp>
            <p:nvSpPr>
              <p:cNvPr id="14415" name="Google Shape;14415;p42"/>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6" name="Google Shape;14416;p42"/>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417" name="Google Shape;14417;p42"/>
          <p:cNvGrpSpPr/>
          <p:nvPr/>
        </p:nvGrpSpPr>
        <p:grpSpPr>
          <a:xfrm>
            <a:off x="6410784" y="1264884"/>
            <a:ext cx="1131087" cy="587383"/>
            <a:chOff x="238125" y="999450"/>
            <a:chExt cx="7140700" cy="3708225"/>
          </a:xfrm>
        </p:grpSpPr>
        <p:sp>
          <p:nvSpPr>
            <p:cNvPr id="14418" name="Google Shape;14418;p42"/>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9" name="Google Shape;14419;p4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0" name="Google Shape;14420;p4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1" name="Google Shape;14421;p4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2" name="Google Shape;14422;p42"/>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3" name="Google Shape;14423;p4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4" name="Google Shape;14424;p4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5" name="Google Shape;14425;p4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6" name="Google Shape;14426;p4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27" name="Google Shape;14427;p42"/>
          <p:cNvGrpSpPr/>
          <p:nvPr/>
        </p:nvGrpSpPr>
        <p:grpSpPr>
          <a:xfrm>
            <a:off x="3762234" y="3714379"/>
            <a:ext cx="1375853" cy="678131"/>
            <a:chOff x="3913765" y="3641905"/>
            <a:chExt cx="1522804" cy="750560"/>
          </a:xfrm>
        </p:grpSpPr>
        <p:grpSp>
          <p:nvGrpSpPr>
            <p:cNvPr id="14428" name="Google Shape;14428;p42"/>
            <p:cNvGrpSpPr/>
            <p:nvPr/>
          </p:nvGrpSpPr>
          <p:grpSpPr>
            <a:xfrm>
              <a:off x="3913765" y="3997002"/>
              <a:ext cx="1522804" cy="395463"/>
              <a:chOff x="3913765" y="3997002"/>
              <a:chExt cx="1522804" cy="395463"/>
            </a:xfrm>
          </p:grpSpPr>
          <p:grpSp>
            <p:nvGrpSpPr>
              <p:cNvPr id="14429" name="Google Shape;14429;p42"/>
              <p:cNvGrpSpPr/>
              <p:nvPr/>
            </p:nvGrpSpPr>
            <p:grpSpPr>
              <a:xfrm>
                <a:off x="3913765" y="4138659"/>
                <a:ext cx="507602" cy="253806"/>
                <a:chOff x="3913765" y="4138659"/>
                <a:chExt cx="507602" cy="253806"/>
              </a:xfrm>
            </p:grpSpPr>
            <p:sp>
              <p:nvSpPr>
                <p:cNvPr id="14430" name="Google Shape;14430;p42"/>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1" name="Google Shape;14431;p42"/>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grpSp>
          <p:grpSp>
            <p:nvGrpSpPr>
              <p:cNvPr id="14432" name="Google Shape;14432;p42"/>
              <p:cNvGrpSpPr/>
              <p:nvPr/>
            </p:nvGrpSpPr>
            <p:grpSpPr>
              <a:xfrm>
                <a:off x="4421361" y="3997002"/>
                <a:ext cx="507618" cy="395463"/>
                <a:chOff x="4421361" y="3997002"/>
                <a:chExt cx="507618" cy="395463"/>
              </a:xfrm>
            </p:grpSpPr>
            <p:sp>
              <p:nvSpPr>
                <p:cNvPr id="14433" name="Google Shape;14433;p42"/>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4" name="Google Shape;14434;p42"/>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35" name="Google Shape;14435;p42"/>
              <p:cNvGrpSpPr/>
              <p:nvPr/>
            </p:nvGrpSpPr>
            <p:grpSpPr>
              <a:xfrm>
                <a:off x="4928973" y="4189418"/>
                <a:ext cx="507596" cy="203047"/>
                <a:chOff x="4928973" y="4189418"/>
                <a:chExt cx="507596" cy="203047"/>
              </a:xfrm>
            </p:grpSpPr>
            <p:sp>
              <p:nvSpPr>
                <p:cNvPr id="14436" name="Google Shape;14436;p42"/>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7" name="Google Shape;14437;p42"/>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438" name="Google Shape;14438;p42"/>
            <p:cNvGrpSpPr/>
            <p:nvPr/>
          </p:nvGrpSpPr>
          <p:grpSpPr>
            <a:xfrm>
              <a:off x="4482186" y="3641905"/>
              <a:ext cx="397605" cy="349784"/>
              <a:chOff x="2906375" y="1159725"/>
              <a:chExt cx="1860575" cy="1636800"/>
            </a:xfrm>
          </p:grpSpPr>
          <p:sp>
            <p:nvSpPr>
              <p:cNvPr id="14439" name="Google Shape;14439;p42"/>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0" name="Google Shape;14440;p42"/>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1" name="Google Shape;14441;p42"/>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2" name="Google Shape;14442;p42"/>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443" name="Google Shape;14443;p42"/>
          <p:cNvGrpSpPr/>
          <p:nvPr/>
        </p:nvGrpSpPr>
        <p:grpSpPr>
          <a:xfrm>
            <a:off x="6546943" y="2074305"/>
            <a:ext cx="940737" cy="721067"/>
            <a:chOff x="6599718" y="2068734"/>
            <a:chExt cx="940737" cy="721067"/>
          </a:xfrm>
        </p:grpSpPr>
        <p:sp>
          <p:nvSpPr>
            <p:cNvPr id="14444" name="Google Shape;14444;p42"/>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5" name="Google Shape;14445;p42"/>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6" name="Google Shape;14446;p42"/>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7" name="Google Shape;14447;p42"/>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8" name="Google Shape;14448;p42"/>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9" name="Google Shape;14449;p42"/>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450" name="Google Shape;14450;p42"/>
            <p:cNvGrpSpPr/>
            <p:nvPr/>
          </p:nvGrpSpPr>
          <p:grpSpPr>
            <a:xfrm>
              <a:off x="6836957" y="2068734"/>
              <a:ext cx="461892" cy="721067"/>
              <a:chOff x="6836957" y="2068734"/>
              <a:chExt cx="461892" cy="721067"/>
            </a:xfrm>
          </p:grpSpPr>
          <p:sp>
            <p:nvSpPr>
              <p:cNvPr id="14451" name="Google Shape;14451;p42"/>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2" name="Google Shape;14452;p42"/>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3" name="Google Shape;14453;p42"/>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4" name="Google Shape;14454;p42"/>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5" name="Google Shape;14455;p42"/>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6" name="Google Shape;14456;p42"/>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457" name="Google Shape;14457;p42"/>
              <p:cNvGrpSpPr/>
              <p:nvPr/>
            </p:nvGrpSpPr>
            <p:grpSpPr>
              <a:xfrm>
                <a:off x="6836957" y="2068734"/>
                <a:ext cx="461892" cy="721067"/>
                <a:chOff x="6836957" y="2068734"/>
                <a:chExt cx="461892" cy="721067"/>
              </a:xfrm>
            </p:grpSpPr>
            <p:sp>
              <p:nvSpPr>
                <p:cNvPr id="14458" name="Google Shape;14458;p42"/>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9" name="Google Shape;14459;p42"/>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0" name="Google Shape;14460;p42"/>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1" name="Google Shape;14461;p42"/>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2" name="Google Shape;14462;p42"/>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3" name="Google Shape;14463;p42"/>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4" name="Google Shape;14464;p42"/>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4465" name="Google Shape;14465;p42"/>
          <p:cNvGrpSpPr/>
          <p:nvPr/>
        </p:nvGrpSpPr>
        <p:grpSpPr>
          <a:xfrm>
            <a:off x="2430262" y="2078652"/>
            <a:ext cx="712576" cy="712375"/>
            <a:chOff x="2559249" y="2069323"/>
            <a:chExt cx="685565" cy="685635"/>
          </a:xfrm>
        </p:grpSpPr>
        <p:sp>
          <p:nvSpPr>
            <p:cNvPr id="14466" name="Google Shape;14466;p42"/>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7" name="Google Shape;14467;p42"/>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8" name="Google Shape;14468;p42"/>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9" name="Google Shape;14469;p42"/>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0" name="Google Shape;14470;p42"/>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1" name="Google Shape;14471;p42"/>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2" name="Google Shape;14472;p42"/>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3" name="Google Shape;14473;p42"/>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4" name="Google Shape;14474;p42"/>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5" name="Google Shape;14475;p42"/>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6" name="Google Shape;14476;p42"/>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7" name="Google Shape;14477;p42"/>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8" name="Google Shape;14478;p42"/>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79" name="Google Shape;14479;p42"/>
          <p:cNvGrpSpPr/>
          <p:nvPr/>
        </p:nvGrpSpPr>
        <p:grpSpPr>
          <a:xfrm>
            <a:off x="7612699" y="1191441"/>
            <a:ext cx="845645" cy="711911"/>
            <a:chOff x="951975" y="315800"/>
            <a:chExt cx="5860325" cy="4933550"/>
          </a:xfrm>
        </p:grpSpPr>
        <p:sp>
          <p:nvSpPr>
            <p:cNvPr id="14480" name="Google Shape;14480;p42"/>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1" name="Google Shape;14481;p42"/>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2" name="Google Shape;14482;p42"/>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3" name="Google Shape;14483;p42"/>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4" name="Google Shape;14484;p42"/>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5" name="Google Shape;14485;p42"/>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6" name="Google Shape;14486;p42"/>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7" name="Google Shape;14487;p42"/>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88" name="Google Shape;14488;p42"/>
          <p:cNvGrpSpPr/>
          <p:nvPr/>
        </p:nvGrpSpPr>
        <p:grpSpPr>
          <a:xfrm>
            <a:off x="3709828" y="2927550"/>
            <a:ext cx="1617932" cy="621724"/>
            <a:chOff x="3862800" y="3038525"/>
            <a:chExt cx="1329006" cy="510698"/>
          </a:xfrm>
        </p:grpSpPr>
        <p:sp>
          <p:nvSpPr>
            <p:cNvPr id="14489" name="Google Shape;14489;p42"/>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0" name="Google Shape;14490;p42"/>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491" name="Google Shape;14491;p42"/>
            <p:cNvGrpSpPr/>
            <p:nvPr/>
          </p:nvGrpSpPr>
          <p:grpSpPr>
            <a:xfrm>
              <a:off x="3967075" y="3040337"/>
              <a:ext cx="1019927" cy="402126"/>
              <a:chOff x="3967075" y="3040337"/>
              <a:chExt cx="1019927" cy="402126"/>
            </a:xfrm>
          </p:grpSpPr>
          <p:sp>
            <p:nvSpPr>
              <p:cNvPr id="14492" name="Google Shape;14492;p42"/>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3" name="Google Shape;14493;p42"/>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94" name="Google Shape;14494;p42"/>
            <p:cNvGrpSpPr/>
            <p:nvPr/>
          </p:nvGrpSpPr>
          <p:grpSpPr>
            <a:xfrm>
              <a:off x="4186700" y="3040337"/>
              <a:ext cx="390475" cy="183289"/>
              <a:chOff x="4186700" y="3040337"/>
              <a:chExt cx="390475" cy="183289"/>
            </a:xfrm>
          </p:grpSpPr>
          <p:sp>
            <p:nvSpPr>
              <p:cNvPr id="14495" name="Google Shape;14495;p42"/>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6" name="Google Shape;14496;p42"/>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97" name="Google Shape;14497;p42"/>
            <p:cNvGrpSpPr/>
            <p:nvPr/>
          </p:nvGrpSpPr>
          <p:grpSpPr>
            <a:xfrm>
              <a:off x="4073727" y="3040337"/>
              <a:ext cx="697793" cy="296263"/>
              <a:chOff x="4073727" y="3040337"/>
              <a:chExt cx="697793" cy="296263"/>
            </a:xfrm>
          </p:grpSpPr>
          <p:sp>
            <p:nvSpPr>
              <p:cNvPr id="14498" name="Google Shape;14498;p42"/>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9" name="Google Shape;14499;p42"/>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00" name="Google Shape;14500;p42"/>
            <p:cNvGrpSpPr/>
            <p:nvPr/>
          </p:nvGrpSpPr>
          <p:grpSpPr>
            <a:xfrm>
              <a:off x="3862800" y="3038525"/>
              <a:ext cx="1329006" cy="510698"/>
              <a:chOff x="3862800" y="3038525"/>
              <a:chExt cx="1329006" cy="510698"/>
            </a:xfrm>
          </p:grpSpPr>
          <p:sp>
            <p:nvSpPr>
              <p:cNvPr id="14501" name="Google Shape;14501;p42"/>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2" name="Google Shape;14502;p42"/>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503" name="Google Shape;14503;p42"/>
          <p:cNvGrpSpPr/>
          <p:nvPr/>
        </p:nvGrpSpPr>
        <p:grpSpPr>
          <a:xfrm>
            <a:off x="718150" y="1191441"/>
            <a:ext cx="883205" cy="775176"/>
            <a:chOff x="649648" y="271400"/>
            <a:chExt cx="6215377" cy="5455143"/>
          </a:xfrm>
        </p:grpSpPr>
        <p:sp>
          <p:nvSpPr>
            <p:cNvPr id="14504" name="Google Shape;14504;p42"/>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5" name="Google Shape;14505;p42"/>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6" name="Google Shape;14506;p42"/>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7" name="Google Shape;14507;p42"/>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8" name="Google Shape;14508;p42"/>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9" name="Google Shape;14509;p42"/>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0" name="Google Shape;14510;p42"/>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1" name="Google Shape;14511;p42"/>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2" name="Google Shape;14512;p42"/>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3" name="Google Shape;14513;p42"/>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4" name="Google Shape;14514;p42"/>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5" name="Google Shape;14515;p42"/>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16" name="Google Shape;14516;p42"/>
          <p:cNvGrpSpPr/>
          <p:nvPr/>
        </p:nvGrpSpPr>
        <p:grpSpPr>
          <a:xfrm>
            <a:off x="2326452" y="1191441"/>
            <a:ext cx="767704" cy="815488"/>
            <a:chOff x="2499700" y="1135950"/>
            <a:chExt cx="732402" cy="777989"/>
          </a:xfrm>
        </p:grpSpPr>
        <p:grpSp>
          <p:nvGrpSpPr>
            <p:cNvPr id="14517" name="Google Shape;14517;p42"/>
            <p:cNvGrpSpPr/>
            <p:nvPr/>
          </p:nvGrpSpPr>
          <p:grpSpPr>
            <a:xfrm>
              <a:off x="2499700" y="1135950"/>
              <a:ext cx="732402" cy="694706"/>
              <a:chOff x="2499700" y="1135950"/>
              <a:chExt cx="732402" cy="694706"/>
            </a:xfrm>
          </p:grpSpPr>
          <p:sp>
            <p:nvSpPr>
              <p:cNvPr id="14518" name="Google Shape;14518;p42"/>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9" name="Google Shape;14519;p42"/>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0" name="Google Shape;14520;p42"/>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1" name="Google Shape;14521;p42"/>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2" name="Google Shape;14522;p42"/>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3" name="Google Shape;14523;p42"/>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4" name="Google Shape;14524;p42"/>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5" name="Google Shape;14525;p42"/>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6" name="Google Shape;14526;p42"/>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7" name="Google Shape;14527;p42"/>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8" name="Google Shape;14528;p42"/>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9" name="Google Shape;14529;p42"/>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0" name="Google Shape;14530;p42"/>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1" name="Google Shape;14531;p42"/>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2" name="Google Shape;14532;p42"/>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3" name="Google Shape;14533;p42"/>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4" name="Google Shape;14534;p42"/>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5" name="Google Shape;14535;p42"/>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6" name="Google Shape;14536;p42"/>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7" name="Google Shape;14537;p42"/>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8" name="Google Shape;14538;p42"/>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9" name="Google Shape;14539;p42"/>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0" name="Google Shape;14540;p42"/>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1" name="Google Shape;14541;p42"/>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2" name="Google Shape;14542;p42"/>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3" name="Google Shape;14543;p42"/>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4" name="Google Shape;14544;p42"/>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45" name="Google Shape;14545;p42"/>
            <p:cNvGrpSpPr/>
            <p:nvPr/>
          </p:nvGrpSpPr>
          <p:grpSpPr>
            <a:xfrm>
              <a:off x="2517909" y="1188726"/>
              <a:ext cx="702702" cy="725213"/>
              <a:chOff x="2517909" y="1188726"/>
              <a:chExt cx="702702" cy="725213"/>
            </a:xfrm>
          </p:grpSpPr>
          <p:sp>
            <p:nvSpPr>
              <p:cNvPr id="14546" name="Google Shape;14546;p42"/>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7" name="Google Shape;14547;p42"/>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8" name="Google Shape;14548;p42"/>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9" name="Google Shape;14549;p42"/>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0" name="Google Shape;14550;p42"/>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551" name="Google Shape;14551;p42"/>
          <p:cNvGrpSpPr/>
          <p:nvPr/>
        </p:nvGrpSpPr>
        <p:grpSpPr>
          <a:xfrm>
            <a:off x="1672184" y="1191441"/>
            <a:ext cx="583439" cy="870229"/>
            <a:chOff x="1716825" y="1121550"/>
            <a:chExt cx="622800" cy="928938"/>
          </a:xfrm>
        </p:grpSpPr>
        <p:grpSp>
          <p:nvGrpSpPr>
            <p:cNvPr id="14552" name="Google Shape;14552;p42"/>
            <p:cNvGrpSpPr/>
            <p:nvPr/>
          </p:nvGrpSpPr>
          <p:grpSpPr>
            <a:xfrm>
              <a:off x="1716825" y="1121550"/>
              <a:ext cx="622800" cy="928938"/>
              <a:chOff x="1716825" y="1121550"/>
              <a:chExt cx="622800" cy="928938"/>
            </a:xfrm>
          </p:grpSpPr>
          <p:cxnSp>
            <p:nvCxnSpPr>
              <p:cNvPr id="14553" name="Google Shape;14553;p42"/>
              <p:cNvCxnSpPr/>
              <p:nvPr/>
            </p:nvCxnSpPr>
            <p:spPr>
              <a:xfrm>
                <a:off x="1954750" y="1738188"/>
                <a:ext cx="0" cy="312300"/>
              </a:xfrm>
              <a:prstGeom prst="straightConnector1">
                <a:avLst/>
              </a:prstGeom>
              <a:noFill/>
              <a:ln cap="flat" cmpd="sng" w="9525">
                <a:solidFill>
                  <a:srgbClr val="213B55"/>
                </a:solidFill>
                <a:prstDash val="solid"/>
                <a:round/>
                <a:headEnd len="sm" w="sm" type="none"/>
                <a:tailEnd len="sm" w="sm" type="none"/>
              </a:ln>
            </p:spPr>
          </p:cxnSp>
          <p:sp>
            <p:nvSpPr>
              <p:cNvPr id="14554" name="Google Shape;14554;p42"/>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55" name="Google Shape;14555;p42"/>
            <p:cNvGrpSpPr/>
            <p:nvPr/>
          </p:nvGrpSpPr>
          <p:grpSpPr>
            <a:xfrm>
              <a:off x="1768050" y="1172775"/>
              <a:ext cx="520200" cy="832000"/>
              <a:chOff x="1768050" y="1172775"/>
              <a:chExt cx="520200" cy="832000"/>
            </a:xfrm>
          </p:grpSpPr>
          <p:cxnSp>
            <p:nvCxnSpPr>
              <p:cNvPr id="14556" name="Google Shape;14556;p42"/>
              <p:cNvCxnSpPr/>
              <p:nvPr/>
            </p:nvCxnSpPr>
            <p:spPr>
              <a:xfrm>
                <a:off x="2003025" y="1692475"/>
                <a:ext cx="0" cy="312300"/>
              </a:xfrm>
              <a:prstGeom prst="straightConnector1">
                <a:avLst/>
              </a:prstGeom>
              <a:noFill/>
              <a:ln cap="flat" cmpd="sng" w="9525">
                <a:solidFill>
                  <a:srgbClr val="667E92"/>
                </a:solidFill>
                <a:prstDash val="solid"/>
                <a:round/>
                <a:headEnd len="sm" w="sm" type="none"/>
                <a:tailEnd len="sm" w="sm" type="none"/>
              </a:ln>
            </p:spPr>
          </p:cxnSp>
          <p:sp>
            <p:nvSpPr>
              <p:cNvPr id="14557" name="Google Shape;14557;p42"/>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58" name="Google Shape;14558;p42"/>
            <p:cNvGrpSpPr/>
            <p:nvPr/>
          </p:nvGrpSpPr>
          <p:grpSpPr>
            <a:xfrm>
              <a:off x="1820100" y="1225475"/>
              <a:ext cx="416400" cy="729575"/>
              <a:chOff x="1820100" y="1225475"/>
              <a:chExt cx="416400" cy="729575"/>
            </a:xfrm>
          </p:grpSpPr>
          <p:cxnSp>
            <p:nvCxnSpPr>
              <p:cNvPr id="14559" name="Google Shape;14559;p42"/>
              <p:cNvCxnSpPr/>
              <p:nvPr/>
            </p:nvCxnSpPr>
            <p:spPr>
              <a:xfrm>
                <a:off x="2051300" y="1642750"/>
                <a:ext cx="0" cy="312300"/>
              </a:xfrm>
              <a:prstGeom prst="straightConnector1">
                <a:avLst/>
              </a:prstGeom>
              <a:noFill/>
              <a:ln cap="flat" cmpd="sng" w="9525">
                <a:solidFill>
                  <a:srgbClr val="445D73"/>
                </a:solidFill>
                <a:prstDash val="solid"/>
                <a:round/>
                <a:headEnd len="sm" w="sm" type="none"/>
                <a:tailEnd len="sm" w="sm" type="none"/>
              </a:ln>
            </p:spPr>
          </p:cxnSp>
          <p:sp>
            <p:nvSpPr>
              <p:cNvPr id="14560" name="Google Shape;14560;p42"/>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61" name="Google Shape;14561;p42"/>
            <p:cNvGrpSpPr/>
            <p:nvPr/>
          </p:nvGrpSpPr>
          <p:grpSpPr>
            <a:xfrm>
              <a:off x="1874250" y="1278825"/>
              <a:ext cx="308100" cy="605275"/>
              <a:chOff x="1874250" y="1278825"/>
              <a:chExt cx="308100" cy="605275"/>
            </a:xfrm>
          </p:grpSpPr>
          <p:cxnSp>
            <p:nvCxnSpPr>
              <p:cNvPr id="14562" name="Google Shape;14562;p42"/>
              <p:cNvCxnSpPr/>
              <p:nvPr/>
            </p:nvCxnSpPr>
            <p:spPr>
              <a:xfrm>
                <a:off x="2099575" y="1571800"/>
                <a:ext cx="0" cy="312300"/>
              </a:xfrm>
              <a:prstGeom prst="straightConnector1">
                <a:avLst/>
              </a:prstGeom>
              <a:noFill/>
              <a:ln cap="flat" cmpd="sng" w="9525">
                <a:solidFill>
                  <a:srgbClr val="E3E9ED"/>
                </a:solidFill>
                <a:prstDash val="solid"/>
                <a:round/>
                <a:headEnd len="sm" w="sm" type="none"/>
                <a:tailEnd len="sm" w="sm" type="none"/>
              </a:ln>
            </p:spPr>
          </p:cxnSp>
          <p:sp>
            <p:nvSpPr>
              <p:cNvPr id="14563" name="Google Shape;14563;p42"/>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564" name="Google Shape;14564;p42"/>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65" name="Google Shape;14565;p42"/>
          <p:cNvGrpSpPr/>
          <p:nvPr/>
        </p:nvGrpSpPr>
        <p:grpSpPr>
          <a:xfrm>
            <a:off x="1592007" y="2077763"/>
            <a:ext cx="739072" cy="714152"/>
            <a:chOff x="4334725" y="1355875"/>
            <a:chExt cx="3106650" cy="3001900"/>
          </a:xfrm>
        </p:grpSpPr>
        <p:grpSp>
          <p:nvGrpSpPr>
            <p:cNvPr id="14566" name="Google Shape;14566;p42"/>
            <p:cNvGrpSpPr/>
            <p:nvPr/>
          </p:nvGrpSpPr>
          <p:grpSpPr>
            <a:xfrm>
              <a:off x="4516050" y="1724875"/>
              <a:ext cx="2693725" cy="2632900"/>
              <a:chOff x="4516050" y="1724875"/>
              <a:chExt cx="2693725" cy="2632900"/>
            </a:xfrm>
          </p:grpSpPr>
          <p:sp>
            <p:nvSpPr>
              <p:cNvPr id="14567" name="Google Shape;14567;p42"/>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8" name="Google Shape;14568;p42"/>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9" name="Google Shape;14569;p42"/>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70" name="Google Shape;14570;p42"/>
            <p:cNvGrpSpPr/>
            <p:nvPr/>
          </p:nvGrpSpPr>
          <p:grpSpPr>
            <a:xfrm>
              <a:off x="4334725" y="1355875"/>
              <a:ext cx="3106650" cy="2709650"/>
              <a:chOff x="4334725" y="1355875"/>
              <a:chExt cx="3106650" cy="2709650"/>
            </a:xfrm>
          </p:grpSpPr>
          <p:sp>
            <p:nvSpPr>
              <p:cNvPr id="14571" name="Google Shape;14571;p42"/>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2" name="Google Shape;14572;p42"/>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3" name="Google Shape;14573;p42"/>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574" name="Google Shape;14574;p42"/>
          <p:cNvGrpSpPr/>
          <p:nvPr/>
        </p:nvGrpSpPr>
        <p:grpSpPr>
          <a:xfrm>
            <a:off x="7708956" y="3708534"/>
            <a:ext cx="312074" cy="684173"/>
            <a:chOff x="7645573" y="3754300"/>
            <a:chExt cx="293855" cy="644170"/>
          </a:xfrm>
        </p:grpSpPr>
        <p:sp>
          <p:nvSpPr>
            <p:cNvPr id="14575" name="Google Shape;14575;p42"/>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6" name="Google Shape;14576;p42"/>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77" name="Google Shape;14577;p42"/>
          <p:cNvGrpSpPr/>
          <p:nvPr/>
        </p:nvGrpSpPr>
        <p:grpSpPr>
          <a:xfrm>
            <a:off x="5630944" y="1191441"/>
            <a:ext cx="709011" cy="739359"/>
            <a:chOff x="5830645" y="1256617"/>
            <a:chExt cx="530340" cy="553040"/>
          </a:xfrm>
        </p:grpSpPr>
        <p:grpSp>
          <p:nvGrpSpPr>
            <p:cNvPr id="14578" name="Google Shape;14578;p42"/>
            <p:cNvGrpSpPr/>
            <p:nvPr/>
          </p:nvGrpSpPr>
          <p:grpSpPr>
            <a:xfrm>
              <a:off x="5830645" y="1256617"/>
              <a:ext cx="259743" cy="269908"/>
              <a:chOff x="5830645" y="1256617"/>
              <a:chExt cx="259743" cy="269908"/>
            </a:xfrm>
          </p:grpSpPr>
          <p:sp>
            <p:nvSpPr>
              <p:cNvPr id="14579" name="Google Shape;14579;p42"/>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0" name="Google Shape;14580;p42"/>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81" name="Google Shape;14581;p42"/>
            <p:cNvGrpSpPr/>
            <p:nvPr/>
          </p:nvGrpSpPr>
          <p:grpSpPr>
            <a:xfrm>
              <a:off x="6101293" y="1256617"/>
              <a:ext cx="259692" cy="269908"/>
              <a:chOff x="6101293" y="1256617"/>
              <a:chExt cx="259692" cy="269908"/>
            </a:xfrm>
          </p:grpSpPr>
          <p:sp>
            <p:nvSpPr>
              <p:cNvPr id="14582" name="Google Shape;14582;p42"/>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3" name="Google Shape;14583;p42"/>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84" name="Google Shape;14584;p42"/>
            <p:cNvGrpSpPr/>
            <p:nvPr/>
          </p:nvGrpSpPr>
          <p:grpSpPr>
            <a:xfrm>
              <a:off x="5830645" y="1539749"/>
              <a:ext cx="259692" cy="269908"/>
              <a:chOff x="5830645" y="1539749"/>
              <a:chExt cx="259692" cy="269908"/>
            </a:xfrm>
          </p:grpSpPr>
          <p:sp>
            <p:nvSpPr>
              <p:cNvPr id="14585" name="Google Shape;14585;p42"/>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6" name="Google Shape;14586;p42"/>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87" name="Google Shape;14587;p42"/>
            <p:cNvGrpSpPr/>
            <p:nvPr/>
          </p:nvGrpSpPr>
          <p:grpSpPr>
            <a:xfrm>
              <a:off x="6101293" y="1539749"/>
              <a:ext cx="259692" cy="269908"/>
              <a:chOff x="6101293" y="1539749"/>
              <a:chExt cx="259692" cy="269908"/>
            </a:xfrm>
          </p:grpSpPr>
          <p:sp>
            <p:nvSpPr>
              <p:cNvPr id="14588" name="Google Shape;14588;p42"/>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9" name="Google Shape;14589;p42"/>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590" name="Google Shape;14590;p42"/>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91" name="Google Shape;14591;p42"/>
          <p:cNvGrpSpPr/>
          <p:nvPr/>
        </p:nvGrpSpPr>
        <p:grpSpPr>
          <a:xfrm>
            <a:off x="732438" y="2927557"/>
            <a:ext cx="1452955" cy="621361"/>
            <a:chOff x="732422" y="2990152"/>
            <a:chExt cx="1337773" cy="572103"/>
          </a:xfrm>
        </p:grpSpPr>
        <p:sp>
          <p:nvSpPr>
            <p:cNvPr id="14592" name="Google Shape;14592;p42"/>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3" name="Google Shape;14593;p42"/>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4" name="Google Shape;14594;p42"/>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5" name="Google Shape;14595;p42"/>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6" name="Google Shape;14596;p42"/>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7" name="Google Shape;14597;p42"/>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01" name="Shape 14601"/>
        <p:cNvGrpSpPr/>
        <p:nvPr/>
      </p:nvGrpSpPr>
      <p:grpSpPr>
        <a:xfrm>
          <a:off x="0" y="0"/>
          <a:ext cx="0" cy="0"/>
          <a:chOff x="0" y="0"/>
          <a:chExt cx="0" cy="0"/>
        </a:xfrm>
      </p:grpSpPr>
      <p:grpSp>
        <p:nvGrpSpPr>
          <p:cNvPr id="14602" name="Google Shape;14602;p43"/>
          <p:cNvGrpSpPr/>
          <p:nvPr/>
        </p:nvGrpSpPr>
        <p:grpSpPr>
          <a:xfrm>
            <a:off x="718875" y="3363288"/>
            <a:ext cx="2390414" cy="1024800"/>
            <a:chOff x="728925" y="3296613"/>
            <a:chExt cx="2390414" cy="1024800"/>
          </a:xfrm>
        </p:grpSpPr>
        <p:grpSp>
          <p:nvGrpSpPr>
            <p:cNvPr id="14603" name="Google Shape;14603;p43"/>
            <p:cNvGrpSpPr/>
            <p:nvPr/>
          </p:nvGrpSpPr>
          <p:grpSpPr>
            <a:xfrm>
              <a:off x="728925" y="3619800"/>
              <a:ext cx="2390414" cy="500893"/>
              <a:chOff x="728925" y="3619800"/>
              <a:chExt cx="2390414" cy="500893"/>
            </a:xfrm>
          </p:grpSpPr>
          <p:sp>
            <p:nvSpPr>
              <p:cNvPr id="14604" name="Google Shape;14604;p43"/>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605" name="Google Shape;14605;p43"/>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14606" name="Google Shape;14606;p43"/>
            <p:cNvGrpSpPr/>
            <p:nvPr/>
          </p:nvGrpSpPr>
          <p:grpSpPr>
            <a:xfrm>
              <a:off x="1348050" y="3296613"/>
              <a:ext cx="1706152" cy="1024800"/>
              <a:chOff x="1348050" y="3296613"/>
              <a:chExt cx="1706152" cy="1024800"/>
            </a:xfrm>
          </p:grpSpPr>
          <p:sp>
            <p:nvSpPr>
              <p:cNvPr id="14607" name="Google Shape;14607;p43"/>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608" name="Google Shape;14608;p43"/>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609" name="Google Shape;14609;p43"/>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610" name="Google Shape;14610;p43"/>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4611" name="Google Shape;14611;p43"/>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14612" name="Google Shape;14612;p43"/>
            <p:cNvGrpSpPr/>
            <p:nvPr/>
          </p:nvGrpSpPr>
          <p:grpSpPr>
            <a:xfrm>
              <a:off x="1455707" y="3654858"/>
              <a:ext cx="1491149" cy="417657"/>
              <a:chOff x="1455707" y="3654858"/>
              <a:chExt cx="1491149" cy="417657"/>
            </a:xfrm>
          </p:grpSpPr>
          <p:sp>
            <p:nvSpPr>
              <p:cNvPr id="14613" name="Google Shape;14613;p43"/>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4" name="Google Shape;14614;p43"/>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5" name="Google Shape;14615;p43"/>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6" name="Google Shape;14616;p43"/>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7" name="Google Shape;14617;p43"/>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8" name="Google Shape;14618;p43"/>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9" name="Google Shape;14619;p43"/>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0" name="Google Shape;14620;p43"/>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1" name="Google Shape;14621;p43"/>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2" name="Google Shape;14622;p43"/>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3" name="Google Shape;14623;p43"/>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4" name="Google Shape;14624;p43"/>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5" name="Google Shape;14625;p43"/>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6" name="Google Shape;14626;p43"/>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7" name="Google Shape;14627;p43"/>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8" name="Google Shape;14628;p43"/>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9" name="Google Shape;14629;p43"/>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0" name="Google Shape;14630;p43"/>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1" name="Google Shape;14631;p43"/>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2" name="Google Shape;14632;p43"/>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14633" name="Google Shape;14633;p43"/>
          <p:cNvGraphicFramePr/>
          <p:nvPr/>
        </p:nvGraphicFramePr>
        <p:xfrm>
          <a:off x="5954575" y="2361200"/>
          <a:ext cx="3000000" cy="3000000"/>
        </p:xfrm>
        <a:graphic>
          <a:graphicData uri="http://schemas.openxmlformats.org/drawingml/2006/table">
            <a:tbl>
              <a:tblPr>
                <a:noFill/>
                <a:tableStyleId>{A613484A-FBEF-44B1-AA49-D22D2C0CC519}</a:tableStyleId>
              </a:tblPr>
              <a:tblGrid>
                <a:gridCol w="626025"/>
                <a:gridCol w="626025"/>
                <a:gridCol w="626025"/>
                <a:gridCol w="626025"/>
              </a:tblGrid>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5"/>
                      </a:srgbClr>
                    </a:solidFill>
                  </a:tcPr>
                </a:tc>
              </a:tr>
            </a:tbl>
          </a:graphicData>
        </a:graphic>
      </p:graphicFrame>
      <p:grpSp>
        <p:nvGrpSpPr>
          <p:cNvPr id="14634" name="Google Shape;14634;p43"/>
          <p:cNvGrpSpPr/>
          <p:nvPr/>
        </p:nvGrpSpPr>
        <p:grpSpPr>
          <a:xfrm>
            <a:off x="727251" y="1188964"/>
            <a:ext cx="2396505" cy="976502"/>
            <a:chOff x="749309" y="1112739"/>
            <a:chExt cx="2371603" cy="976502"/>
          </a:xfrm>
        </p:grpSpPr>
        <p:grpSp>
          <p:nvGrpSpPr>
            <p:cNvPr id="14635" name="Google Shape;14635;p43"/>
            <p:cNvGrpSpPr/>
            <p:nvPr/>
          </p:nvGrpSpPr>
          <p:grpSpPr>
            <a:xfrm>
              <a:off x="1092126" y="1112739"/>
              <a:ext cx="2028786" cy="975465"/>
              <a:chOff x="1092126" y="1112739"/>
              <a:chExt cx="2028786" cy="975465"/>
            </a:xfrm>
          </p:grpSpPr>
          <p:sp>
            <p:nvSpPr>
              <p:cNvPr id="14636" name="Google Shape;14636;p43"/>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7" name="Google Shape;14637;p43"/>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8" name="Google Shape;14638;p43"/>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9" name="Google Shape;14639;p43"/>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0" name="Google Shape;14640;p43"/>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1" name="Google Shape;14641;p43"/>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2" name="Google Shape;14642;p43"/>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3" name="Google Shape;14643;p43"/>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4" name="Google Shape;14644;p43"/>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5" name="Google Shape;14645;p43"/>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6" name="Google Shape;14646;p43"/>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7" name="Google Shape;14647;p43"/>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8" name="Google Shape;14648;p43"/>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9" name="Google Shape;14649;p43"/>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0" name="Google Shape;14650;p43"/>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1" name="Google Shape;14651;p43"/>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2" name="Google Shape;14652;p43"/>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3" name="Google Shape;14653;p43"/>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4" name="Google Shape;14654;p43"/>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5" name="Google Shape;14655;p43"/>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6" name="Google Shape;14656;p43"/>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7" name="Google Shape;14657;p43"/>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8" name="Google Shape;14658;p43"/>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9" name="Google Shape;14659;p43"/>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60" name="Google Shape;14660;p43"/>
            <p:cNvGrpSpPr/>
            <p:nvPr/>
          </p:nvGrpSpPr>
          <p:grpSpPr>
            <a:xfrm>
              <a:off x="749309" y="1112739"/>
              <a:ext cx="314700" cy="975465"/>
              <a:chOff x="749309" y="1112739"/>
              <a:chExt cx="314700" cy="975465"/>
            </a:xfrm>
          </p:grpSpPr>
          <p:sp>
            <p:nvSpPr>
              <p:cNvPr id="14661" name="Google Shape;14661;p43"/>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2" name="Google Shape;14662;p43"/>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3" name="Google Shape;14663;p43"/>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4" name="Google Shape;14664;p43"/>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665" name="Google Shape;14665;p4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6" name="Google Shape;14666;p4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7" name="Google Shape;14667;p4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8" name="Google Shape;14668;p4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aphicFrame>
        <p:nvGraphicFramePr>
          <p:cNvPr id="14669" name="Google Shape;14669;p43"/>
          <p:cNvGraphicFramePr/>
          <p:nvPr/>
        </p:nvGraphicFramePr>
        <p:xfrm>
          <a:off x="5954600" y="1188950"/>
          <a:ext cx="3000000" cy="3000000"/>
        </p:xfrm>
        <a:graphic>
          <a:graphicData uri="http://schemas.openxmlformats.org/drawingml/2006/table">
            <a:tbl>
              <a:tblPr>
                <a:noFill/>
                <a:tableStyleId>{A613484A-FBEF-44B1-AA49-D22D2C0CC519}</a:tableStyleId>
              </a:tblPr>
              <a:tblGrid>
                <a:gridCol w="626025"/>
                <a:gridCol w="626025"/>
                <a:gridCol w="626025"/>
                <a:gridCol w="626025"/>
              </a:tblGrid>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4670" name="Google Shape;14670;p43"/>
          <p:cNvGraphicFramePr/>
          <p:nvPr/>
        </p:nvGraphicFramePr>
        <p:xfrm>
          <a:off x="3375463" y="2361200"/>
          <a:ext cx="3000000" cy="3000000"/>
        </p:xfrm>
        <a:graphic>
          <a:graphicData uri="http://schemas.openxmlformats.org/drawingml/2006/table">
            <a:tbl>
              <a:tblPr>
                <a:noFill/>
                <a:tableStyleId>{A613484A-FBEF-44B1-AA49-D22D2C0CC519}</a:tableStyleId>
              </a:tblPr>
              <a:tblGrid>
                <a:gridCol w="590850"/>
                <a:gridCol w="590850"/>
                <a:gridCol w="590850"/>
                <a:gridCol w="590850"/>
              </a:tblGrid>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4671" name="Google Shape;14671;p43"/>
          <p:cNvGrpSpPr/>
          <p:nvPr/>
        </p:nvGrpSpPr>
        <p:grpSpPr>
          <a:xfrm>
            <a:off x="3377449" y="3352160"/>
            <a:ext cx="2363377" cy="1047062"/>
            <a:chOff x="3358399" y="3285485"/>
            <a:chExt cx="2363377" cy="1047062"/>
          </a:xfrm>
        </p:grpSpPr>
        <p:grpSp>
          <p:nvGrpSpPr>
            <p:cNvPr id="14672" name="Google Shape;14672;p43"/>
            <p:cNvGrpSpPr/>
            <p:nvPr/>
          </p:nvGrpSpPr>
          <p:grpSpPr>
            <a:xfrm>
              <a:off x="3358412" y="3285485"/>
              <a:ext cx="2363244" cy="139500"/>
              <a:chOff x="3358412" y="3285485"/>
              <a:chExt cx="2363244" cy="139500"/>
            </a:xfrm>
          </p:grpSpPr>
          <p:sp>
            <p:nvSpPr>
              <p:cNvPr id="14673" name="Google Shape;14673;p43"/>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4" name="Google Shape;14674;p43"/>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5" name="Google Shape;14675;p43"/>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6" name="Google Shape;14676;p43"/>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7" name="Google Shape;14677;p43"/>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78" name="Google Shape;14678;p43"/>
            <p:cNvGrpSpPr/>
            <p:nvPr/>
          </p:nvGrpSpPr>
          <p:grpSpPr>
            <a:xfrm>
              <a:off x="3358412" y="3466996"/>
              <a:ext cx="2363244" cy="139500"/>
              <a:chOff x="3358412" y="3466996"/>
              <a:chExt cx="2363244" cy="139500"/>
            </a:xfrm>
          </p:grpSpPr>
          <p:sp>
            <p:nvSpPr>
              <p:cNvPr id="14679" name="Google Shape;14679;p43"/>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0" name="Google Shape;14680;p43"/>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1" name="Google Shape;14681;p43"/>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2" name="Google Shape;14682;p43"/>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3" name="Google Shape;14683;p43"/>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84" name="Google Shape;14684;p43"/>
            <p:cNvGrpSpPr/>
            <p:nvPr/>
          </p:nvGrpSpPr>
          <p:grpSpPr>
            <a:xfrm>
              <a:off x="3358412" y="3648507"/>
              <a:ext cx="2363244" cy="139500"/>
              <a:chOff x="3358412" y="3648507"/>
              <a:chExt cx="2363244" cy="139500"/>
            </a:xfrm>
          </p:grpSpPr>
          <p:sp>
            <p:nvSpPr>
              <p:cNvPr id="14685" name="Google Shape;14685;p43"/>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6" name="Google Shape;14686;p43"/>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7" name="Google Shape;14687;p43"/>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8" name="Google Shape;14688;p43"/>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9" name="Google Shape;14689;p43"/>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90" name="Google Shape;14690;p43"/>
            <p:cNvGrpSpPr/>
            <p:nvPr/>
          </p:nvGrpSpPr>
          <p:grpSpPr>
            <a:xfrm>
              <a:off x="3358412" y="3830018"/>
              <a:ext cx="2363244" cy="139500"/>
              <a:chOff x="3358412" y="3830018"/>
              <a:chExt cx="2363244" cy="139500"/>
            </a:xfrm>
          </p:grpSpPr>
          <p:sp>
            <p:nvSpPr>
              <p:cNvPr id="14691" name="Google Shape;14691;p43"/>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2" name="Google Shape;14692;p43"/>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3" name="Google Shape;14693;p43"/>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4" name="Google Shape;14694;p43"/>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5" name="Google Shape;14695;p43"/>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96" name="Google Shape;14696;p43"/>
            <p:cNvGrpSpPr/>
            <p:nvPr/>
          </p:nvGrpSpPr>
          <p:grpSpPr>
            <a:xfrm>
              <a:off x="3358399" y="4011514"/>
              <a:ext cx="2363377" cy="139537"/>
              <a:chOff x="3294800" y="4134603"/>
              <a:chExt cx="2638876" cy="152400"/>
            </a:xfrm>
          </p:grpSpPr>
          <p:sp>
            <p:nvSpPr>
              <p:cNvPr id="14697" name="Google Shape;14697;p4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8" name="Google Shape;14698;p4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9" name="Google Shape;14699;p4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0" name="Google Shape;14700;p4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1" name="Google Shape;14701;p4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02" name="Google Shape;14702;p43"/>
            <p:cNvGrpSpPr/>
            <p:nvPr/>
          </p:nvGrpSpPr>
          <p:grpSpPr>
            <a:xfrm>
              <a:off x="3358399" y="4193010"/>
              <a:ext cx="2363377" cy="139537"/>
              <a:chOff x="3294800" y="4134603"/>
              <a:chExt cx="2638876" cy="152400"/>
            </a:xfrm>
          </p:grpSpPr>
          <p:sp>
            <p:nvSpPr>
              <p:cNvPr id="14703" name="Google Shape;14703;p4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4" name="Google Shape;14704;p4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5" name="Google Shape;14705;p4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6" name="Google Shape;14706;p4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7" name="Google Shape;14707;p4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14708" name="Google Shape;14708;p43"/>
          <p:cNvGraphicFramePr/>
          <p:nvPr/>
        </p:nvGraphicFramePr>
        <p:xfrm>
          <a:off x="728250" y="2361200"/>
          <a:ext cx="3000000" cy="3000000"/>
        </p:xfrm>
        <a:graphic>
          <a:graphicData uri="http://schemas.openxmlformats.org/drawingml/2006/table">
            <a:tbl>
              <a:tblPr>
                <a:noFill/>
                <a:tableStyleId>{A613484A-FBEF-44B1-AA49-D22D2C0CC519}</a:tableStyleId>
              </a:tblPr>
              <a:tblGrid>
                <a:gridCol w="592450"/>
                <a:gridCol w="592450"/>
                <a:gridCol w="592450"/>
                <a:gridCol w="592450"/>
              </a:tblGrid>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4709" name="Google Shape;14709;p43"/>
          <p:cNvGrpSpPr/>
          <p:nvPr/>
        </p:nvGrpSpPr>
        <p:grpSpPr>
          <a:xfrm>
            <a:off x="4177919" y="2765014"/>
            <a:ext cx="1302095" cy="60959"/>
            <a:chOff x="3558802" y="4011427"/>
            <a:chExt cx="1866000" cy="111300"/>
          </a:xfrm>
        </p:grpSpPr>
        <p:sp>
          <p:nvSpPr>
            <p:cNvPr id="14710" name="Google Shape;14710;p4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1" name="Google Shape;14711;p4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12" name="Google Shape;14712;p43"/>
          <p:cNvGrpSpPr/>
          <p:nvPr/>
        </p:nvGrpSpPr>
        <p:grpSpPr>
          <a:xfrm>
            <a:off x="4723407" y="3047174"/>
            <a:ext cx="914340" cy="60959"/>
            <a:chOff x="3558802" y="4011427"/>
            <a:chExt cx="1866000" cy="111300"/>
          </a:xfrm>
        </p:grpSpPr>
        <p:sp>
          <p:nvSpPr>
            <p:cNvPr id="14713" name="Google Shape;14713;p4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4" name="Google Shape;14714;p4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15" name="Google Shape;14715;p43"/>
          <p:cNvGrpSpPr/>
          <p:nvPr/>
        </p:nvGrpSpPr>
        <p:grpSpPr>
          <a:xfrm>
            <a:off x="5926924" y="3381697"/>
            <a:ext cx="2519825" cy="1001454"/>
            <a:chOff x="1906114" y="789980"/>
            <a:chExt cx="1487676" cy="606868"/>
          </a:xfrm>
        </p:grpSpPr>
        <p:cxnSp>
          <p:nvCxnSpPr>
            <p:cNvPr id="14716" name="Google Shape;14716;p43"/>
            <p:cNvCxnSpPr/>
            <p:nvPr/>
          </p:nvCxnSpPr>
          <p:spPr>
            <a:xfrm rot="10800000">
              <a:off x="2109981" y="1180903"/>
              <a:ext cx="1280400" cy="0"/>
            </a:xfrm>
            <a:prstGeom prst="straightConnector1">
              <a:avLst/>
            </a:prstGeom>
            <a:noFill/>
            <a:ln cap="flat" cmpd="sng" w="9525">
              <a:solidFill>
                <a:srgbClr val="B3C3CE"/>
              </a:solidFill>
              <a:prstDash val="solid"/>
              <a:round/>
              <a:headEnd len="sm" w="sm" type="none"/>
              <a:tailEnd len="sm" w="sm" type="none"/>
            </a:ln>
          </p:spPr>
        </p:cxnSp>
        <p:cxnSp>
          <p:nvCxnSpPr>
            <p:cNvPr id="14717" name="Google Shape;14717;p43"/>
            <p:cNvCxnSpPr/>
            <p:nvPr/>
          </p:nvCxnSpPr>
          <p:spPr>
            <a:xfrm rot="10800000">
              <a:off x="2109981" y="985080"/>
              <a:ext cx="1280400" cy="0"/>
            </a:xfrm>
            <a:prstGeom prst="straightConnector1">
              <a:avLst/>
            </a:prstGeom>
            <a:noFill/>
            <a:ln cap="flat" cmpd="sng" w="9525">
              <a:solidFill>
                <a:srgbClr val="B3C3CE"/>
              </a:solidFill>
              <a:prstDash val="solid"/>
              <a:round/>
              <a:headEnd len="sm" w="sm" type="none"/>
              <a:tailEnd len="sm" w="sm" type="none"/>
            </a:ln>
          </p:spPr>
        </p:cxnSp>
        <p:cxnSp>
          <p:nvCxnSpPr>
            <p:cNvPr id="14718" name="Google Shape;14718;p43"/>
            <p:cNvCxnSpPr/>
            <p:nvPr/>
          </p:nvCxnSpPr>
          <p:spPr>
            <a:xfrm rot="10800000">
              <a:off x="2109981" y="1376729"/>
              <a:ext cx="1280400" cy="0"/>
            </a:xfrm>
            <a:prstGeom prst="straightConnector1">
              <a:avLst/>
            </a:prstGeom>
            <a:noFill/>
            <a:ln cap="flat" cmpd="sng" w="9525">
              <a:solidFill>
                <a:srgbClr val="B3C3CE"/>
              </a:solidFill>
              <a:prstDash val="solid"/>
              <a:round/>
              <a:headEnd len="sm" w="sm" type="none"/>
              <a:tailEnd len="sm" w="sm" type="none"/>
            </a:ln>
          </p:spPr>
        </p:cxnSp>
        <p:sp>
          <p:nvSpPr>
            <p:cNvPr id="14719" name="Google Shape;14719;p43"/>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JANUARY</a:t>
              </a:r>
              <a:endParaRPr b="0" i="0" sz="300" u="none" cap="none" strike="noStrike">
                <a:solidFill>
                  <a:srgbClr val="E3E9ED"/>
                </a:solidFill>
                <a:latin typeface="Arial"/>
                <a:ea typeface="Arial"/>
                <a:cs typeface="Arial"/>
                <a:sym typeface="Arial"/>
              </a:endParaRPr>
            </a:p>
          </p:txBody>
        </p:sp>
        <p:sp>
          <p:nvSpPr>
            <p:cNvPr id="14720" name="Google Shape;14720;p43"/>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FEBRUARY</a:t>
              </a:r>
              <a:endParaRPr b="0" i="0" sz="300" u="none" cap="none" strike="noStrike">
                <a:solidFill>
                  <a:srgbClr val="E3E9ED"/>
                </a:solidFill>
                <a:latin typeface="Arial"/>
                <a:ea typeface="Arial"/>
                <a:cs typeface="Arial"/>
                <a:sym typeface="Arial"/>
              </a:endParaRPr>
            </a:p>
          </p:txBody>
        </p:sp>
        <p:sp>
          <p:nvSpPr>
            <p:cNvPr id="14721" name="Google Shape;14721;p43"/>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MARCH</a:t>
              </a:r>
              <a:endParaRPr b="0" i="0" sz="300" u="none" cap="none" strike="noStrike">
                <a:solidFill>
                  <a:srgbClr val="E3E9ED"/>
                </a:solidFill>
                <a:latin typeface="Arial"/>
                <a:ea typeface="Arial"/>
                <a:cs typeface="Arial"/>
                <a:sym typeface="Arial"/>
              </a:endParaRPr>
            </a:p>
          </p:txBody>
        </p:sp>
        <p:sp>
          <p:nvSpPr>
            <p:cNvPr id="14722" name="Google Shape;14722;p43"/>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APRIL</a:t>
              </a:r>
              <a:endParaRPr b="0" i="0" sz="300" u="none" cap="none" strike="noStrike">
                <a:solidFill>
                  <a:srgbClr val="E3E9ED"/>
                </a:solidFill>
                <a:latin typeface="Arial"/>
                <a:ea typeface="Arial"/>
                <a:cs typeface="Arial"/>
                <a:sym typeface="Arial"/>
              </a:endParaRPr>
            </a:p>
          </p:txBody>
        </p:sp>
        <p:sp>
          <p:nvSpPr>
            <p:cNvPr id="14723" name="Google Shape;14723;p4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4" name="Google Shape;14724;p4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5" name="Google Shape;14725;p4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6" name="Google Shape;14726;p4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7" name="Google Shape;14727;p4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8" name="Google Shape;14728;p4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9" name="Google Shape;14729;p43"/>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PHASE 1</a:t>
              </a:r>
              <a:endParaRPr b="0" i="0" sz="300" u="none" cap="none" strike="noStrike">
                <a:solidFill>
                  <a:srgbClr val="E3E9ED"/>
                </a:solidFill>
                <a:latin typeface="Arial"/>
                <a:ea typeface="Arial"/>
                <a:cs typeface="Arial"/>
                <a:sym typeface="Arial"/>
              </a:endParaRPr>
            </a:p>
          </p:txBody>
        </p:sp>
        <p:sp>
          <p:nvSpPr>
            <p:cNvPr id="14730" name="Google Shape;14730;p43"/>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1</a:t>
              </a:r>
              <a:endParaRPr b="0" i="0" sz="300" u="none" cap="none" strike="noStrike">
                <a:solidFill>
                  <a:srgbClr val="E3E9ED"/>
                </a:solidFill>
                <a:latin typeface="Arial"/>
                <a:ea typeface="Arial"/>
                <a:cs typeface="Arial"/>
                <a:sym typeface="Arial"/>
              </a:endParaRPr>
            </a:p>
          </p:txBody>
        </p:sp>
        <p:sp>
          <p:nvSpPr>
            <p:cNvPr id="14731" name="Google Shape;14731;p43"/>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2</a:t>
              </a:r>
              <a:endParaRPr b="0" i="0" sz="300" u="none" cap="none" strike="noStrike">
                <a:solidFill>
                  <a:srgbClr val="E3E9ED"/>
                </a:solidFill>
                <a:latin typeface="Arial"/>
                <a:ea typeface="Arial"/>
                <a:cs typeface="Arial"/>
                <a:sym typeface="Arial"/>
              </a:endParaRPr>
            </a:p>
          </p:txBody>
        </p:sp>
        <p:sp>
          <p:nvSpPr>
            <p:cNvPr id="14732" name="Google Shape;14732;p4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33" name="Google Shape;14733;p43"/>
          <p:cNvGrpSpPr/>
          <p:nvPr/>
        </p:nvGrpSpPr>
        <p:grpSpPr>
          <a:xfrm>
            <a:off x="3372612" y="1159008"/>
            <a:ext cx="2363393" cy="1005865"/>
            <a:chOff x="3292400" y="1193188"/>
            <a:chExt cx="2615240" cy="1131075"/>
          </a:xfrm>
        </p:grpSpPr>
        <p:sp>
          <p:nvSpPr>
            <p:cNvPr id="14734" name="Google Shape;14734;p43"/>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35" name="Google Shape;14735;p43"/>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36" name="Google Shape;14736;p43"/>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JANUARY</a:t>
              </a:r>
              <a:endParaRPr b="0" i="0" sz="200" u="none" cap="none" strike="noStrike">
                <a:solidFill>
                  <a:srgbClr val="FFFFFF"/>
                </a:solidFill>
                <a:latin typeface="Arial"/>
                <a:ea typeface="Arial"/>
                <a:cs typeface="Arial"/>
                <a:sym typeface="Arial"/>
              </a:endParaRPr>
            </a:p>
          </p:txBody>
        </p:sp>
        <p:sp>
          <p:nvSpPr>
            <p:cNvPr id="14737" name="Google Shape;14737;p43"/>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FEBRUARY</a:t>
              </a:r>
              <a:endParaRPr b="0" i="0" sz="200" u="none" cap="none" strike="noStrike">
                <a:solidFill>
                  <a:srgbClr val="FFFFFF"/>
                </a:solidFill>
                <a:latin typeface="Arial"/>
                <a:ea typeface="Arial"/>
                <a:cs typeface="Arial"/>
                <a:sym typeface="Arial"/>
              </a:endParaRPr>
            </a:p>
          </p:txBody>
        </p:sp>
        <p:sp>
          <p:nvSpPr>
            <p:cNvPr id="14738" name="Google Shape;14738;p43"/>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MARCH</a:t>
              </a:r>
              <a:endParaRPr b="0" i="0" sz="200" u="none" cap="none" strike="noStrike">
                <a:solidFill>
                  <a:srgbClr val="FFFFFF"/>
                </a:solidFill>
                <a:latin typeface="Arial"/>
                <a:ea typeface="Arial"/>
                <a:cs typeface="Arial"/>
                <a:sym typeface="Arial"/>
              </a:endParaRPr>
            </a:p>
          </p:txBody>
        </p:sp>
        <p:sp>
          <p:nvSpPr>
            <p:cNvPr id="14739" name="Google Shape;14739;p43"/>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APRIL</a:t>
              </a:r>
              <a:endParaRPr b="0" i="0" sz="200" u="none" cap="none" strike="noStrike">
                <a:solidFill>
                  <a:srgbClr val="FFFFFF"/>
                </a:solidFill>
                <a:latin typeface="Arial"/>
                <a:ea typeface="Arial"/>
                <a:cs typeface="Arial"/>
                <a:sym typeface="Arial"/>
              </a:endParaRPr>
            </a:p>
          </p:txBody>
        </p:sp>
        <p:sp>
          <p:nvSpPr>
            <p:cNvPr id="14740" name="Google Shape;14740;p43"/>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MAY</a:t>
              </a:r>
              <a:endParaRPr b="0" i="0" sz="200" u="none" cap="none" strike="noStrike">
                <a:solidFill>
                  <a:srgbClr val="FFFFFF"/>
                </a:solidFill>
                <a:latin typeface="Arial"/>
                <a:ea typeface="Arial"/>
                <a:cs typeface="Arial"/>
                <a:sym typeface="Arial"/>
              </a:endParaRPr>
            </a:p>
          </p:txBody>
        </p:sp>
        <p:sp>
          <p:nvSpPr>
            <p:cNvPr id="14741" name="Google Shape;14741;p43"/>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JUNE</a:t>
              </a:r>
              <a:endParaRPr b="0" i="0" sz="200" u="none" cap="none" strike="noStrike">
                <a:solidFill>
                  <a:srgbClr val="FFFFFF"/>
                </a:solidFill>
                <a:latin typeface="Arial"/>
                <a:ea typeface="Arial"/>
                <a:cs typeface="Arial"/>
                <a:sym typeface="Arial"/>
              </a:endParaRPr>
            </a:p>
          </p:txBody>
        </p:sp>
        <p:sp>
          <p:nvSpPr>
            <p:cNvPr id="14742" name="Google Shape;14742;p43"/>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1</a:t>
              </a:r>
              <a:endParaRPr b="0" i="0" sz="200" u="none" cap="none" strike="noStrike">
                <a:solidFill>
                  <a:srgbClr val="FFFFFF"/>
                </a:solidFill>
                <a:latin typeface="Arial"/>
                <a:ea typeface="Arial"/>
                <a:cs typeface="Arial"/>
                <a:sym typeface="Arial"/>
              </a:endParaRPr>
            </a:p>
          </p:txBody>
        </p:sp>
        <p:sp>
          <p:nvSpPr>
            <p:cNvPr id="14743" name="Google Shape;14743;p43"/>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2</a:t>
              </a:r>
              <a:endParaRPr b="0" i="0" sz="200" u="none" cap="none" strike="noStrike">
                <a:solidFill>
                  <a:srgbClr val="FFFFFF"/>
                </a:solidFill>
                <a:latin typeface="Arial"/>
                <a:ea typeface="Arial"/>
                <a:cs typeface="Arial"/>
                <a:sym typeface="Arial"/>
              </a:endParaRPr>
            </a:p>
          </p:txBody>
        </p:sp>
        <p:sp>
          <p:nvSpPr>
            <p:cNvPr id="14744" name="Google Shape;14744;p43"/>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14745" name="Google Shape;14745;p43"/>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sp>
          <p:nvSpPr>
            <p:cNvPr id="14746" name="Google Shape;14746;p43"/>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14747" name="Google Shape;14747;p43"/>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grpSp>
          <p:nvGrpSpPr>
            <p:cNvPr id="14748" name="Google Shape;14748;p43"/>
            <p:cNvGrpSpPr/>
            <p:nvPr/>
          </p:nvGrpSpPr>
          <p:grpSpPr>
            <a:xfrm>
              <a:off x="3748438" y="1378608"/>
              <a:ext cx="2159202" cy="903971"/>
              <a:chOff x="1683525" y="2179850"/>
              <a:chExt cx="4519050" cy="2134525"/>
            </a:xfrm>
          </p:grpSpPr>
          <p:sp>
            <p:nvSpPr>
              <p:cNvPr id="14749" name="Google Shape;14749;p4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0" name="Google Shape;14750;p4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1" name="Google Shape;14751;p4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2" name="Google Shape;14752;p4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3" name="Google Shape;14753;p4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4" name="Google Shape;14754;p4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5" name="Google Shape;14755;p4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6" name="Google Shape;14756;p4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7" name="Google Shape;14757;p4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8" name="Google Shape;14758;p4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59" name="Google Shape;14759;p4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4760" name="Google Shape;14760;p4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grpSp>
      </p:gr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64" name="Shape 14764"/>
        <p:cNvGrpSpPr/>
        <p:nvPr/>
      </p:nvGrpSpPr>
      <p:grpSpPr>
        <a:xfrm>
          <a:off x="0" y="0"/>
          <a:ext cx="0" cy="0"/>
          <a:chOff x="0" y="0"/>
          <a:chExt cx="0" cy="0"/>
        </a:xfrm>
      </p:grpSpPr>
      <p:grpSp>
        <p:nvGrpSpPr>
          <p:cNvPr id="14765" name="Google Shape;14765;p44"/>
          <p:cNvGrpSpPr/>
          <p:nvPr/>
        </p:nvGrpSpPr>
        <p:grpSpPr>
          <a:xfrm>
            <a:off x="4814684" y="1191441"/>
            <a:ext cx="745431" cy="718863"/>
            <a:chOff x="4249973" y="1201875"/>
            <a:chExt cx="1958567" cy="1888763"/>
          </a:xfrm>
        </p:grpSpPr>
        <p:sp>
          <p:nvSpPr>
            <p:cNvPr id="14766" name="Google Shape;14766;p44"/>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767" name="Google Shape;14767;p44"/>
            <p:cNvGrpSpPr/>
            <p:nvPr/>
          </p:nvGrpSpPr>
          <p:grpSpPr>
            <a:xfrm>
              <a:off x="5853086" y="1789142"/>
              <a:ext cx="355454" cy="1047937"/>
              <a:chOff x="5576108" y="2016725"/>
              <a:chExt cx="565200" cy="1666302"/>
            </a:xfrm>
          </p:grpSpPr>
          <p:sp>
            <p:nvSpPr>
              <p:cNvPr id="14768" name="Google Shape;14768;p44"/>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769" name="Google Shape;14769;p4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70" name="Google Shape;14770;p44"/>
            <p:cNvGrpSpPr/>
            <p:nvPr/>
          </p:nvGrpSpPr>
          <p:grpSpPr>
            <a:xfrm>
              <a:off x="4869725" y="2691676"/>
              <a:ext cx="1013627" cy="398962"/>
              <a:chOff x="4012487" y="3451825"/>
              <a:chExt cx="1611746" cy="634381"/>
            </a:xfrm>
          </p:grpSpPr>
          <p:sp>
            <p:nvSpPr>
              <p:cNvPr id="14771" name="Google Shape;14771;p44"/>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772" name="Google Shape;14772;p4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73" name="Google Shape;14773;p44"/>
            <p:cNvGrpSpPr/>
            <p:nvPr/>
          </p:nvGrpSpPr>
          <p:grpSpPr>
            <a:xfrm>
              <a:off x="4276993" y="2155787"/>
              <a:ext cx="651909" cy="891532"/>
              <a:chOff x="3069997" y="2599721"/>
              <a:chExt cx="1036586" cy="1417604"/>
            </a:xfrm>
          </p:grpSpPr>
          <p:sp>
            <p:nvSpPr>
              <p:cNvPr id="14774" name="Google Shape;14774;p44"/>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775" name="Google Shape;14775;p4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76" name="Google Shape;14776;p44"/>
            <p:cNvGrpSpPr/>
            <p:nvPr/>
          </p:nvGrpSpPr>
          <p:grpSpPr>
            <a:xfrm>
              <a:off x="5054918" y="1201875"/>
              <a:ext cx="999521" cy="602731"/>
              <a:chOff x="4306958" y="1082925"/>
              <a:chExt cx="1589315" cy="958389"/>
            </a:xfrm>
          </p:grpSpPr>
          <p:sp>
            <p:nvSpPr>
              <p:cNvPr id="14777" name="Google Shape;14777;p44"/>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778" name="Google Shape;14778;p4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79" name="Google Shape;14779;p44"/>
            <p:cNvGrpSpPr/>
            <p:nvPr/>
          </p:nvGrpSpPr>
          <p:grpSpPr>
            <a:xfrm>
              <a:off x="4249973" y="1303601"/>
              <a:ext cx="799524" cy="841184"/>
              <a:chOff x="3027033" y="1244677"/>
              <a:chExt cx="1271307" cy="1337548"/>
            </a:xfrm>
          </p:grpSpPr>
          <p:sp>
            <p:nvSpPr>
              <p:cNvPr id="14780" name="Google Shape;14780;p44"/>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4781" name="Google Shape;14781;p4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782" name="Google Shape;14782;p44"/>
          <p:cNvGrpSpPr/>
          <p:nvPr/>
        </p:nvGrpSpPr>
        <p:grpSpPr>
          <a:xfrm>
            <a:off x="731057" y="2069890"/>
            <a:ext cx="761767" cy="729896"/>
            <a:chOff x="2657744" y="2337745"/>
            <a:chExt cx="832987" cy="798137"/>
          </a:xfrm>
        </p:grpSpPr>
        <p:sp>
          <p:nvSpPr>
            <p:cNvPr id="14783" name="Google Shape;14783;p44"/>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4" name="Google Shape;14784;p44"/>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5" name="Google Shape;14785;p4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6" name="Google Shape;14786;p44"/>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7" name="Google Shape;14787;p4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8" name="Google Shape;14788;p4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89" name="Google Shape;14789;p44"/>
          <p:cNvGrpSpPr/>
          <p:nvPr/>
        </p:nvGrpSpPr>
        <p:grpSpPr>
          <a:xfrm>
            <a:off x="3242022" y="2073097"/>
            <a:ext cx="685569" cy="723586"/>
            <a:chOff x="3398134" y="2057755"/>
            <a:chExt cx="704087" cy="743130"/>
          </a:xfrm>
        </p:grpSpPr>
        <p:grpSp>
          <p:nvGrpSpPr>
            <p:cNvPr id="14790" name="Google Shape;14790;p44"/>
            <p:cNvGrpSpPr/>
            <p:nvPr/>
          </p:nvGrpSpPr>
          <p:grpSpPr>
            <a:xfrm>
              <a:off x="3398134" y="2290183"/>
              <a:ext cx="315300" cy="219900"/>
              <a:chOff x="3398134" y="2290183"/>
              <a:chExt cx="315300" cy="219900"/>
            </a:xfrm>
          </p:grpSpPr>
          <p:sp>
            <p:nvSpPr>
              <p:cNvPr id="14791" name="Google Shape;14791;p44"/>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4792" name="Google Shape;14792;p44"/>
              <p:cNvCxnSpPr>
                <a:stCxn id="14791" idx="2"/>
              </p:cNvCxnSpPr>
              <p:nvPr/>
            </p:nvCxnSpPr>
            <p:spPr>
              <a:xfrm rot="10800000">
                <a:off x="3398134" y="2400133"/>
                <a:ext cx="95400" cy="0"/>
              </a:xfrm>
              <a:prstGeom prst="straightConnector1">
                <a:avLst/>
              </a:prstGeom>
              <a:noFill/>
              <a:ln cap="flat" cmpd="sng" w="9525">
                <a:solidFill>
                  <a:srgbClr val="435D74"/>
                </a:solidFill>
                <a:prstDash val="solid"/>
                <a:round/>
                <a:headEnd len="sm" w="sm" type="none"/>
                <a:tailEnd len="sm" w="sm" type="none"/>
              </a:ln>
            </p:spPr>
          </p:cxnSp>
        </p:grpSp>
        <p:grpSp>
          <p:nvGrpSpPr>
            <p:cNvPr id="14793" name="Google Shape;14793;p44"/>
            <p:cNvGrpSpPr/>
            <p:nvPr/>
          </p:nvGrpSpPr>
          <p:grpSpPr>
            <a:xfrm>
              <a:off x="3547823" y="2467358"/>
              <a:ext cx="219900" cy="333527"/>
              <a:chOff x="3547823" y="2467358"/>
              <a:chExt cx="219900" cy="333527"/>
            </a:xfrm>
          </p:grpSpPr>
          <p:sp>
            <p:nvSpPr>
              <p:cNvPr id="14794" name="Google Shape;14794;p44"/>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4795" name="Google Shape;14795;p44"/>
              <p:cNvCxnSpPr/>
              <p:nvPr/>
            </p:nvCxnSpPr>
            <p:spPr>
              <a:xfrm rot="10800000">
                <a:off x="3657701" y="2687185"/>
                <a:ext cx="0" cy="113700"/>
              </a:xfrm>
              <a:prstGeom prst="straightConnector1">
                <a:avLst/>
              </a:prstGeom>
              <a:noFill/>
              <a:ln cap="flat" cmpd="sng" w="9525">
                <a:solidFill>
                  <a:srgbClr val="5F7D95"/>
                </a:solidFill>
                <a:prstDash val="solid"/>
                <a:round/>
                <a:headEnd len="sm" w="sm" type="none"/>
                <a:tailEnd len="sm" w="sm" type="none"/>
              </a:ln>
            </p:spPr>
          </p:cxnSp>
        </p:grpSp>
        <p:grpSp>
          <p:nvGrpSpPr>
            <p:cNvPr id="14796" name="Google Shape;14796;p44"/>
            <p:cNvGrpSpPr/>
            <p:nvPr/>
          </p:nvGrpSpPr>
          <p:grpSpPr>
            <a:xfrm>
              <a:off x="3734138" y="2467358"/>
              <a:ext cx="219900" cy="333527"/>
              <a:chOff x="3734138" y="2467358"/>
              <a:chExt cx="219900" cy="333527"/>
            </a:xfrm>
          </p:grpSpPr>
          <p:sp>
            <p:nvSpPr>
              <p:cNvPr id="14797" name="Google Shape;14797;p44"/>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4798" name="Google Shape;14798;p44"/>
              <p:cNvCxnSpPr/>
              <p:nvPr/>
            </p:nvCxnSpPr>
            <p:spPr>
              <a:xfrm rot="10800000">
                <a:off x="3844020" y="2687185"/>
                <a:ext cx="0" cy="113700"/>
              </a:xfrm>
              <a:prstGeom prst="straightConnector1">
                <a:avLst/>
              </a:prstGeom>
              <a:noFill/>
              <a:ln cap="flat" cmpd="sng" w="9525">
                <a:solidFill>
                  <a:srgbClr val="869FB2"/>
                </a:solidFill>
                <a:prstDash val="solid"/>
                <a:round/>
                <a:headEnd len="sm" w="sm" type="none"/>
                <a:tailEnd len="sm" w="sm" type="none"/>
              </a:ln>
            </p:spPr>
          </p:cxnSp>
        </p:grpSp>
        <p:grpSp>
          <p:nvGrpSpPr>
            <p:cNvPr id="14799" name="Google Shape;14799;p44"/>
            <p:cNvGrpSpPr/>
            <p:nvPr/>
          </p:nvGrpSpPr>
          <p:grpSpPr>
            <a:xfrm>
              <a:off x="3787560" y="2288011"/>
              <a:ext cx="314661" cy="219900"/>
              <a:chOff x="3787560" y="2288011"/>
              <a:chExt cx="314661" cy="219900"/>
            </a:xfrm>
          </p:grpSpPr>
          <p:sp>
            <p:nvSpPr>
              <p:cNvPr id="14800" name="Google Shape;14800;p44"/>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4801" name="Google Shape;14801;p44"/>
              <p:cNvCxnSpPr/>
              <p:nvPr/>
            </p:nvCxnSpPr>
            <p:spPr>
              <a:xfrm rot="10800000">
                <a:off x="4007421" y="2400064"/>
                <a:ext cx="94800" cy="0"/>
              </a:xfrm>
              <a:prstGeom prst="straightConnector1">
                <a:avLst/>
              </a:prstGeom>
              <a:noFill/>
              <a:ln cap="flat" cmpd="sng" w="9525">
                <a:solidFill>
                  <a:srgbClr val="A5B7C6"/>
                </a:solidFill>
                <a:prstDash val="solid"/>
                <a:round/>
                <a:headEnd len="sm" w="sm" type="none"/>
                <a:tailEnd len="sm" w="sm" type="none"/>
              </a:ln>
            </p:spPr>
          </p:cxnSp>
        </p:grpSp>
        <p:grpSp>
          <p:nvGrpSpPr>
            <p:cNvPr id="14802" name="Google Shape;14802;p44"/>
            <p:cNvGrpSpPr/>
            <p:nvPr/>
          </p:nvGrpSpPr>
          <p:grpSpPr>
            <a:xfrm>
              <a:off x="3637290" y="2057755"/>
              <a:ext cx="219900" cy="335499"/>
              <a:chOff x="3637290" y="2057755"/>
              <a:chExt cx="219900" cy="335499"/>
            </a:xfrm>
          </p:grpSpPr>
          <p:sp>
            <p:nvSpPr>
              <p:cNvPr id="14803" name="Google Shape;14803;p44"/>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cxnSp>
            <p:nvCxnSpPr>
              <p:cNvPr id="14804" name="Google Shape;14804;p44"/>
              <p:cNvCxnSpPr/>
              <p:nvPr/>
            </p:nvCxnSpPr>
            <p:spPr>
              <a:xfrm rot="10800000">
                <a:off x="3747169" y="2057755"/>
                <a:ext cx="0" cy="113700"/>
              </a:xfrm>
              <a:prstGeom prst="straightConnector1">
                <a:avLst/>
              </a:prstGeom>
              <a:noFill/>
              <a:ln cap="flat" cmpd="sng" w="9525">
                <a:solidFill>
                  <a:srgbClr val="BAC8D3"/>
                </a:solidFill>
                <a:prstDash val="solid"/>
                <a:round/>
                <a:headEnd len="sm" w="sm" type="none"/>
                <a:tailEnd len="sm" w="sm" type="none"/>
              </a:ln>
            </p:spPr>
          </p:cxnSp>
        </p:grpSp>
      </p:grpSp>
      <p:grpSp>
        <p:nvGrpSpPr>
          <p:cNvPr id="14805" name="Google Shape;14805;p44"/>
          <p:cNvGrpSpPr/>
          <p:nvPr/>
        </p:nvGrpSpPr>
        <p:grpSpPr>
          <a:xfrm>
            <a:off x="4917244" y="2079792"/>
            <a:ext cx="710153" cy="710153"/>
            <a:chOff x="5007123" y="2079403"/>
            <a:chExt cx="687600" cy="687600"/>
          </a:xfrm>
        </p:grpSpPr>
        <p:sp>
          <p:nvSpPr>
            <p:cNvPr id="14806" name="Google Shape;14806;p44"/>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7" name="Google Shape;14807;p44"/>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8" name="Google Shape;14808;p44"/>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9" name="Google Shape;14809;p44"/>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10" name="Google Shape;14810;p44"/>
          <p:cNvGrpSpPr/>
          <p:nvPr/>
        </p:nvGrpSpPr>
        <p:grpSpPr>
          <a:xfrm>
            <a:off x="5726681" y="2074299"/>
            <a:ext cx="720998" cy="721183"/>
            <a:chOff x="5797446" y="2063053"/>
            <a:chExt cx="698100" cy="698280"/>
          </a:xfrm>
        </p:grpSpPr>
        <p:sp>
          <p:nvSpPr>
            <p:cNvPr id="14811" name="Google Shape;14811;p44"/>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2" name="Google Shape;14812;p44"/>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3" name="Google Shape;14813;p44"/>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4" name="Google Shape;14814;p44"/>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15" name="Google Shape;14815;p44"/>
          <p:cNvGrpSpPr/>
          <p:nvPr/>
        </p:nvGrpSpPr>
        <p:grpSpPr>
          <a:xfrm>
            <a:off x="8171828" y="3719904"/>
            <a:ext cx="280585" cy="673164"/>
            <a:chOff x="8075075" y="3754290"/>
            <a:chExt cx="255612" cy="613194"/>
          </a:xfrm>
        </p:grpSpPr>
        <p:grpSp>
          <p:nvGrpSpPr>
            <p:cNvPr id="14816" name="Google Shape;14816;p44"/>
            <p:cNvGrpSpPr/>
            <p:nvPr/>
          </p:nvGrpSpPr>
          <p:grpSpPr>
            <a:xfrm>
              <a:off x="8075075" y="3754290"/>
              <a:ext cx="255612" cy="613194"/>
              <a:chOff x="8075075" y="3754290"/>
              <a:chExt cx="255612" cy="613194"/>
            </a:xfrm>
          </p:grpSpPr>
          <p:sp>
            <p:nvSpPr>
              <p:cNvPr id="14817" name="Google Shape;14817;p44"/>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8" name="Google Shape;14818;p44"/>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819" name="Google Shape;14819;p44"/>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20" name="Google Shape;14820;p44"/>
          <p:cNvGrpSpPr/>
          <p:nvPr/>
        </p:nvGrpSpPr>
        <p:grpSpPr>
          <a:xfrm>
            <a:off x="5288887" y="3708700"/>
            <a:ext cx="470352" cy="683745"/>
            <a:chOff x="1697726" y="3244179"/>
            <a:chExt cx="788124" cy="1146069"/>
          </a:xfrm>
        </p:grpSpPr>
        <p:sp>
          <p:nvSpPr>
            <p:cNvPr id="14821" name="Google Shape;14821;p4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2" name="Google Shape;14822;p4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823" name="Google Shape;14823;p44"/>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824" name="Google Shape;14824;p44"/>
          <p:cNvGrpSpPr/>
          <p:nvPr/>
        </p:nvGrpSpPr>
        <p:grpSpPr>
          <a:xfrm>
            <a:off x="5910037" y="3719902"/>
            <a:ext cx="293891" cy="293845"/>
            <a:chOff x="6134814" y="3754290"/>
            <a:chExt cx="293891" cy="293845"/>
          </a:xfrm>
        </p:grpSpPr>
        <p:sp>
          <p:nvSpPr>
            <p:cNvPr id="14825" name="Google Shape;14825;p44"/>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6" name="Google Shape;14826;p44"/>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27" name="Google Shape;14827;p44"/>
          <p:cNvGrpSpPr/>
          <p:nvPr/>
        </p:nvGrpSpPr>
        <p:grpSpPr>
          <a:xfrm>
            <a:off x="5910037" y="4098574"/>
            <a:ext cx="293891" cy="293891"/>
            <a:chOff x="6134814" y="4086186"/>
            <a:chExt cx="293891" cy="293891"/>
          </a:xfrm>
        </p:grpSpPr>
        <p:sp>
          <p:nvSpPr>
            <p:cNvPr id="14828" name="Google Shape;14828;p44"/>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9" name="Google Shape;14829;p44"/>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830" name="Google Shape;14830;p44"/>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1" name="Google Shape;14831;p44"/>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832" name="Google Shape;14832;p44"/>
          <p:cNvGrpSpPr/>
          <p:nvPr/>
        </p:nvGrpSpPr>
        <p:grpSpPr>
          <a:xfrm>
            <a:off x="7835013" y="2927266"/>
            <a:ext cx="622883" cy="621944"/>
            <a:chOff x="1187048" y="238125"/>
            <a:chExt cx="5256397" cy="5248476"/>
          </a:xfrm>
        </p:grpSpPr>
        <p:sp>
          <p:nvSpPr>
            <p:cNvPr id="14833" name="Google Shape;14833;p4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4" name="Google Shape;14834;p44"/>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5" name="Google Shape;14835;p44"/>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6" name="Google Shape;14836;p44"/>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37" name="Google Shape;14837;p44"/>
          <p:cNvGrpSpPr/>
          <p:nvPr/>
        </p:nvGrpSpPr>
        <p:grpSpPr>
          <a:xfrm>
            <a:off x="2292118" y="2936875"/>
            <a:ext cx="1310987" cy="612407"/>
            <a:chOff x="238125" y="1188750"/>
            <a:chExt cx="7140450" cy="3335550"/>
          </a:xfrm>
        </p:grpSpPr>
        <p:sp>
          <p:nvSpPr>
            <p:cNvPr id="14838" name="Google Shape;14838;p4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9" name="Google Shape;14839;p4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0" name="Google Shape;14840;p4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1" name="Google Shape;14841;p4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2" name="Google Shape;14842;p4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43" name="Google Shape;14843;p44"/>
          <p:cNvGrpSpPr/>
          <p:nvPr/>
        </p:nvGrpSpPr>
        <p:grpSpPr>
          <a:xfrm>
            <a:off x="6617990" y="2927430"/>
            <a:ext cx="1110299" cy="621702"/>
            <a:chOff x="238125" y="1335475"/>
            <a:chExt cx="5418735" cy="3034175"/>
          </a:xfrm>
        </p:grpSpPr>
        <p:sp>
          <p:nvSpPr>
            <p:cNvPr id="14844" name="Google Shape;14844;p4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5" name="Google Shape;14845;p4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6" name="Google Shape;14846;p4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47" name="Google Shape;14847;p44"/>
          <p:cNvGrpSpPr/>
          <p:nvPr/>
        </p:nvGrpSpPr>
        <p:grpSpPr>
          <a:xfrm>
            <a:off x="5435649" y="2924327"/>
            <a:ext cx="1074451" cy="627181"/>
            <a:chOff x="5359127" y="2910889"/>
            <a:chExt cx="1097723" cy="640831"/>
          </a:xfrm>
        </p:grpSpPr>
        <p:grpSp>
          <p:nvGrpSpPr>
            <p:cNvPr id="14848" name="Google Shape;14848;p44"/>
            <p:cNvGrpSpPr/>
            <p:nvPr/>
          </p:nvGrpSpPr>
          <p:grpSpPr>
            <a:xfrm>
              <a:off x="5929791" y="3263088"/>
              <a:ext cx="527059" cy="287098"/>
              <a:chOff x="5929791" y="3263088"/>
              <a:chExt cx="527059" cy="287098"/>
            </a:xfrm>
          </p:grpSpPr>
          <p:sp>
            <p:nvSpPr>
              <p:cNvPr id="14849" name="Google Shape;14849;p44"/>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4850" name="Google Shape;14850;p44"/>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14851" name="Google Shape;14851;p44"/>
            <p:cNvGrpSpPr/>
            <p:nvPr/>
          </p:nvGrpSpPr>
          <p:grpSpPr>
            <a:xfrm>
              <a:off x="5359127" y="3263089"/>
              <a:ext cx="526428" cy="288631"/>
              <a:chOff x="5359127" y="3263089"/>
              <a:chExt cx="526428" cy="288631"/>
            </a:xfrm>
          </p:grpSpPr>
          <p:sp>
            <p:nvSpPr>
              <p:cNvPr id="14852" name="Google Shape;14852;p44"/>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4853" name="Google Shape;14853;p44"/>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14854" name="Google Shape;14854;p44"/>
            <p:cNvGrpSpPr/>
            <p:nvPr/>
          </p:nvGrpSpPr>
          <p:grpSpPr>
            <a:xfrm>
              <a:off x="5551525" y="2910889"/>
              <a:ext cx="520902" cy="610282"/>
              <a:chOff x="5551525" y="2910889"/>
              <a:chExt cx="520902" cy="610282"/>
            </a:xfrm>
          </p:grpSpPr>
          <p:sp>
            <p:nvSpPr>
              <p:cNvPr id="14855" name="Google Shape;14855;p44"/>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4856" name="Google Shape;14856;p44"/>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14857" name="Google Shape;14857;p44"/>
            <p:cNvGrpSpPr/>
            <p:nvPr/>
          </p:nvGrpSpPr>
          <p:grpSpPr>
            <a:xfrm>
              <a:off x="5743962" y="2919100"/>
              <a:ext cx="623673" cy="284502"/>
              <a:chOff x="5743962" y="2919100"/>
              <a:chExt cx="623673" cy="284502"/>
            </a:xfrm>
          </p:grpSpPr>
          <p:sp>
            <p:nvSpPr>
              <p:cNvPr id="14858" name="Google Shape;14858;p44"/>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4859" name="Google Shape;14859;p44"/>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grpSp>
        <p:nvGrpSpPr>
          <p:cNvPr id="14860" name="Google Shape;14860;p44"/>
          <p:cNvGrpSpPr/>
          <p:nvPr/>
        </p:nvGrpSpPr>
        <p:grpSpPr>
          <a:xfrm>
            <a:off x="7586863" y="2075038"/>
            <a:ext cx="874977" cy="719600"/>
            <a:chOff x="7608988" y="2093194"/>
            <a:chExt cx="817277" cy="672147"/>
          </a:xfrm>
        </p:grpSpPr>
        <p:cxnSp>
          <p:nvCxnSpPr>
            <p:cNvPr id="14861" name="Google Shape;14861;p44"/>
            <p:cNvCxnSpPr/>
            <p:nvPr/>
          </p:nvCxnSpPr>
          <p:spPr>
            <a:xfrm flipH="1" rot="5400000">
              <a:off x="7620257" y="2136491"/>
              <a:ext cx="129900" cy="111300"/>
            </a:xfrm>
            <a:prstGeom prst="bentConnector3">
              <a:avLst>
                <a:gd fmla="val 41968" name="adj1"/>
              </a:avLst>
            </a:prstGeom>
            <a:noFill/>
            <a:ln cap="flat" cmpd="sng" w="9525">
              <a:solidFill>
                <a:srgbClr val="667E92"/>
              </a:solidFill>
              <a:prstDash val="solid"/>
              <a:round/>
              <a:headEnd len="sm" w="sm" type="none"/>
              <a:tailEnd len="sm" w="sm" type="none"/>
            </a:ln>
          </p:spPr>
        </p:cxnSp>
        <p:cxnSp>
          <p:nvCxnSpPr>
            <p:cNvPr id="14862" name="Google Shape;14862;p44"/>
            <p:cNvCxnSpPr/>
            <p:nvPr/>
          </p:nvCxnSpPr>
          <p:spPr>
            <a:xfrm rot="-5400000">
              <a:off x="8285120" y="2136491"/>
              <a:ext cx="129900" cy="111300"/>
            </a:xfrm>
            <a:prstGeom prst="bentConnector3">
              <a:avLst>
                <a:gd fmla="val 41968" name="adj1"/>
              </a:avLst>
            </a:prstGeom>
            <a:noFill/>
            <a:ln cap="flat" cmpd="sng" w="9525">
              <a:solidFill>
                <a:srgbClr val="667E92"/>
              </a:solidFill>
              <a:prstDash val="solid"/>
              <a:round/>
              <a:headEnd len="sm" w="sm" type="none"/>
              <a:tailEnd len="sm" w="sm" type="none"/>
            </a:ln>
          </p:spPr>
        </p:cxnSp>
        <p:cxnSp>
          <p:nvCxnSpPr>
            <p:cNvPr id="14863" name="Google Shape;14863;p44"/>
            <p:cNvCxnSpPr/>
            <p:nvPr/>
          </p:nvCxnSpPr>
          <p:spPr>
            <a:xfrm rot="5400000">
              <a:off x="7620257" y="2644741"/>
              <a:ext cx="129900" cy="111300"/>
            </a:xfrm>
            <a:prstGeom prst="bentConnector3">
              <a:avLst>
                <a:gd fmla="val 32231" name="adj1"/>
              </a:avLst>
            </a:prstGeom>
            <a:noFill/>
            <a:ln cap="flat" cmpd="sng" w="9525">
              <a:solidFill>
                <a:srgbClr val="667E92"/>
              </a:solidFill>
              <a:prstDash val="solid"/>
              <a:round/>
              <a:headEnd len="sm" w="sm" type="none"/>
              <a:tailEnd len="sm" w="sm" type="none"/>
            </a:ln>
          </p:spPr>
        </p:cxnSp>
        <p:cxnSp>
          <p:nvCxnSpPr>
            <p:cNvPr id="14864" name="Google Shape;14864;p44"/>
            <p:cNvCxnSpPr/>
            <p:nvPr/>
          </p:nvCxnSpPr>
          <p:spPr>
            <a:xfrm flipH="1" rot="-5400000">
              <a:off x="8285120" y="2644741"/>
              <a:ext cx="129900" cy="111300"/>
            </a:xfrm>
            <a:prstGeom prst="bentConnector3">
              <a:avLst>
                <a:gd fmla="val 32231" name="adj1"/>
              </a:avLst>
            </a:prstGeom>
            <a:noFill/>
            <a:ln cap="flat" cmpd="sng" w="9525">
              <a:solidFill>
                <a:srgbClr val="667E92"/>
              </a:solidFill>
              <a:prstDash val="solid"/>
              <a:round/>
              <a:headEnd len="sm" w="sm" type="none"/>
              <a:tailEnd len="sm" w="sm" type="none"/>
            </a:ln>
          </p:spPr>
        </p:cxnSp>
        <p:cxnSp>
          <p:nvCxnSpPr>
            <p:cNvPr id="14865" name="Google Shape;14865;p44"/>
            <p:cNvCxnSpPr/>
            <p:nvPr/>
          </p:nvCxnSpPr>
          <p:spPr>
            <a:xfrm rot="10800000">
              <a:off x="7608988" y="2425132"/>
              <a:ext cx="83400" cy="0"/>
            </a:xfrm>
            <a:prstGeom prst="straightConnector1">
              <a:avLst/>
            </a:prstGeom>
            <a:noFill/>
            <a:ln cap="flat" cmpd="sng" w="9525">
              <a:solidFill>
                <a:srgbClr val="667E92"/>
              </a:solidFill>
              <a:prstDash val="solid"/>
              <a:round/>
              <a:headEnd len="sm" w="sm" type="none"/>
              <a:tailEnd len="sm" w="sm" type="none"/>
            </a:ln>
          </p:spPr>
        </p:cxnSp>
        <p:cxnSp>
          <p:nvCxnSpPr>
            <p:cNvPr id="14866" name="Google Shape;14866;p44"/>
            <p:cNvCxnSpPr/>
            <p:nvPr/>
          </p:nvCxnSpPr>
          <p:spPr>
            <a:xfrm rot="10800000">
              <a:off x="8342865" y="2425132"/>
              <a:ext cx="83400" cy="0"/>
            </a:xfrm>
            <a:prstGeom prst="straightConnector1">
              <a:avLst/>
            </a:prstGeom>
            <a:noFill/>
            <a:ln cap="flat" cmpd="sng" w="9525">
              <a:solidFill>
                <a:srgbClr val="667E92"/>
              </a:solidFill>
              <a:prstDash val="solid"/>
              <a:round/>
              <a:headEnd len="sm" w="sm" type="none"/>
              <a:tailEnd len="sm" w="sm" type="none"/>
            </a:ln>
          </p:spPr>
        </p:cxnSp>
        <p:grpSp>
          <p:nvGrpSpPr>
            <p:cNvPr id="14867" name="Google Shape;14867;p44"/>
            <p:cNvGrpSpPr/>
            <p:nvPr/>
          </p:nvGrpSpPr>
          <p:grpSpPr>
            <a:xfrm>
              <a:off x="7721175" y="2093194"/>
              <a:ext cx="599587" cy="623846"/>
              <a:chOff x="7721175" y="2093194"/>
              <a:chExt cx="599587" cy="623846"/>
            </a:xfrm>
          </p:grpSpPr>
          <p:grpSp>
            <p:nvGrpSpPr>
              <p:cNvPr id="14868" name="Google Shape;14868;p44"/>
              <p:cNvGrpSpPr/>
              <p:nvPr/>
            </p:nvGrpSpPr>
            <p:grpSpPr>
              <a:xfrm>
                <a:off x="7721175" y="2093194"/>
                <a:ext cx="291605" cy="623846"/>
                <a:chOff x="9405575" y="2061418"/>
                <a:chExt cx="291605" cy="623846"/>
              </a:xfrm>
            </p:grpSpPr>
            <p:sp>
              <p:nvSpPr>
                <p:cNvPr id="14869" name="Google Shape;14869;p4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0" name="Google Shape;14870;p4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1" name="Google Shape;14871;p4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2" name="Google Shape;14872;p4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3" name="Google Shape;14873;p4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4" name="Google Shape;14874;p4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5" name="Google Shape;14875;p4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76" name="Google Shape;14876;p44"/>
              <p:cNvGrpSpPr/>
              <p:nvPr/>
            </p:nvGrpSpPr>
            <p:grpSpPr>
              <a:xfrm flipH="1">
                <a:off x="8029157" y="2093194"/>
                <a:ext cx="291605" cy="623846"/>
                <a:chOff x="9405575" y="2061418"/>
                <a:chExt cx="291605" cy="623846"/>
              </a:xfrm>
            </p:grpSpPr>
            <p:sp>
              <p:nvSpPr>
                <p:cNvPr id="14877" name="Google Shape;14877;p4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8" name="Google Shape;14878;p4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9" name="Google Shape;14879;p4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0" name="Google Shape;14880;p4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1" name="Google Shape;14881;p4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2" name="Google Shape;14882;p4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3" name="Google Shape;14883;p4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4884" name="Google Shape;14884;p44"/>
          <p:cNvGrpSpPr/>
          <p:nvPr/>
        </p:nvGrpSpPr>
        <p:grpSpPr>
          <a:xfrm>
            <a:off x="4031299" y="1191441"/>
            <a:ext cx="712556" cy="785901"/>
            <a:chOff x="4206459" y="1191441"/>
            <a:chExt cx="712556" cy="785901"/>
          </a:xfrm>
        </p:grpSpPr>
        <p:sp>
          <p:nvSpPr>
            <p:cNvPr id="14885" name="Google Shape;14885;p44"/>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6" name="Google Shape;14886;p44"/>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7" name="Google Shape;14887;p44"/>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8" name="Google Shape;14888;p44"/>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889" name="Google Shape;14889;p44"/>
            <p:cNvGrpSpPr/>
            <p:nvPr/>
          </p:nvGrpSpPr>
          <p:grpSpPr>
            <a:xfrm>
              <a:off x="4644280" y="1290523"/>
              <a:ext cx="143716" cy="29462"/>
              <a:chOff x="4644280" y="1290523"/>
              <a:chExt cx="143716" cy="29462"/>
            </a:xfrm>
          </p:grpSpPr>
          <p:sp>
            <p:nvSpPr>
              <p:cNvPr id="14890" name="Google Shape;14890;p44"/>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1" name="Google Shape;14891;p44"/>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2" name="Google Shape;14892;p44"/>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3" name="Google Shape;14893;p44"/>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94" name="Google Shape;14894;p44"/>
            <p:cNvGrpSpPr/>
            <p:nvPr/>
          </p:nvGrpSpPr>
          <p:grpSpPr>
            <a:xfrm>
              <a:off x="4356567" y="1191441"/>
              <a:ext cx="143691" cy="29488"/>
              <a:chOff x="4356567" y="1191441"/>
              <a:chExt cx="143691" cy="29488"/>
            </a:xfrm>
          </p:grpSpPr>
          <p:sp>
            <p:nvSpPr>
              <p:cNvPr id="14895" name="Google Shape;14895;p44"/>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6" name="Google Shape;14896;p44"/>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7" name="Google Shape;14897;p44"/>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8" name="Google Shape;14898;p44"/>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99" name="Google Shape;14899;p44"/>
            <p:cNvGrpSpPr/>
            <p:nvPr/>
          </p:nvGrpSpPr>
          <p:grpSpPr>
            <a:xfrm>
              <a:off x="4339009" y="1863727"/>
              <a:ext cx="143704" cy="29476"/>
              <a:chOff x="4339009" y="1863727"/>
              <a:chExt cx="143704" cy="29476"/>
            </a:xfrm>
          </p:grpSpPr>
          <p:sp>
            <p:nvSpPr>
              <p:cNvPr id="14900" name="Google Shape;14900;p44"/>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1" name="Google Shape;14901;p44"/>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2" name="Google Shape;14902;p44"/>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3" name="Google Shape;14903;p44"/>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04" name="Google Shape;14904;p44"/>
            <p:cNvGrpSpPr/>
            <p:nvPr/>
          </p:nvGrpSpPr>
          <p:grpSpPr>
            <a:xfrm>
              <a:off x="4206459" y="1607315"/>
              <a:ext cx="29539" cy="142899"/>
              <a:chOff x="4206459" y="1607315"/>
              <a:chExt cx="29539" cy="142899"/>
            </a:xfrm>
          </p:grpSpPr>
          <p:sp>
            <p:nvSpPr>
              <p:cNvPr id="14905" name="Google Shape;14905;p44"/>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6" name="Google Shape;14906;p44"/>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7" name="Google Shape;14907;p44"/>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8" name="Google Shape;14908;p44"/>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909" name="Google Shape;14909;p44"/>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0" name="Google Shape;14910;p44"/>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1" name="Google Shape;14911;p44"/>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2" name="Google Shape;14912;p44"/>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913" name="Google Shape;14913;p44"/>
            <p:cNvGrpSpPr/>
            <p:nvPr/>
          </p:nvGrpSpPr>
          <p:grpSpPr>
            <a:xfrm>
              <a:off x="4889463" y="1423737"/>
              <a:ext cx="29552" cy="142899"/>
              <a:chOff x="4889463" y="1423737"/>
              <a:chExt cx="29552" cy="142899"/>
            </a:xfrm>
          </p:grpSpPr>
          <p:sp>
            <p:nvSpPr>
              <p:cNvPr id="14914" name="Google Shape;14914;p44"/>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5" name="Google Shape;14915;p44"/>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6" name="Google Shape;14916;p44"/>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7" name="Google Shape;14917;p44"/>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18" name="Google Shape;14918;p44"/>
            <p:cNvGrpSpPr/>
            <p:nvPr/>
          </p:nvGrpSpPr>
          <p:grpSpPr>
            <a:xfrm>
              <a:off x="4771663" y="1876896"/>
              <a:ext cx="108651" cy="100446"/>
              <a:chOff x="4771663" y="1876896"/>
              <a:chExt cx="108651" cy="100446"/>
            </a:xfrm>
          </p:grpSpPr>
          <p:sp>
            <p:nvSpPr>
              <p:cNvPr id="14919" name="Google Shape;14919;p44"/>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0" name="Google Shape;14920;p44"/>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1" name="Google Shape;14921;p44"/>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2" name="Google Shape;14922;p44"/>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923" name="Google Shape;14923;p44"/>
          <p:cNvGrpSpPr/>
          <p:nvPr/>
        </p:nvGrpSpPr>
        <p:grpSpPr>
          <a:xfrm>
            <a:off x="4026774" y="2074664"/>
            <a:ext cx="791287" cy="720350"/>
            <a:chOff x="267375" y="1071875"/>
            <a:chExt cx="470500" cy="428550"/>
          </a:xfrm>
        </p:grpSpPr>
        <p:sp>
          <p:nvSpPr>
            <p:cNvPr id="14924" name="Google Shape;14924;p44"/>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5" name="Google Shape;14925;p44"/>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6" name="Google Shape;14926;p44"/>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7" name="Google Shape;14927;p44"/>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8" name="Google Shape;14928;p44"/>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9" name="Google Shape;14929;p44"/>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0" name="Google Shape;14930;p44"/>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1" name="Google Shape;14931;p44"/>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32" name="Google Shape;14932;p44"/>
          <p:cNvGrpSpPr/>
          <p:nvPr/>
        </p:nvGrpSpPr>
        <p:grpSpPr>
          <a:xfrm>
            <a:off x="727269" y="3719294"/>
            <a:ext cx="1408445" cy="673166"/>
            <a:chOff x="712664" y="3693287"/>
            <a:chExt cx="1460739" cy="698160"/>
          </a:xfrm>
        </p:grpSpPr>
        <p:grpSp>
          <p:nvGrpSpPr>
            <p:cNvPr id="14933" name="Google Shape;14933;p44"/>
            <p:cNvGrpSpPr/>
            <p:nvPr/>
          </p:nvGrpSpPr>
          <p:grpSpPr>
            <a:xfrm>
              <a:off x="1380079" y="4133090"/>
              <a:ext cx="234047" cy="258099"/>
              <a:chOff x="1380079" y="4133090"/>
              <a:chExt cx="234047" cy="258099"/>
            </a:xfrm>
          </p:grpSpPr>
          <p:sp>
            <p:nvSpPr>
              <p:cNvPr id="14934" name="Google Shape;14934;p44"/>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5" name="Google Shape;14935;p44"/>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6" name="Google Shape;14936;p44"/>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37" name="Google Shape;14937;p44"/>
            <p:cNvGrpSpPr/>
            <p:nvPr/>
          </p:nvGrpSpPr>
          <p:grpSpPr>
            <a:xfrm>
              <a:off x="884610" y="3864082"/>
              <a:ext cx="1118565" cy="527275"/>
              <a:chOff x="890961" y="3865463"/>
              <a:chExt cx="1115220" cy="525698"/>
            </a:xfrm>
          </p:grpSpPr>
          <p:sp>
            <p:nvSpPr>
              <p:cNvPr id="14938" name="Google Shape;14938;p44"/>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9" name="Google Shape;14939;p44"/>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0" name="Google Shape;14940;p44"/>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41" name="Google Shape;14941;p44"/>
            <p:cNvGrpSpPr/>
            <p:nvPr/>
          </p:nvGrpSpPr>
          <p:grpSpPr>
            <a:xfrm>
              <a:off x="712664" y="3693287"/>
              <a:ext cx="1460739" cy="698160"/>
              <a:chOff x="712664" y="3693025"/>
              <a:chExt cx="1460739" cy="698160"/>
            </a:xfrm>
          </p:grpSpPr>
          <p:sp>
            <p:nvSpPr>
              <p:cNvPr id="14942" name="Google Shape;14942;p44"/>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3" name="Google Shape;14943;p44"/>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4" name="Google Shape;14944;p44"/>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5" name="Google Shape;14945;p44"/>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6" name="Google Shape;14946;p44"/>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7" name="Google Shape;14947;p44"/>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948" name="Google Shape;14948;p44"/>
          <p:cNvGrpSpPr/>
          <p:nvPr/>
        </p:nvGrpSpPr>
        <p:grpSpPr>
          <a:xfrm>
            <a:off x="3164985" y="1191441"/>
            <a:ext cx="795485" cy="738831"/>
            <a:chOff x="3348603" y="1236445"/>
            <a:chExt cx="749256" cy="695894"/>
          </a:xfrm>
        </p:grpSpPr>
        <p:grpSp>
          <p:nvGrpSpPr>
            <p:cNvPr id="14949" name="Google Shape;14949;p44"/>
            <p:cNvGrpSpPr/>
            <p:nvPr/>
          </p:nvGrpSpPr>
          <p:grpSpPr>
            <a:xfrm>
              <a:off x="3583779" y="1236445"/>
              <a:ext cx="293795" cy="285811"/>
              <a:chOff x="3750225" y="1774000"/>
              <a:chExt cx="149575" cy="145525"/>
            </a:xfrm>
          </p:grpSpPr>
          <p:sp>
            <p:nvSpPr>
              <p:cNvPr id="14950" name="Google Shape;14950;p4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1" name="Google Shape;14951;p4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52" name="Google Shape;14952;p44"/>
            <p:cNvGrpSpPr/>
            <p:nvPr/>
          </p:nvGrpSpPr>
          <p:grpSpPr>
            <a:xfrm>
              <a:off x="3775534" y="1462599"/>
              <a:ext cx="322325" cy="285958"/>
              <a:chOff x="3847850" y="1889150"/>
              <a:chExt cx="164100" cy="145600"/>
            </a:xfrm>
          </p:grpSpPr>
          <p:sp>
            <p:nvSpPr>
              <p:cNvPr id="14953" name="Google Shape;14953;p4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4" name="Google Shape;14954;p4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55" name="Google Shape;14955;p44"/>
            <p:cNvGrpSpPr/>
            <p:nvPr/>
          </p:nvGrpSpPr>
          <p:grpSpPr>
            <a:xfrm>
              <a:off x="3545329" y="1646528"/>
              <a:ext cx="293746" cy="285811"/>
              <a:chOff x="3730650" y="1982800"/>
              <a:chExt cx="149550" cy="145525"/>
            </a:xfrm>
          </p:grpSpPr>
          <p:sp>
            <p:nvSpPr>
              <p:cNvPr id="14956" name="Google Shape;14956;p4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7" name="Google Shape;14957;p4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58" name="Google Shape;14958;p44"/>
            <p:cNvGrpSpPr/>
            <p:nvPr/>
          </p:nvGrpSpPr>
          <p:grpSpPr>
            <a:xfrm>
              <a:off x="3348603" y="1415046"/>
              <a:ext cx="294384" cy="284387"/>
              <a:chOff x="3630494" y="1864938"/>
              <a:chExt cx="149875" cy="144800"/>
            </a:xfrm>
          </p:grpSpPr>
          <p:sp>
            <p:nvSpPr>
              <p:cNvPr id="14959" name="Google Shape;14959;p44"/>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0" name="Google Shape;14960;p44"/>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961" name="Google Shape;14961;p44"/>
          <p:cNvGrpSpPr/>
          <p:nvPr/>
        </p:nvGrpSpPr>
        <p:grpSpPr>
          <a:xfrm>
            <a:off x="2286512" y="3714337"/>
            <a:ext cx="1324924" cy="678083"/>
            <a:chOff x="2413923" y="3711366"/>
            <a:chExt cx="1374117" cy="703260"/>
          </a:xfrm>
        </p:grpSpPr>
        <p:grpSp>
          <p:nvGrpSpPr>
            <p:cNvPr id="14962" name="Google Shape;14962;p44"/>
            <p:cNvGrpSpPr/>
            <p:nvPr/>
          </p:nvGrpSpPr>
          <p:grpSpPr>
            <a:xfrm>
              <a:off x="2413923" y="3711366"/>
              <a:ext cx="1374117" cy="703260"/>
              <a:chOff x="2413923" y="3711366"/>
              <a:chExt cx="1374117" cy="703260"/>
            </a:xfrm>
          </p:grpSpPr>
          <p:sp>
            <p:nvSpPr>
              <p:cNvPr id="14963" name="Google Shape;14963;p44"/>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964" name="Google Shape;14964;p44"/>
              <p:cNvGrpSpPr/>
              <p:nvPr/>
            </p:nvGrpSpPr>
            <p:grpSpPr>
              <a:xfrm>
                <a:off x="2600284" y="3808654"/>
                <a:ext cx="234506" cy="138010"/>
                <a:chOff x="2600284" y="3808654"/>
                <a:chExt cx="234506" cy="138010"/>
              </a:xfrm>
            </p:grpSpPr>
            <p:sp>
              <p:nvSpPr>
                <p:cNvPr id="14965" name="Google Shape;14965;p44"/>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966" name="Google Shape;14966;p44"/>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4967" name="Google Shape;14967;p44"/>
              <p:cNvGrpSpPr/>
              <p:nvPr/>
            </p:nvGrpSpPr>
            <p:grpSpPr>
              <a:xfrm>
                <a:off x="3359659" y="3805664"/>
                <a:ext cx="232294" cy="141000"/>
                <a:chOff x="3359659" y="3805664"/>
                <a:chExt cx="232294" cy="141000"/>
              </a:xfrm>
            </p:grpSpPr>
            <p:sp>
              <p:nvSpPr>
                <p:cNvPr id="14968" name="Google Shape;14968;p44"/>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969" name="Google Shape;14969;p44"/>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4970" name="Google Shape;14970;p44"/>
              <p:cNvGrpSpPr/>
              <p:nvPr/>
            </p:nvGrpSpPr>
            <p:grpSpPr>
              <a:xfrm>
                <a:off x="3067316" y="3711366"/>
                <a:ext cx="66900" cy="166810"/>
                <a:chOff x="3067316" y="3711366"/>
                <a:chExt cx="66900" cy="166810"/>
              </a:xfrm>
            </p:grpSpPr>
            <p:sp>
              <p:nvSpPr>
                <p:cNvPr id="14971" name="Google Shape;14971;p44"/>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972" name="Google Shape;14972;p44"/>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4973" name="Google Shape;14973;p44"/>
              <p:cNvGrpSpPr/>
              <p:nvPr/>
            </p:nvGrpSpPr>
            <p:grpSpPr>
              <a:xfrm>
                <a:off x="2413923" y="4058666"/>
                <a:ext cx="224119" cy="66900"/>
                <a:chOff x="2413923" y="4058666"/>
                <a:chExt cx="224119" cy="66900"/>
              </a:xfrm>
            </p:grpSpPr>
            <p:sp>
              <p:nvSpPr>
                <p:cNvPr id="14974" name="Google Shape;14974;p44"/>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975" name="Google Shape;14975;p44"/>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4976" name="Google Shape;14976;p44"/>
              <p:cNvGrpSpPr/>
              <p:nvPr/>
            </p:nvGrpSpPr>
            <p:grpSpPr>
              <a:xfrm>
                <a:off x="3564643" y="4058666"/>
                <a:ext cx="223397" cy="66900"/>
                <a:chOff x="3564643" y="4058666"/>
                <a:chExt cx="223397" cy="66900"/>
              </a:xfrm>
            </p:grpSpPr>
            <p:sp>
              <p:nvSpPr>
                <p:cNvPr id="14977" name="Google Shape;14977;p44"/>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4978" name="Google Shape;14978;p44"/>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grpSp>
          <p:nvGrpSpPr>
            <p:cNvPr id="14979" name="Google Shape;14979;p44"/>
            <p:cNvGrpSpPr/>
            <p:nvPr/>
          </p:nvGrpSpPr>
          <p:grpSpPr>
            <a:xfrm>
              <a:off x="2633353" y="3965763"/>
              <a:ext cx="933975" cy="445687"/>
              <a:chOff x="2633353" y="3965763"/>
              <a:chExt cx="933975" cy="445687"/>
            </a:xfrm>
          </p:grpSpPr>
          <p:sp>
            <p:nvSpPr>
              <p:cNvPr id="14980" name="Google Shape;14980;p44"/>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1" name="Google Shape;14981;p44"/>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982" name="Google Shape;14982;p44"/>
          <p:cNvGrpSpPr/>
          <p:nvPr/>
        </p:nvGrpSpPr>
        <p:grpSpPr>
          <a:xfrm>
            <a:off x="6410784" y="1264884"/>
            <a:ext cx="1131087" cy="587383"/>
            <a:chOff x="238125" y="999450"/>
            <a:chExt cx="7140700" cy="3708225"/>
          </a:xfrm>
        </p:grpSpPr>
        <p:sp>
          <p:nvSpPr>
            <p:cNvPr id="14983" name="Google Shape;14983;p44"/>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4" name="Google Shape;14984;p4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5" name="Google Shape;14985;p4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6" name="Google Shape;14986;p4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7" name="Google Shape;14987;p44"/>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8" name="Google Shape;14988;p4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9" name="Google Shape;14989;p4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0" name="Google Shape;14990;p4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1" name="Google Shape;14991;p4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92" name="Google Shape;14992;p44"/>
          <p:cNvGrpSpPr/>
          <p:nvPr/>
        </p:nvGrpSpPr>
        <p:grpSpPr>
          <a:xfrm>
            <a:off x="3762234" y="3714379"/>
            <a:ext cx="1375853" cy="678131"/>
            <a:chOff x="3913765" y="3641905"/>
            <a:chExt cx="1522804" cy="750560"/>
          </a:xfrm>
        </p:grpSpPr>
        <p:grpSp>
          <p:nvGrpSpPr>
            <p:cNvPr id="14993" name="Google Shape;14993;p44"/>
            <p:cNvGrpSpPr/>
            <p:nvPr/>
          </p:nvGrpSpPr>
          <p:grpSpPr>
            <a:xfrm>
              <a:off x="3913765" y="3997002"/>
              <a:ext cx="1522804" cy="395463"/>
              <a:chOff x="3913765" y="3997002"/>
              <a:chExt cx="1522804" cy="395463"/>
            </a:xfrm>
          </p:grpSpPr>
          <p:grpSp>
            <p:nvGrpSpPr>
              <p:cNvPr id="14994" name="Google Shape;14994;p44"/>
              <p:cNvGrpSpPr/>
              <p:nvPr/>
            </p:nvGrpSpPr>
            <p:grpSpPr>
              <a:xfrm>
                <a:off x="3913765" y="4138659"/>
                <a:ext cx="507602" cy="253806"/>
                <a:chOff x="3913765" y="4138659"/>
                <a:chExt cx="507602" cy="253806"/>
              </a:xfrm>
            </p:grpSpPr>
            <p:sp>
              <p:nvSpPr>
                <p:cNvPr id="14995" name="Google Shape;14995;p44"/>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6" name="Google Shape;14996;p44"/>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grpSp>
          <p:grpSp>
            <p:nvGrpSpPr>
              <p:cNvPr id="14997" name="Google Shape;14997;p44"/>
              <p:cNvGrpSpPr/>
              <p:nvPr/>
            </p:nvGrpSpPr>
            <p:grpSpPr>
              <a:xfrm>
                <a:off x="4421361" y="3997002"/>
                <a:ext cx="507618" cy="395463"/>
                <a:chOff x="4421361" y="3997002"/>
                <a:chExt cx="507618" cy="395463"/>
              </a:xfrm>
            </p:grpSpPr>
            <p:sp>
              <p:nvSpPr>
                <p:cNvPr id="14998" name="Google Shape;14998;p44"/>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9" name="Google Shape;14999;p44"/>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00" name="Google Shape;15000;p44"/>
              <p:cNvGrpSpPr/>
              <p:nvPr/>
            </p:nvGrpSpPr>
            <p:grpSpPr>
              <a:xfrm>
                <a:off x="4928973" y="4189418"/>
                <a:ext cx="507596" cy="203047"/>
                <a:chOff x="4928973" y="4189418"/>
                <a:chExt cx="507596" cy="203047"/>
              </a:xfrm>
            </p:grpSpPr>
            <p:sp>
              <p:nvSpPr>
                <p:cNvPr id="15001" name="Google Shape;15001;p44"/>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2" name="Google Shape;15002;p44"/>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003" name="Google Shape;15003;p44"/>
            <p:cNvGrpSpPr/>
            <p:nvPr/>
          </p:nvGrpSpPr>
          <p:grpSpPr>
            <a:xfrm>
              <a:off x="4482186" y="3641905"/>
              <a:ext cx="397605" cy="349784"/>
              <a:chOff x="2906375" y="1159725"/>
              <a:chExt cx="1860575" cy="1636800"/>
            </a:xfrm>
          </p:grpSpPr>
          <p:sp>
            <p:nvSpPr>
              <p:cNvPr id="15004" name="Google Shape;15004;p44"/>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5" name="Google Shape;15005;p44"/>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6" name="Google Shape;15006;p44"/>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7" name="Google Shape;15007;p44"/>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008" name="Google Shape;15008;p44"/>
          <p:cNvGrpSpPr/>
          <p:nvPr/>
        </p:nvGrpSpPr>
        <p:grpSpPr>
          <a:xfrm>
            <a:off x="6546943" y="2074305"/>
            <a:ext cx="940737" cy="721067"/>
            <a:chOff x="6599718" y="2068734"/>
            <a:chExt cx="940737" cy="721067"/>
          </a:xfrm>
        </p:grpSpPr>
        <p:sp>
          <p:nvSpPr>
            <p:cNvPr id="15009" name="Google Shape;15009;p44"/>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0" name="Google Shape;15010;p44"/>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1" name="Google Shape;15011;p44"/>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2" name="Google Shape;15012;p44"/>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3" name="Google Shape;15013;p44"/>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4" name="Google Shape;15014;p44"/>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015" name="Google Shape;15015;p44"/>
            <p:cNvGrpSpPr/>
            <p:nvPr/>
          </p:nvGrpSpPr>
          <p:grpSpPr>
            <a:xfrm>
              <a:off x="6836957" y="2068734"/>
              <a:ext cx="461892" cy="721067"/>
              <a:chOff x="6836957" y="2068734"/>
              <a:chExt cx="461892" cy="721067"/>
            </a:xfrm>
          </p:grpSpPr>
          <p:sp>
            <p:nvSpPr>
              <p:cNvPr id="15016" name="Google Shape;15016;p44"/>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7" name="Google Shape;15017;p44"/>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8" name="Google Shape;15018;p44"/>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9" name="Google Shape;15019;p44"/>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0" name="Google Shape;15020;p44"/>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1" name="Google Shape;15021;p44"/>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022" name="Google Shape;15022;p44"/>
              <p:cNvGrpSpPr/>
              <p:nvPr/>
            </p:nvGrpSpPr>
            <p:grpSpPr>
              <a:xfrm>
                <a:off x="6836957" y="2068734"/>
                <a:ext cx="461892" cy="721067"/>
                <a:chOff x="6836957" y="2068734"/>
                <a:chExt cx="461892" cy="721067"/>
              </a:xfrm>
            </p:grpSpPr>
            <p:sp>
              <p:nvSpPr>
                <p:cNvPr id="15023" name="Google Shape;15023;p44"/>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4" name="Google Shape;15024;p44"/>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5" name="Google Shape;15025;p44"/>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6" name="Google Shape;15026;p44"/>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7" name="Google Shape;15027;p44"/>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8" name="Google Shape;15028;p44"/>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9" name="Google Shape;15029;p44"/>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5030" name="Google Shape;15030;p44"/>
          <p:cNvGrpSpPr/>
          <p:nvPr/>
        </p:nvGrpSpPr>
        <p:grpSpPr>
          <a:xfrm>
            <a:off x="2430262" y="2078652"/>
            <a:ext cx="712576" cy="712375"/>
            <a:chOff x="2559249" y="2069323"/>
            <a:chExt cx="685565" cy="685635"/>
          </a:xfrm>
        </p:grpSpPr>
        <p:sp>
          <p:nvSpPr>
            <p:cNvPr id="15031" name="Google Shape;15031;p44"/>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2" name="Google Shape;15032;p44"/>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3" name="Google Shape;15033;p44"/>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4" name="Google Shape;15034;p44"/>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5" name="Google Shape;15035;p44"/>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6" name="Google Shape;15036;p44"/>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7" name="Google Shape;15037;p44"/>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8" name="Google Shape;15038;p44"/>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9" name="Google Shape;15039;p44"/>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0" name="Google Shape;15040;p44"/>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1" name="Google Shape;15041;p44"/>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2" name="Google Shape;15042;p44"/>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3" name="Google Shape;15043;p44"/>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44" name="Google Shape;15044;p44"/>
          <p:cNvGrpSpPr/>
          <p:nvPr/>
        </p:nvGrpSpPr>
        <p:grpSpPr>
          <a:xfrm>
            <a:off x="7612699" y="1191441"/>
            <a:ext cx="845645" cy="711911"/>
            <a:chOff x="951975" y="315800"/>
            <a:chExt cx="5860325" cy="4933550"/>
          </a:xfrm>
        </p:grpSpPr>
        <p:sp>
          <p:nvSpPr>
            <p:cNvPr id="15045" name="Google Shape;15045;p44"/>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6" name="Google Shape;15046;p44"/>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7" name="Google Shape;15047;p44"/>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8" name="Google Shape;15048;p44"/>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9" name="Google Shape;15049;p44"/>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0" name="Google Shape;15050;p44"/>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1" name="Google Shape;15051;p44"/>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2" name="Google Shape;15052;p44"/>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53" name="Google Shape;15053;p44"/>
          <p:cNvGrpSpPr/>
          <p:nvPr/>
        </p:nvGrpSpPr>
        <p:grpSpPr>
          <a:xfrm>
            <a:off x="3709828" y="2927550"/>
            <a:ext cx="1617932" cy="621724"/>
            <a:chOff x="3862800" y="3038525"/>
            <a:chExt cx="1329006" cy="510698"/>
          </a:xfrm>
        </p:grpSpPr>
        <p:sp>
          <p:nvSpPr>
            <p:cNvPr id="15054" name="Google Shape;15054;p44"/>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5" name="Google Shape;15055;p44"/>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056" name="Google Shape;15056;p44"/>
            <p:cNvGrpSpPr/>
            <p:nvPr/>
          </p:nvGrpSpPr>
          <p:grpSpPr>
            <a:xfrm>
              <a:off x="3967075" y="3040337"/>
              <a:ext cx="1019927" cy="402126"/>
              <a:chOff x="3967075" y="3040337"/>
              <a:chExt cx="1019927" cy="402126"/>
            </a:xfrm>
          </p:grpSpPr>
          <p:sp>
            <p:nvSpPr>
              <p:cNvPr id="15057" name="Google Shape;15057;p44"/>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8" name="Google Shape;15058;p44"/>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59" name="Google Shape;15059;p44"/>
            <p:cNvGrpSpPr/>
            <p:nvPr/>
          </p:nvGrpSpPr>
          <p:grpSpPr>
            <a:xfrm>
              <a:off x="4186700" y="3040337"/>
              <a:ext cx="390475" cy="183289"/>
              <a:chOff x="4186700" y="3040337"/>
              <a:chExt cx="390475" cy="183289"/>
            </a:xfrm>
          </p:grpSpPr>
          <p:sp>
            <p:nvSpPr>
              <p:cNvPr id="15060" name="Google Shape;15060;p44"/>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1" name="Google Shape;15061;p44"/>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62" name="Google Shape;15062;p44"/>
            <p:cNvGrpSpPr/>
            <p:nvPr/>
          </p:nvGrpSpPr>
          <p:grpSpPr>
            <a:xfrm>
              <a:off x="4073727" y="3040337"/>
              <a:ext cx="697793" cy="296263"/>
              <a:chOff x="4073727" y="3040337"/>
              <a:chExt cx="697793" cy="296263"/>
            </a:xfrm>
          </p:grpSpPr>
          <p:sp>
            <p:nvSpPr>
              <p:cNvPr id="15063" name="Google Shape;15063;p44"/>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4" name="Google Shape;15064;p44"/>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65" name="Google Shape;15065;p44"/>
            <p:cNvGrpSpPr/>
            <p:nvPr/>
          </p:nvGrpSpPr>
          <p:grpSpPr>
            <a:xfrm>
              <a:off x="3862800" y="3038525"/>
              <a:ext cx="1329006" cy="510698"/>
              <a:chOff x="3862800" y="3038525"/>
              <a:chExt cx="1329006" cy="510698"/>
            </a:xfrm>
          </p:grpSpPr>
          <p:sp>
            <p:nvSpPr>
              <p:cNvPr id="15066" name="Google Shape;15066;p44"/>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7" name="Google Shape;15067;p44"/>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068" name="Google Shape;15068;p44"/>
          <p:cNvGrpSpPr/>
          <p:nvPr/>
        </p:nvGrpSpPr>
        <p:grpSpPr>
          <a:xfrm>
            <a:off x="718150" y="1191441"/>
            <a:ext cx="883205" cy="775176"/>
            <a:chOff x="649648" y="271400"/>
            <a:chExt cx="6215377" cy="5455143"/>
          </a:xfrm>
        </p:grpSpPr>
        <p:sp>
          <p:nvSpPr>
            <p:cNvPr id="15069" name="Google Shape;15069;p44"/>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0" name="Google Shape;15070;p44"/>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1" name="Google Shape;15071;p44"/>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2" name="Google Shape;15072;p44"/>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3" name="Google Shape;15073;p44"/>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4" name="Google Shape;15074;p44"/>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5" name="Google Shape;15075;p44"/>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6" name="Google Shape;15076;p44"/>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7" name="Google Shape;15077;p44"/>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8" name="Google Shape;15078;p44"/>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9" name="Google Shape;15079;p44"/>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0" name="Google Shape;15080;p44"/>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81" name="Google Shape;15081;p44"/>
          <p:cNvGrpSpPr/>
          <p:nvPr/>
        </p:nvGrpSpPr>
        <p:grpSpPr>
          <a:xfrm>
            <a:off x="2326452" y="1191441"/>
            <a:ext cx="767704" cy="815488"/>
            <a:chOff x="2499700" y="1135950"/>
            <a:chExt cx="732402" cy="777989"/>
          </a:xfrm>
        </p:grpSpPr>
        <p:grpSp>
          <p:nvGrpSpPr>
            <p:cNvPr id="15082" name="Google Shape;15082;p44"/>
            <p:cNvGrpSpPr/>
            <p:nvPr/>
          </p:nvGrpSpPr>
          <p:grpSpPr>
            <a:xfrm>
              <a:off x="2499700" y="1135950"/>
              <a:ext cx="732402" cy="694706"/>
              <a:chOff x="2499700" y="1135950"/>
              <a:chExt cx="732402" cy="694706"/>
            </a:xfrm>
          </p:grpSpPr>
          <p:sp>
            <p:nvSpPr>
              <p:cNvPr id="15083" name="Google Shape;15083;p44"/>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4" name="Google Shape;15084;p44"/>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5" name="Google Shape;15085;p44"/>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6" name="Google Shape;15086;p44"/>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7" name="Google Shape;15087;p44"/>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8" name="Google Shape;15088;p44"/>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9" name="Google Shape;15089;p44"/>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0" name="Google Shape;15090;p44"/>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1" name="Google Shape;15091;p44"/>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2" name="Google Shape;15092;p44"/>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3" name="Google Shape;15093;p44"/>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4" name="Google Shape;15094;p44"/>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5" name="Google Shape;15095;p44"/>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6" name="Google Shape;15096;p44"/>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7" name="Google Shape;15097;p44"/>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8" name="Google Shape;15098;p44"/>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9" name="Google Shape;15099;p44"/>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0" name="Google Shape;15100;p44"/>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1" name="Google Shape;15101;p44"/>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2" name="Google Shape;15102;p44"/>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3" name="Google Shape;15103;p44"/>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4" name="Google Shape;15104;p44"/>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5" name="Google Shape;15105;p44"/>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6" name="Google Shape;15106;p44"/>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7" name="Google Shape;15107;p44"/>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8" name="Google Shape;15108;p44"/>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9" name="Google Shape;15109;p44"/>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10" name="Google Shape;15110;p44"/>
            <p:cNvGrpSpPr/>
            <p:nvPr/>
          </p:nvGrpSpPr>
          <p:grpSpPr>
            <a:xfrm>
              <a:off x="2517909" y="1188726"/>
              <a:ext cx="702702" cy="725213"/>
              <a:chOff x="2517909" y="1188726"/>
              <a:chExt cx="702702" cy="725213"/>
            </a:xfrm>
          </p:grpSpPr>
          <p:sp>
            <p:nvSpPr>
              <p:cNvPr id="15111" name="Google Shape;15111;p44"/>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2" name="Google Shape;15112;p44"/>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3" name="Google Shape;15113;p44"/>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4" name="Google Shape;15114;p44"/>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5" name="Google Shape;15115;p44"/>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116" name="Google Shape;15116;p44"/>
          <p:cNvGrpSpPr/>
          <p:nvPr/>
        </p:nvGrpSpPr>
        <p:grpSpPr>
          <a:xfrm>
            <a:off x="1672184" y="1191441"/>
            <a:ext cx="583439" cy="870229"/>
            <a:chOff x="1716825" y="1121550"/>
            <a:chExt cx="622800" cy="928938"/>
          </a:xfrm>
        </p:grpSpPr>
        <p:grpSp>
          <p:nvGrpSpPr>
            <p:cNvPr id="15117" name="Google Shape;15117;p44"/>
            <p:cNvGrpSpPr/>
            <p:nvPr/>
          </p:nvGrpSpPr>
          <p:grpSpPr>
            <a:xfrm>
              <a:off x="1716825" y="1121550"/>
              <a:ext cx="622800" cy="928938"/>
              <a:chOff x="1716825" y="1121550"/>
              <a:chExt cx="622800" cy="928938"/>
            </a:xfrm>
          </p:grpSpPr>
          <p:cxnSp>
            <p:nvCxnSpPr>
              <p:cNvPr id="15118" name="Google Shape;15118;p44"/>
              <p:cNvCxnSpPr/>
              <p:nvPr/>
            </p:nvCxnSpPr>
            <p:spPr>
              <a:xfrm>
                <a:off x="1954750" y="1738188"/>
                <a:ext cx="0" cy="312300"/>
              </a:xfrm>
              <a:prstGeom prst="straightConnector1">
                <a:avLst/>
              </a:prstGeom>
              <a:noFill/>
              <a:ln cap="flat" cmpd="sng" w="9525">
                <a:solidFill>
                  <a:srgbClr val="213B55"/>
                </a:solidFill>
                <a:prstDash val="solid"/>
                <a:round/>
                <a:headEnd len="sm" w="sm" type="none"/>
                <a:tailEnd len="sm" w="sm" type="none"/>
              </a:ln>
            </p:spPr>
          </p:cxnSp>
          <p:sp>
            <p:nvSpPr>
              <p:cNvPr id="15119" name="Google Shape;15119;p44"/>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20" name="Google Shape;15120;p44"/>
            <p:cNvGrpSpPr/>
            <p:nvPr/>
          </p:nvGrpSpPr>
          <p:grpSpPr>
            <a:xfrm>
              <a:off x="1768050" y="1172775"/>
              <a:ext cx="520200" cy="832000"/>
              <a:chOff x="1768050" y="1172775"/>
              <a:chExt cx="520200" cy="832000"/>
            </a:xfrm>
          </p:grpSpPr>
          <p:cxnSp>
            <p:nvCxnSpPr>
              <p:cNvPr id="15121" name="Google Shape;15121;p44"/>
              <p:cNvCxnSpPr/>
              <p:nvPr/>
            </p:nvCxnSpPr>
            <p:spPr>
              <a:xfrm>
                <a:off x="2003025" y="1692475"/>
                <a:ext cx="0" cy="312300"/>
              </a:xfrm>
              <a:prstGeom prst="straightConnector1">
                <a:avLst/>
              </a:prstGeom>
              <a:noFill/>
              <a:ln cap="flat" cmpd="sng" w="9525">
                <a:solidFill>
                  <a:srgbClr val="667E92"/>
                </a:solidFill>
                <a:prstDash val="solid"/>
                <a:round/>
                <a:headEnd len="sm" w="sm" type="none"/>
                <a:tailEnd len="sm" w="sm" type="none"/>
              </a:ln>
            </p:spPr>
          </p:cxnSp>
          <p:sp>
            <p:nvSpPr>
              <p:cNvPr id="15122" name="Google Shape;15122;p44"/>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23" name="Google Shape;15123;p44"/>
            <p:cNvGrpSpPr/>
            <p:nvPr/>
          </p:nvGrpSpPr>
          <p:grpSpPr>
            <a:xfrm>
              <a:off x="1820100" y="1225475"/>
              <a:ext cx="416400" cy="729575"/>
              <a:chOff x="1820100" y="1225475"/>
              <a:chExt cx="416400" cy="729575"/>
            </a:xfrm>
          </p:grpSpPr>
          <p:cxnSp>
            <p:nvCxnSpPr>
              <p:cNvPr id="15124" name="Google Shape;15124;p44"/>
              <p:cNvCxnSpPr/>
              <p:nvPr/>
            </p:nvCxnSpPr>
            <p:spPr>
              <a:xfrm>
                <a:off x="2051300" y="1642750"/>
                <a:ext cx="0" cy="312300"/>
              </a:xfrm>
              <a:prstGeom prst="straightConnector1">
                <a:avLst/>
              </a:prstGeom>
              <a:noFill/>
              <a:ln cap="flat" cmpd="sng" w="9525">
                <a:solidFill>
                  <a:srgbClr val="445D73"/>
                </a:solidFill>
                <a:prstDash val="solid"/>
                <a:round/>
                <a:headEnd len="sm" w="sm" type="none"/>
                <a:tailEnd len="sm" w="sm" type="none"/>
              </a:ln>
            </p:spPr>
          </p:cxnSp>
          <p:sp>
            <p:nvSpPr>
              <p:cNvPr id="15125" name="Google Shape;15125;p44"/>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26" name="Google Shape;15126;p44"/>
            <p:cNvGrpSpPr/>
            <p:nvPr/>
          </p:nvGrpSpPr>
          <p:grpSpPr>
            <a:xfrm>
              <a:off x="1874250" y="1278825"/>
              <a:ext cx="308100" cy="605275"/>
              <a:chOff x="1874250" y="1278825"/>
              <a:chExt cx="308100" cy="605275"/>
            </a:xfrm>
          </p:grpSpPr>
          <p:cxnSp>
            <p:nvCxnSpPr>
              <p:cNvPr id="15127" name="Google Shape;15127;p44"/>
              <p:cNvCxnSpPr/>
              <p:nvPr/>
            </p:nvCxnSpPr>
            <p:spPr>
              <a:xfrm>
                <a:off x="2099575" y="1571800"/>
                <a:ext cx="0" cy="312300"/>
              </a:xfrm>
              <a:prstGeom prst="straightConnector1">
                <a:avLst/>
              </a:prstGeom>
              <a:noFill/>
              <a:ln cap="flat" cmpd="sng" w="9525">
                <a:solidFill>
                  <a:srgbClr val="E3E9ED"/>
                </a:solidFill>
                <a:prstDash val="solid"/>
                <a:round/>
                <a:headEnd len="sm" w="sm" type="none"/>
                <a:tailEnd len="sm" w="sm" type="none"/>
              </a:ln>
            </p:spPr>
          </p:cxnSp>
          <p:sp>
            <p:nvSpPr>
              <p:cNvPr id="15128" name="Google Shape;15128;p44"/>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129" name="Google Shape;15129;p44"/>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30" name="Google Shape;15130;p44"/>
          <p:cNvGrpSpPr/>
          <p:nvPr/>
        </p:nvGrpSpPr>
        <p:grpSpPr>
          <a:xfrm>
            <a:off x="1592007" y="2077763"/>
            <a:ext cx="739072" cy="714152"/>
            <a:chOff x="4334725" y="1355875"/>
            <a:chExt cx="3106650" cy="3001900"/>
          </a:xfrm>
        </p:grpSpPr>
        <p:grpSp>
          <p:nvGrpSpPr>
            <p:cNvPr id="15131" name="Google Shape;15131;p44"/>
            <p:cNvGrpSpPr/>
            <p:nvPr/>
          </p:nvGrpSpPr>
          <p:grpSpPr>
            <a:xfrm>
              <a:off x="4516050" y="1724875"/>
              <a:ext cx="2693725" cy="2632900"/>
              <a:chOff x="4516050" y="1724875"/>
              <a:chExt cx="2693725" cy="2632900"/>
            </a:xfrm>
          </p:grpSpPr>
          <p:sp>
            <p:nvSpPr>
              <p:cNvPr id="15132" name="Google Shape;15132;p44"/>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3" name="Google Shape;15133;p44"/>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4" name="Google Shape;15134;p44"/>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35" name="Google Shape;15135;p44"/>
            <p:cNvGrpSpPr/>
            <p:nvPr/>
          </p:nvGrpSpPr>
          <p:grpSpPr>
            <a:xfrm>
              <a:off x="4334725" y="1355875"/>
              <a:ext cx="3106650" cy="2709650"/>
              <a:chOff x="4334725" y="1355875"/>
              <a:chExt cx="3106650" cy="2709650"/>
            </a:xfrm>
          </p:grpSpPr>
          <p:sp>
            <p:nvSpPr>
              <p:cNvPr id="15136" name="Google Shape;15136;p44"/>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7" name="Google Shape;15137;p44"/>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8" name="Google Shape;15138;p44"/>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139" name="Google Shape;15139;p44"/>
          <p:cNvGrpSpPr/>
          <p:nvPr/>
        </p:nvGrpSpPr>
        <p:grpSpPr>
          <a:xfrm>
            <a:off x="7708956" y="3708534"/>
            <a:ext cx="312074" cy="684173"/>
            <a:chOff x="7645573" y="3754300"/>
            <a:chExt cx="293855" cy="644170"/>
          </a:xfrm>
        </p:grpSpPr>
        <p:sp>
          <p:nvSpPr>
            <p:cNvPr id="15140" name="Google Shape;15140;p44"/>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1" name="Google Shape;15141;p44"/>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42" name="Google Shape;15142;p44"/>
          <p:cNvGrpSpPr/>
          <p:nvPr/>
        </p:nvGrpSpPr>
        <p:grpSpPr>
          <a:xfrm>
            <a:off x="5630944" y="1191441"/>
            <a:ext cx="709011" cy="739359"/>
            <a:chOff x="5830645" y="1256617"/>
            <a:chExt cx="530340" cy="553040"/>
          </a:xfrm>
        </p:grpSpPr>
        <p:grpSp>
          <p:nvGrpSpPr>
            <p:cNvPr id="15143" name="Google Shape;15143;p44"/>
            <p:cNvGrpSpPr/>
            <p:nvPr/>
          </p:nvGrpSpPr>
          <p:grpSpPr>
            <a:xfrm>
              <a:off x="5830645" y="1256617"/>
              <a:ext cx="259743" cy="269908"/>
              <a:chOff x="5830645" y="1256617"/>
              <a:chExt cx="259743" cy="269908"/>
            </a:xfrm>
          </p:grpSpPr>
          <p:sp>
            <p:nvSpPr>
              <p:cNvPr id="15144" name="Google Shape;15144;p44"/>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5" name="Google Shape;15145;p44"/>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46" name="Google Shape;15146;p44"/>
            <p:cNvGrpSpPr/>
            <p:nvPr/>
          </p:nvGrpSpPr>
          <p:grpSpPr>
            <a:xfrm>
              <a:off x="6101293" y="1256617"/>
              <a:ext cx="259692" cy="269908"/>
              <a:chOff x="6101293" y="1256617"/>
              <a:chExt cx="259692" cy="269908"/>
            </a:xfrm>
          </p:grpSpPr>
          <p:sp>
            <p:nvSpPr>
              <p:cNvPr id="15147" name="Google Shape;15147;p44"/>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8" name="Google Shape;15148;p44"/>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49" name="Google Shape;15149;p44"/>
            <p:cNvGrpSpPr/>
            <p:nvPr/>
          </p:nvGrpSpPr>
          <p:grpSpPr>
            <a:xfrm>
              <a:off x="5830645" y="1539749"/>
              <a:ext cx="259692" cy="269908"/>
              <a:chOff x="5830645" y="1539749"/>
              <a:chExt cx="259692" cy="269908"/>
            </a:xfrm>
          </p:grpSpPr>
          <p:sp>
            <p:nvSpPr>
              <p:cNvPr id="15150" name="Google Shape;15150;p44"/>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1" name="Google Shape;15151;p44"/>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52" name="Google Shape;15152;p44"/>
            <p:cNvGrpSpPr/>
            <p:nvPr/>
          </p:nvGrpSpPr>
          <p:grpSpPr>
            <a:xfrm>
              <a:off x="6101293" y="1539749"/>
              <a:ext cx="259692" cy="269908"/>
              <a:chOff x="6101293" y="1539749"/>
              <a:chExt cx="259692" cy="269908"/>
            </a:xfrm>
          </p:grpSpPr>
          <p:sp>
            <p:nvSpPr>
              <p:cNvPr id="15153" name="Google Shape;15153;p44"/>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4" name="Google Shape;15154;p44"/>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155" name="Google Shape;15155;p44"/>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56" name="Google Shape;15156;p44"/>
          <p:cNvGrpSpPr/>
          <p:nvPr/>
        </p:nvGrpSpPr>
        <p:grpSpPr>
          <a:xfrm>
            <a:off x="732438" y="2927557"/>
            <a:ext cx="1452955" cy="621361"/>
            <a:chOff x="732422" y="2990152"/>
            <a:chExt cx="1337773" cy="572103"/>
          </a:xfrm>
        </p:grpSpPr>
        <p:sp>
          <p:nvSpPr>
            <p:cNvPr id="15157" name="Google Shape;15157;p44"/>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8" name="Google Shape;15158;p44"/>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9" name="Google Shape;15159;p44"/>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0" name="Google Shape;15160;p44"/>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1" name="Google Shape;15161;p44"/>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2" name="Google Shape;15162;p44"/>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66" name="Shape 15166"/>
        <p:cNvGrpSpPr/>
        <p:nvPr/>
      </p:nvGrpSpPr>
      <p:grpSpPr>
        <a:xfrm>
          <a:off x="0" y="0"/>
          <a:ext cx="0" cy="0"/>
          <a:chOff x="0" y="0"/>
          <a:chExt cx="0" cy="0"/>
        </a:xfrm>
      </p:grpSpPr>
      <p:grpSp>
        <p:nvGrpSpPr>
          <p:cNvPr id="15167" name="Google Shape;15167;p45"/>
          <p:cNvGrpSpPr/>
          <p:nvPr/>
        </p:nvGrpSpPr>
        <p:grpSpPr>
          <a:xfrm>
            <a:off x="729238" y="1179665"/>
            <a:ext cx="1636117" cy="1526144"/>
            <a:chOff x="729238" y="1179665"/>
            <a:chExt cx="1636117" cy="1526144"/>
          </a:xfrm>
        </p:grpSpPr>
        <p:grpSp>
          <p:nvGrpSpPr>
            <p:cNvPr id="15168" name="Google Shape;15168;p45"/>
            <p:cNvGrpSpPr/>
            <p:nvPr/>
          </p:nvGrpSpPr>
          <p:grpSpPr>
            <a:xfrm>
              <a:off x="729238" y="1179665"/>
              <a:ext cx="80700" cy="1526144"/>
              <a:chOff x="729238" y="1179665"/>
              <a:chExt cx="80700" cy="1526144"/>
            </a:xfrm>
          </p:grpSpPr>
          <p:sp>
            <p:nvSpPr>
              <p:cNvPr id="15169" name="Google Shape;15169;p45"/>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0" name="Google Shape;15170;p45"/>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1" name="Google Shape;15171;p45"/>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2" name="Google Shape;15172;p45"/>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3" name="Google Shape;15173;p4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4" name="Google Shape;15174;p4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5" name="Google Shape;15175;p4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6" name="Google Shape;15176;p4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7" name="Google Shape;15177;p4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8" name="Google Shape;15178;p4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79" name="Google Shape;15179;p45"/>
            <p:cNvGrpSpPr/>
            <p:nvPr/>
          </p:nvGrpSpPr>
          <p:grpSpPr>
            <a:xfrm>
              <a:off x="903098" y="1179665"/>
              <a:ext cx="80700" cy="1526144"/>
              <a:chOff x="903098" y="1179665"/>
              <a:chExt cx="80700" cy="1526144"/>
            </a:xfrm>
          </p:grpSpPr>
          <p:sp>
            <p:nvSpPr>
              <p:cNvPr id="15180" name="Google Shape;15180;p45"/>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1" name="Google Shape;15181;p45"/>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2" name="Google Shape;15182;p45"/>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3" name="Google Shape;15183;p45"/>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4" name="Google Shape;15184;p45"/>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5" name="Google Shape;15185;p45"/>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6" name="Google Shape;15186;p4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7" name="Google Shape;15187;p4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8" name="Google Shape;15188;p4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9" name="Google Shape;15189;p4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90" name="Google Shape;15190;p45"/>
            <p:cNvGrpSpPr/>
            <p:nvPr/>
          </p:nvGrpSpPr>
          <p:grpSpPr>
            <a:xfrm>
              <a:off x="1076958" y="1179665"/>
              <a:ext cx="80700" cy="1526144"/>
              <a:chOff x="1076958" y="1179665"/>
              <a:chExt cx="80700" cy="1526144"/>
            </a:xfrm>
          </p:grpSpPr>
          <p:sp>
            <p:nvSpPr>
              <p:cNvPr id="15191" name="Google Shape;15191;p45"/>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2" name="Google Shape;15192;p45"/>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3" name="Google Shape;15193;p45"/>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4" name="Google Shape;15194;p45"/>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5" name="Google Shape;15195;p45"/>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6" name="Google Shape;15196;p45"/>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7" name="Google Shape;15197;p45"/>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8" name="Google Shape;15198;p4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9" name="Google Shape;15199;p4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0" name="Google Shape;15200;p4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01" name="Google Shape;15201;p45"/>
            <p:cNvGrpSpPr/>
            <p:nvPr/>
          </p:nvGrpSpPr>
          <p:grpSpPr>
            <a:xfrm>
              <a:off x="1247707" y="1179665"/>
              <a:ext cx="80700" cy="1526144"/>
              <a:chOff x="1247707" y="1179665"/>
              <a:chExt cx="80700" cy="1526144"/>
            </a:xfrm>
          </p:grpSpPr>
          <p:sp>
            <p:nvSpPr>
              <p:cNvPr id="15202" name="Google Shape;15202;p45"/>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3" name="Google Shape;15203;p45"/>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4" name="Google Shape;15204;p45"/>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5" name="Google Shape;15205;p4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6" name="Google Shape;15206;p4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7" name="Google Shape;15207;p4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8" name="Google Shape;15208;p4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9" name="Google Shape;15209;p4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0" name="Google Shape;15210;p4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1" name="Google Shape;15211;p4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12" name="Google Shape;15212;p45"/>
            <p:cNvGrpSpPr/>
            <p:nvPr/>
          </p:nvGrpSpPr>
          <p:grpSpPr>
            <a:xfrm>
              <a:off x="1421567" y="1179665"/>
              <a:ext cx="80700" cy="1526144"/>
              <a:chOff x="1421567" y="1179665"/>
              <a:chExt cx="80700" cy="1526144"/>
            </a:xfrm>
          </p:grpSpPr>
          <p:sp>
            <p:nvSpPr>
              <p:cNvPr id="15213" name="Google Shape;15213;p45"/>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4" name="Google Shape;15214;p45"/>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5" name="Google Shape;15215;p45"/>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6" name="Google Shape;15216;p45"/>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7" name="Google Shape;15217;p45"/>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8" name="Google Shape;15218;p45"/>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9" name="Google Shape;15219;p45"/>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0" name="Google Shape;15220;p45"/>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1" name="Google Shape;15221;p4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2" name="Google Shape;15222;p4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23" name="Google Shape;15223;p45"/>
            <p:cNvGrpSpPr/>
            <p:nvPr/>
          </p:nvGrpSpPr>
          <p:grpSpPr>
            <a:xfrm>
              <a:off x="1592327" y="1179665"/>
              <a:ext cx="80700" cy="1526144"/>
              <a:chOff x="1592327" y="1179665"/>
              <a:chExt cx="80700" cy="1526144"/>
            </a:xfrm>
          </p:grpSpPr>
          <p:sp>
            <p:nvSpPr>
              <p:cNvPr id="15224" name="Google Shape;15224;p45"/>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5" name="Google Shape;15225;p45"/>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6" name="Google Shape;15226;p45"/>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7" name="Google Shape;15227;p45"/>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8" name="Google Shape;15228;p45"/>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9" name="Google Shape;15229;p45"/>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0" name="Google Shape;15230;p4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1" name="Google Shape;15231;p4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2" name="Google Shape;15232;p4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3" name="Google Shape;15233;p4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34" name="Google Shape;15234;p45"/>
            <p:cNvGrpSpPr/>
            <p:nvPr/>
          </p:nvGrpSpPr>
          <p:grpSpPr>
            <a:xfrm>
              <a:off x="1766187" y="1179665"/>
              <a:ext cx="80700" cy="1526144"/>
              <a:chOff x="1766187" y="1179665"/>
              <a:chExt cx="80700" cy="1526144"/>
            </a:xfrm>
          </p:grpSpPr>
          <p:sp>
            <p:nvSpPr>
              <p:cNvPr id="15235" name="Google Shape;15235;p45"/>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6" name="Google Shape;15236;p45"/>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7" name="Google Shape;15237;p45"/>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8" name="Google Shape;15238;p45"/>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9" name="Google Shape;15239;p45"/>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0" name="Google Shape;15240;p45"/>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1" name="Google Shape;15241;p45"/>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2" name="Google Shape;15242;p45"/>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3" name="Google Shape;15243;p45"/>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4" name="Google Shape;15244;p4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45" name="Google Shape;15245;p45"/>
            <p:cNvGrpSpPr/>
            <p:nvPr/>
          </p:nvGrpSpPr>
          <p:grpSpPr>
            <a:xfrm>
              <a:off x="1936935" y="1179665"/>
              <a:ext cx="80700" cy="1526144"/>
              <a:chOff x="1936935" y="1179665"/>
              <a:chExt cx="80700" cy="1526144"/>
            </a:xfrm>
          </p:grpSpPr>
          <p:sp>
            <p:nvSpPr>
              <p:cNvPr id="15246" name="Google Shape;15246;p45"/>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7" name="Google Shape;15247;p45"/>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8" name="Google Shape;15248;p45"/>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9" name="Google Shape;15249;p45"/>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0" name="Google Shape;15250;p45"/>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1" name="Google Shape;15251;p4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2" name="Google Shape;15252;p4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3" name="Google Shape;15253;p4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4" name="Google Shape;15254;p4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5" name="Google Shape;15255;p4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56" name="Google Shape;15256;p45"/>
            <p:cNvGrpSpPr/>
            <p:nvPr/>
          </p:nvGrpSpPr>
          <p:grpSpPr>
            <a:xfrm>
              <a:off x="2110795" y="1179665"/>
              <a:ext cx="80700" cy="1526144"/>
              <a:chOff x="2110795" y="1179665"/>
              <a:chExt cx="80700" cy="1526144"/>
            </a:xfrm>
          </p:grpSpPr>
          <p:sp>
            <p:nvSpPr>
              <p:cNvPr id="15257" name="Google Shape;15257;p45"/>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8" name="Google Shape;15258;p45"/>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9" name="Google Shape;15259;p45"/>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0" name="Google Shape;15260;p45"/>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1" name="Google Shape;15261;p4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2" name="Google Shape;15262;p4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3" name="Google Shape;15263;p4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4" name="Google Shape;15264;p4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5" name="Google Shape;15265;p4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6" name="Google Shape;15266;p4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67" name="Google Shape;15267;p45"/>
            <p:cNvGrpSpPr/>
            <p:nvPr/>
          </p:nvGrpSpPr>
          <p:grpSpPr>
            <a:xfrm>
              <a:off x="2284655" y="1179665"/>
              <a:ext cx="80700" cy="1526144"/>
              <a:chOff x="2284655" y="1179665"/>
              <a:chExt cx="80700" cy="1526144"/>
            </a:xfrm>
          </p:grpSpPr>
          <p:sp>
            <p:nvSpPr>
              <p:cNvPr id="15268" name="Google Shape;15268;p45"/>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9" name="Google Shape;15269;p45"/>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0" name="Google Shape;15270;p45"/>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1" name="Google Shape;15271;p45"/>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2" name="Google Shape;15272;p45"/>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3" name="Google Shape;15273;p45"/>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4" name="Google Shape;15274;p4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5" name="Google Shape;15275;p4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6" name="Google Shape;15276;p4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7" name="Google Shape;15277;p4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278" name="Google Shape;15278;p45"/>
          <p:cNvGrpSpPr/>
          <p:nvPr/>
        </p:nvGrpSpPr>
        <p:grpSpPr>
          <a:xfrm>
            <a:off x="2623904" y="1198803"/>
            <a:ext cx="1364248" cy="1102133"/>
            <a:chOff x="2623904" y="1198803"/>
            <a:chExt cx="1364248" cy="1102133"/>
          </a:xfrm>
        </p:grpSpPr>
        <p:grpSp>
          <p:nvGrpSpPr>
            <p:cNvPr id="15279" name="Google Shape;15279;p45"/>
            <p:cNvGrpSpPr/>
            <p:nvPr/>
          </p:nvGrpSpPr>
          <p:grpSpPr>
            <a:xfrm>
              <a:off x="2623907" y="1198803"/>
              <a:ext cx="1364245" cy="273000"/>
              <a:chOff x="2623907" y="1198803"/>
              <a:chExt cx="1364245" cy="273000"/>
            </a:xfrm>
          </p:grpSpPr>
          <p:sp>
            <p:nvSpPr>
              <p:cNvPr id="15280" name="Google Shape;15280;p45"/>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1" name="Google Shape;15281;p4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2" name="Google Shape;15282;p4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3" name="Google Shape;15283;p4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4" name="Google Shape;15284;p4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85" name="Google Shape;15285;p45"/>
            <p:cNvGrpSpPr/>
            <p:nvPr/>
          </p:nvGrpSpPr>
          <p:grpSpPr>
            <a:xfrm>
              <a:off x="2623904" y="1476964"/>
              <a:ext cx="1364245" cy="273000"/>
              <a:chOff x="2623904" y="1476964"/>
              <a:chExt cx="1364245" cy="273000"/>
            </a:xfrm>
          </p:grpSpPr>
          <p:sp>
            <p:nvSpPr>
              <p:cNvPr id="15286" name="Google Shape;15286;p45"/>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7" name="Google Shape;15287;p45"/>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8" name="Google Shape;15288;p45"/>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9" name="Google Shape;15289;p4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0" name="Google Shape;15290;p4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91" name="Google Shape;15291;p45"/>
            <p:cNvGrpSpPr/>
            <p:nvPr/>
          </p:nvGrpSpPr>
          <p:grpSpPr>
            <a:xfrm>
              <a:off x="2623907" y="1749775"/>
              <a:ext cx="1364245" cy="273000"/>
              <a:chOff x="2623907" y="1749775"/>
              <a:chExt cx="1364245" cy="273000"/>
            </a:xfrm>
          </p:grpSpPr>
          <p:sp>
            <p:nvSpPr>
              <p:cNvPr id="15292" name="Google Shape;15292;p45"/>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3" name="Google Shape;15293;p45"/>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4" name="Google Shape;15294;p4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5" name="Google Shape;15295;p4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6" name="Google Shape;15296;p4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97" name="Google Shape;15297;p45"/>
            <p:cNvGrpSpPr/>
            <p:nvPr/>
          </p:nvGrpSpPr>
          <p:grpSpPr>
            <a:xfrm>
              <a:off x="2623904" y="2027936"/>
              <a:ext cx="1364245" cy="273000"/>
              <a:chOff x="2623904" y="2027936"/>
              <a:chExt cx="1364245" cy="273000"/>
            </a:xfrm>
          </p:grpSpPr>
          <p:sp>
            <p:nvSpPr>
              <p:cNvPr id="15298" name="Google Shape;15298;p4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9" name="Google Shape;15299;p4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0" name="Google Shape;15300;p4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1" name="Google Shape;15301;p4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2" name="Google Shape;15302;p4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303" name="Google Shape;15303;p45"/>
          <p:cNvGrpSpPr/>
          <p:nvPr/>
        </p:nvGrpSpPr>
        <p:grpSpPr>
          <a:xfrm>
            <a:off x="2613365" y="2657986"/>
            <a:ext cx="1387540" cy="159124"/>
            <a:chOff x="3200660" y="2180272"/>
            <a:chExt cx="2563823" cy="378237"/>
          </a:xfrm>
        </p:grpSpPr>
        <p:sp>
          <p:nvSpPr>
            <p:cNvPr id="15304" name="Google Shape;15304;p4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5" name="Google Shape;15305;p4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6" name="Google Shape;15306;p4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7" name="Google Shape;15307;p4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8" name="Google Shape;15308;p4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9" name="Google Shape;15309;p4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0" name="Google Shape;15310;p4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1" name="Google Shape;15311;p4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2" name="Google Shape;15312;p4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3" name="Google Shape;15313;p4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4" name="Google Shape;15314;p4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5" name="Google Shape;15315;p4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6" name="Google Shape;15316;p4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7" name="Google Shape;15317;p4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8" name="Google Shape;15318;p4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9" name="Google Shape;15319;p4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0" name="Google Shape;15320;p4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1" name="Google Shape;15321;p4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22" name="Google Shape;15322;p45"/>
          <p:cNvGrpSpPr/>
          <p:nvPr/>
        </p:nvGrpSpPr>
        <p:grpSpPr>
          <a:xfrm>
            <a:off x="2609890" y="2935811"/>
            <a:ext cx="1390502" cy="159625"/>
            <a:chOff x="3530150" y="2790075"/>
            <a:chExt cx="1962600" cy="225300"/>
          </a:xfrm>
        </p:grpSpPr>
        <p:sp>
          <p:nvSpPr>
            <p:cNvPr id="15323" name="Google Shape;15323;p45"/>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4" name="Google Shape;15324;p45"/>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25" name="Google Shape;15325;p45"/>
          <p:cNvGrpSpPr/>
          <p:nvPr/>
        </p:nvGrpSpPr>
        <p:grpSpPr>
          <a:xfrm>
            <a:off x="2610543" y="3214137"/>
            <a:ext cx="1411629" cy="153761"/>
            <a:chOff x="3558802" y="4011427"/>
            <a:chExt cx="1866000" cy="111300"/>
          </a:xfrm>
        </p:grpSpPr>
        <p:sp>
          <p:nvSpPr>
            <p:cNvPr id="15326" name="Google Shape;15326;p4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7" name="Google Shape;15327;p45"/>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28" name="Google Shape;15328;p45"/>
          <p:cNvGrpSpPr/>
          <p:nvPr/>
        </p:nvGrpSpPr>
        <p:grpSpPr>
          <a:xfrm>
            <a:off x="2610235" y="2419536"/>
            <a:ext cx="1383504" cy="119749"/>
            <a:chOff x="3465975" y="2270276"/>
            <a:chExt cx="1986365" cy="171929"/>
          </a:xfrm>
        </p:grpSpPr>
        <p:sp>
          <p:nvSpPr>
            <p:cNvPr id="15329" name="Google Shape;15329;p4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0" name="Google Shape;15330;p4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1" name="Google Shape;15331;p45"/>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2" name="Google Shape;15332;p45"/>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3" name="Google Shape;15333;p45"/>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4" name="Google Shape;15334;p4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5" name="Google Shape;15335;p45"/>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6" name="Google Shape;15336;p45"/>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37" name="Google Shape;15337;p45"/>
          <p:cNvGrpSpPr/>
          <p:nvPr/>
        </p:nvGrpSpPr>
        <p:grpSpPr>
          <a:xfrm>
            <a:off x="2621243" y="3783187"/>
            <a:ext cx="1369531" cy="195460"/>
            <a:chOff x="723300" y="4253549"/>
            <a:chExt cx="2276482" cy="324900"/>
          </a:xfrm>
        </p:grpSpPr>
        <p:sp>
          <p:nvSpPr>
            <p:cNvPr id="15338" name="Google Shape;15338;p4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9" name="Google Shape;15339;p4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0" name="Google Shape;15340;p4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1" name="Google Shape;15341;p4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2" name="Google Shape;15342;p45"/>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43" name="Google Shape;15343;p45"/>
          <p:cNvGrpSpPr/>
          <p:nvPr/>
        </p:nvGrpSpPr>
        <p:grpSpPr>
          <a:xfrm>
            <a:off x="2610803" y="3484367"/>
            <a:ext cx="1389065" cy="180119"/>
            <a:chOff x="705948" y="3788465"/>
            <a:chExt cx="2308952" cy="299400"/>
          </a:xfrm>
        </p:grpSpPr>
        <p:sp>
          <p:nvSpPr>
            <p:cNvPr id="15344" name="Google Shape;15344;p4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5" name="Google Shape;15345;p4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6" name="Google Shape;15346;p4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7" name="Google Shape;15347;p45"/>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8" name="Google Shape;15348;p45"/>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49" name="Google Shape;15349;p45"/>
          <p:cNvGrpSpPr/>
          <p:nvPr/>
        </p:nvGrpSpPr>
        <p:grpSpPr>
          <a:xfrm>
            <a:off x="2658741" y="4097347"/>
            <a:ext cx="1304609" cy="294074"/>
            <a:chOff x="2658741" y="4097347"/>
            <a:chExt cx="1304609" cy="294074"/>
          </a:xfrm>
        </p:grpSpPr>
        <p:grpSp>
          <p:nvGrpSpPr>
            <p:cNvPr id="15350" name="Google Shape;15350;p45"/>
            <p:cNvGrpSpPr/>
            <p:nvPr/>
          </p:nvGrpSpPr>
          <p:grpSpPr>
            <a:xfrm>
              <a:off x="2658741" y="4097347"/>
              <a:ext cx="118572" cy="294074"/>
              <a:chOff x="3343310" y="4475555"/>
              <a:chExt cx="127717" cy="316753"/>
            </a:xfrm>
          </p:grpSpPr>
          <p:sp>
            <p:nvSpPr>
              <p:cNvPr id="15351" name="Google Shape;15351;p4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2" name="Google Shape;15352;p4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53" name="Google Shape;15353;p45"/>
            <p:cNvGrpSpPr/>
            <p:nvPr/>
          </p:nvGrpSpPr>
          <p:grpSpPr>
            <a:xfrm>
              <a:off x="3815519" y="4098388"/>
              <a:ext cx="147831" cy="291991"/>
              <a:chOff x="3527539" y="4476677"/>
              <a:chExt cx="159232" cy="314510"/>
            </a:xfrm>
          </p:grpSpPr>
          <p:sp>
            <p:nvSpPr>
              <p:cNvPr id="15354" name="Google Shape;15354;p4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5" name="Google Shape;15355;p4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56" name="Google Shape;15356;p45"/>
            <p:cNvGrpSpPr/>
            <p:nvPr/>
          </p:nvGrpSpPr>
          <p:grpSpPr>
            <a:xfrm>
              <a:off x="3511696" y="4098388"/>
              <a:ext cx="147831" cy="291991"/>
              <a:chOff x="3527539" y="4476677"/>
              <a:chExt cx="159232" cy="314510"/>
            </a:xfrm>
          </p:grpSpPr>
          <p:sp>
            <p:nvSpPr>
              <p:cNvPr id="15357" name="Google Shape;15357;p4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8" name="Google Shape;15358;p4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59" name="Google Shape;15359;p45"/>
            <p:cNvGrpSpPr/>
            <p:nvPr/>
          </p:nvGrpSpPr>
          <p:grpSpPr>
            <a:xfrm>
              <a:off x="3207874" y="4098388"/>
              <a:ext cx="147831" cy="291991"/>
              <a:chOff x="3527539" y="4476677"/>
              <a:chExt cx="159232" cy="314510"/>
            </a:xfrm>
          </p:grpSpPr>
          <p:sp>
            <p:nvSpPr>
              <p:cNvPr id="15360" name="Google Shape;15360;p4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1" name="Google Shape;15361;p4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62" name="Google Shape;15362;p45"/>
            <p:cNvGrpSpPr/>
            <p:nvPr/>
          </p:nvGrpSpPr>
          <p:grpSpPr>
            <a:xfrm>
              <a:off x="2933305" y="4097347"/>
              <a:ext cx="118572" cy="294074"/>
              <a:chOff x="3343310" y="4475555"/>
              <a:chExt cx="127717" cy="316753"/>
            </a:xfrm>
          </p:grpSpPr>
          <p:sp>
            <p:nvSpPr>
              <p:cNvPr id="15363" name="Google Shape;15363;p4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4" name="Google Shape;15364;p4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365" name="Google Shape;15365;p45"/>
          <p:cNvGrpSpPr/>
          <p:nvPr/>
        </p:nvGrpSpPr>
        <p:grpSpPr>
          <a:xfrm>
            <a:off x="4277571" y="2080469"/>
            <a:ext cx="1433821" cy="191500"/>
            <a:chOff x="4273350" y="2080469"/>
            <a:chExt cx="1433821" cy="191500"/>
          </a:xfrm>
        </p:grpSpPr>
        <p:grpSp>
          <p:nvGrpSpPr>
            <p:cNvPr id="15366" name="Google Shape;15366;p45"/>
            <p:cNvGrpSpPr/>
            <p:nvPr/>
          </p:nvGrpSpPr>
          <p:grpSpPr>
            <a:xfrm>
              <a:off x="4273350" y="2080469"/>
              <a:ext cx="1433821" cy="0"/>
              <a:chOff x="5224975" y="2962250"/>
              <a:chExt cx="1544400" cy="0"/>
            </a:xfrm>
          </p:grpSpPr>
          <p:cxnSp>
            <p:nvCxnSpPr>
              <p:cNvPr id="15367" name="Google Shape;15367;p45"/>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15368" name="Google Shape;15368;p45"/>
              <p:cNvCxnSpPr/>
              <p:nvPr/>
            </p:nvCxnSpPr>
            <p:spPr>
              <a:xfrm>
                <a:off x="5225150" y="2962250"/>
                <a:ext cx="453300" cy="0"/>
              </a:xfrm>
              <a:prstGeom prst="straightConnector1">
                <a:avLst/>
              </a:prstGeom>
              <a:noFill/>
              <a:ln cap="flat" cmpd="sng" w="9525">
                <a:solidFill>
                  <a:srgbClr val="7994A9"/>
                </a:solidFill>
                <a:prstDash val="solid"/>
                <a:round/>
                <a:headEnd len="sm" w="sm" type="none"/>
                <a:tailEnd len="med" w="med" type="oval"/>
              </a:ln>
            </p:spPr>
          </p:cxnSp>
        </p:grpSp>
        <p:grpSp>
          <p:nvGrpSpPr>
            <p:cNvPr id="15369" name="Google Shape;15369;p45"/>
            <p:cNvGrpSpPr/>
            <p:nvPr/>
          </p:nvGrpSpPr>
          <p:grpSpPr>
            <a:xfrm>
              <a:off x="4273350" y="2271969"/>
              <a:ext cx="1433821" cy="0"/>
              <a:chOff x="5224975" y="2962250"/>
              <a:chExt cx="1544400" cy="0"/>
            </a:xfrm>
          </p:grpSpPr>
          <p:cxnSp>
            <p:nvCxnSpPr>
              <p:cNvPr id="15370" name="Google Shape;15370;p45"/>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15371" name="Google Shape;15371;p45"/>
              <p:cNvCxnSpPr/>
              <p:nvPr/>
            </p:nvCxnSpPr>
            <p:spPr>
              <a:xfrm>
                <a:off x="5225150" y="2962250"/>
                <a:ext cx="998700" cy="0"/>
              </a:xfrm>
              <a:prstGeom prst="straightConnector1">
                <a:avLst/>
              </a:prstGeom>
              <a:noFill/>
              <a:ln cap="flat" cmpd="sng" w="9525">
                <a:solidFill>
                  <a:srgbClr val="7994A9"/>
                </a:solidFill>
                <a:prstDash val="solid"/>
                <a:round/>
                <a:headEnd len="sm" w="sm" type="none"/>
                <a:tailEnd len="med" w="med" type="oval"/>
              </a:ln>
            </p:spPr>
          </p:cxnSp>
        </p:grpSp>
      </p:grpSp>
      <p:grpSp>
        <p:nvGrpSpPr>
          <p:cNvPr id="15372" name="Google Shape;15372;p45"/>
          <p:cNvGrpSpPr/>
          <p:nvPr/>
        </p:nvGrpSpPr>
        <p:grpSpPr>
          <a:xfrm>
            <a:off x="4279126" y="1183036"/>
            <a:ext cx="1430711" cy="743389"/>
            <a:chOff x="5159450" y="1919950"/>
            <a:chExt cx="1541050" cy="862500"/>
          </a:xfrm>
        </p:grpSpPr>
        <p:sp>
          <p:nvSpPr>
            <p:cNvPr id="15373" name="Google Shape;15373;p4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74" name="Google Shape;15374;p45"/>
            <p:cNvGrpSpPr/>
            <p:nvPr/>
          </p:nvGrpSpPr>
          <p:grpSpPr>
            <a:xfrm>
              <a:off x="5159450" y="1919950"/>
              <a:ext cx="1541050" cy="862500"/>
              <a:chOff x="5159450" y="1919950"/>
              <a:chExt cx="1541050" cy="862500"/>
            </a:xfrm>
          </p:grpSpPr>
          <p:cxnSp>
            <p:nvCxnSpPr>
              <p:cNvPr id="15375" name="Google Shape;15375;p45"/>
              <p:cNvCxnSpPr/>
              <p:nvPr/>
            </p:nvCxnSpPr>
            <p:spPr>
              <a:xfrm>
                <a:off x="5159450" y="1919950"/>
                <a:ext cx="0" cy="862500"/>
              </a:xfrm>
              <a:prstGeom prst="straightConnector1">
                <a:avLst/>
              </a:prstGeom>
              <a:noFill/>
              <a:ln cap="flat" cmpd="sng" w="9525">
                <a:solidFill>
                  <a:srgbClr val="E3E9ED"/>
                </a:solidFill>
                <a:prstDash val="solid"/>
                <a:round/>
                <a:headEnd len="sm" w="sm" type="none"/>
                <a:tailEnd len="sm" w="sm" type="none"/>
              </a:ln>
            </p:spPr>
          </p:cxnSp>
          <p:cxnSp>
            <p:nvCxnSpPr>
              <p:cNvPr id="15376" name="Google Shape;15376;p45"/>
              <p:cNvCxnSpPr/>
              <p:nvPr/>
            </p:nvCxnSpPr>
            <p:spPr>
              <a:xfrm>
                <a:off x="5161200" y="2778975"/>
                <a:ext cx="1539300" cy="0"/>
              </a:xfrm>
              <a:prstGeom prst="straightConnector1">
                <a:avLst/>
              </a:prstGeom>
              <a:noFill/>
              <a:ln cap="flat" cmpd="sng" w="9525">
                <a:solidFill>
                  <a:srgbClr val="E3E9ED"/>
                </a:solidFill>
                <a:prstDash val="solid"/>
                <a:round/>
                <a:headEnd len="sm" w="sm" type="none"/>
                <a:tailEnd len="sm" w="sm" type="none"/>
              </a:ln>
            </p:spPr>
          </p:cxnSp>
        </p:grpSp>
      </p:grpSp>
      <p:grpSp>
        <p:nvGrpSpPr>
          <p:cNvPr id="15377" name="Google Shape;15377;p45"/>
          <p:cNvGrpSpPr/>
          <p:nvPr/>
        </p:nvGrpSpPr>
        <p:grpSpPr>
          <a:xfrm>
            <a:off x="4269239" y="2406364"/>
            <a:ext cx="1450484" cy="1052087"/>
            <a:chOff x="5230575" y="1554475"/>
            <a:chExt cx="2137150" cy="1550150"/>
          </a:xfrm>
        </p:grpSpPr>
        <p:sp>
          <p:nvSpPr>
            <p:cNvPr id="15378" name="Google Shape;15378;p45"/>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9" name="Google Shape;15379;p45"/>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0" name="Google Shape;15380;p45"/>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1" name="Google Shape;15381;p45"/>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2" name="Google Shape;15382;p45"/>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3" name="Google Shape;15383;p45"/>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4" name="Google Shape;15384;p45"/>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5" name="Google Shape;15385;p45"/>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6" name="Google Shape;15386;p45"/>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7" name="Google Shape;15387;p45"/>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8" name="Google Shape;15388;p45"/>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9" name="Google Shape;15389;p45"/>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0" name="Google Shape;15390;p45"/>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91" name="Google Shape;15391;p45"/>
          <p:cNvGrpSpPr/>
          <p:nvPr/>
        </p:nvGrpSpPr>
        <p:grpSpPr>
          <a:xfrm rot="10800000">
            <a:off x="4285790" y="3498553"/>
            <a:ext cx="1417383" cy="887946"/>
            <a:chOff x="5645403" y="2920021"/>
            <a:chExt cx="2650800" cy="2180614"/>
          </a:xfrm>
        </p:grpSpPr>
        <p:sp>
          <p:nvSpPr>
            <p:cNvPr id="15392" name="Google Shape;15392;p45"/>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393" name="Google Shape;15393;p45"/>
            <p:cNvCxnSpPr>
              <a:stCxn id="15392" idx="1"/>
            </p:cNvCxnSpPr>
            <p:nvPr/>
          </p:nvCxnSpPr>
          <p:spPr>
            <a:xfrm rot="10800000">
              <a:off x="5645403" y="3154021"/>
              <a:ext cx="127500" cy="600"/>
            </a:xfrm>
            <a:prstGeom prst="straightConnector1">
              <a:avLst/>
            </a:prstGeom>
            <a:noFill/>
            <a:ln cap="flat" cmpd="sng" w="9525">
              <a:solidFill>
                <a:srgbClr val="435D74"/>
              </a:solidFill>
              <a:prstDash val="solid"/>
              <a:round/>
              <a:headEnd len="sm" w="sm" type="none"/>
              <a:tailEnd len="sm" w="sm" type="none"/>
            </a:ln>
          </p:spPr>
        </p:cxnSp>
        <p:sp>
          <p:nvSpPr>
            <p:cNvPr id="15394" name="Google Shape;15394;p45"/>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395" name="Google Shape;15395;p45"/>
            <p:cNvCxnSpPr>
              <a:endCxn id="15394" idx="3"/>
            </p:cNvCxnSpPr>
            <p:nvPr/>
          </p:nvCxnSpPr>
          <p:spPr>
            <a:xfrm rot="10800000">
              <a:off x="8059040" y="3735532"/>
              <a:ext cx="135300" cy="0"/>
            </a:xfrm>
            <a:prstGeom prst="straightConnector1">
              <a:avLst/>
            </a:prstGeom>
            <a:noFill/>
            <a:ln cap="flat" cmpd="sng" w="9525">
              <a:solidFill>
                <a:srgbClr val="5F7D95"/>
              </a:solidFill>
              <a:prstDash val="solid"/>
              <a:round/>
              <a:headEnd len="sm" w="sm" type="none"/>
              <a:tailEnd len="sm" w="sm" type="none"/>
            </a:ln>
          </p:spPr>
        </p:cxnSp>
        <p:sp>
          <p:nvSpPr>
            <p:cNvPr id="15396" name="Google Shape;15396;p45"/>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397" name="Google Shape;15397;p45"/>
            <p:cNvCxnSpPr>
              <a:stCxn id="15396" idx="1"/>
            </p:cNvCxnSpPr>
            <p:nvPr/>
          </p:nvCxnSpPr>
          <p:spPr>
            <a:xfrm rot="10800000">
              <a:off x="6175223" y="4300183"/>
              <a:ext cx="123900" cy="600"/>
            </a:xfrm>
            <a:prstGeom prst="straightConnector1">
              <a:avLst/>
            </a:prstGeom>
            <a:noFill/>
            <a:ln cap="flat" cmpd="sng" w="9525">
              <a:solidFill>
                <a:srgbClr val="869FB2"/>
              </a:solidFill>
              <a:prstDash val="solid"/>
              <a:round/>
              <a:headEnd len="sm" w="sm" type="none"/>
              <a:tailEnd len="sm" w="sm" type="none"/>
            </a:ln>
          </p:spPr>
        </p:cxnSp>
        <p:sp>
          <p:nvSpPr>
            <p:cNvPr id="15398" name="Google Shape;15398;p45"/>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399" name="Google Shape;15399;p45"/>
            <p:cNvCxnSpPr>
              <a:endCxn id="15398" idx="3"/>
            </p:cNvCxnSpPr>
            <p:nvPr/>
          </p:nvCxnSpPr>
          <p:spPr>
            <a:xfrm flipH="1">
              <a:off x="7439761" y="4864535"/>
              <a:ext cx="104400" cy="1500"/>
            </a:xfrm>
            <a:prstGeom prst="straightConnector1">
              <a:avLst/>
            </a:prstGeom>
            <a:noFill/>
            <a:ln cap="flat" cmpd="sng" w="9525">
              <a:solidFill>
                <a:srgbClr val="BAC8D3"/>
              </a:solidFill>
              <a:prstDash val="solid"/>
              <a:round/>
              <a:headEnd len="sm" w="sm" type="none"/>
              <a:tailEnd len="sm" w="sm" type="none"/>
            </a:ln>
          </p:spPr>
        </p:cxnSp>
      </p:grpSp>
      <p:grpSp>
        <p:nvGrpSpPr>
          <p:cNvPr id="15400" name="Google Shape;15400;p45"/>
          <p:cNvGrpSpPr/>
          <p:nvPr/>
        </p:nvGrpSpPr>
        <p:grpSpPr>
          <a:xfrm>
            <a:off x="7386150" y="2401908"/>
            <a:ext cx="1071743" cy="1021579"/>
            <a:chOff x="7189833" y="2022667"/>
            <a:chExt cx="1251159" cy="1192597"/>
          </a:xfrm>
        </p:grpSpPr>
        <p:sp>
          <p:nvSpPr>
            <p:cNvPr id="15401" name="Google Shape;15401;p45"/>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2" name="Google Shape;15402;p45"/>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3" name="Google Shape;15403;p45"/>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4" name="Google Shape;15404;p45"/>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05" name="Google Shape;15405;p45"/>
          <p:cNvGrpSpPr/>
          <p:nvPr/>
        </p:nvGrpSpPr>
        <p:grpSpPr>
          <a:xfrm>
            <a:off x="727421" y="2828315"/>
            <a:ext cx="1695374" cy="1560837"/>
            <a:chOff x="727421" y="2828315"/>
            <a:chExt cx="1695374" cy="1560837"/>
          </a:xfrm>
        </p:grpSpPr>
        <p:grpSp>
          <p:nvGrpSpPr>
            <p:cNvPr id="15406" name="Google Shape;15406;p45"/>
            <p:cNvGrpSpPr/>
            <p:nvPr/>
          </p:nvGrpSpPr>
          <p:grpSpPr>
            <a:xfrm>
              <a:off x="819108" y="2882501"/>
              <a:ext cx="103104" cy="1426186"/>
              <a:chOff x="4674013" y="3100904"/>
              <a:chExt cx="122758" cy="1698043"/>
            </a:xfrm>
          </p:grpSpPr>
          <p:sp>
            <p:nvSpPr>
              <p:cNvPr id="15407" name="Google Shape;15407;p4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8" name="Google Shape;15408;p4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9" name="Google Shape;15409;p4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0" name="Google Shape;15410;p4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1" name="Google Shape;15411;p4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2" name="Google Shape;15412;p4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3" name="Google Shape;15413;p4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14" name="Google Shape;15414;p45"/>
            <p:cNvGrpSpPr/>
            <p:nvPr/>
          </p:nvGrpSpPr>
          <p:grpSpPr>
            <a:xfrm>
              <a:off x="1062475" y="2882501"/>
              <a:ext cx="103104" cy="1426186"/>
              <a:chOff x="4940438" y="3100904"/>
              <a:chExt cx="122758" cy="1698043"/>
            </a:xfrm>
          </p:grpSpPr>
          <p:sp>
            <p:nvSpPr>
              <p:cNvPr id="15415" name="Google Shape;15415;p4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6" name="Google Shape;15416;p4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7" name="Google Shape;15417;p4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8" name="Google Shape;15418;p4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9" name="Google Shape;15419;p4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0" name="Google Shape;15420;p4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1" name="Google Shape;15421;p4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22" name="Google Shape;15422;p45"/>
            <p:cNvGrpSpPr/>
            <p:nvPr/>
          </p:nvGrpSpPr>
          <p:grpSpPr>
            <a:xfrm>
              <a:off x="1299324" y="2882501"/>
              <a:ext cx="103104" cy="1426186"/>
              <a:chOff x="5206863" y="3100904"/>
              <a:chExt cx="122758" cy="1698043"/>
            </a:xfrm>
          </p:grpSpPr>
          <p:sp>
            <p:nvSpPr>
              <p:cNvPr id="15423" name="Google Shape;15423;p4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4" name="Google Shape;15424;p4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5" name="Google Shape;15425;p4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6" name="Google Shape;15426;p4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7" name="Google Shape;15427;p4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8" name="Google Shape;15428;p4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9" name="Google Shape;15429;p4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30" name="Google Shape;15430;p45"/>
            <p:cNvGrpSpPr/>
            <p:nvPr/>
          </p:nvGrpSpPr>
          <p:grpSpPr>
            <a:xfrm>
              <a:off x="1786057" y="2882501"/>
              <a:ext cx="103104" cy="1426186"/>
              <a:chOff x="6006138" y="3143629"/>
              <a:chExt cx="122758" cy="1698043"/>
            </a:xfrm>
          </p:grpSpPr>
          <p:sp>
            <p:nvSpPr>
              <p:cNvPr id="15431" name="Google Shape;15431;p4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2" name="Google Shape;15432;p4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3" name="Google Shape;15433;p4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4" name="Google Shape;15434;p4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5" name="Google Shape;15435;p4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6" name="Google Shape;15436;p4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7" name="Google Shape;15437;p4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38" name="Google Shape;15438;p45"/>
            <p:cNvGrpSpPr/>
            <p:nvPr/>
          </p:nvGrpSpPr>
          <p:grpSpPr>
            <a:xfrm>
              <a:off x="2029422" y="2882501"/>
              <a:ext cx="103104" cy="1426186"/>
              <a:chOff x="6805413" y="3100904"/>
              <a:chExt cx="122758" cy="1698043"/>
            </a:xfrm>
          </p:grpSpPr>
          <p:sp>
            <p:nvSpPr>
              <p:cNvPr id="15439" name="Google Shape;15439;p4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0" name="Google Shape;15440;p4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1" name="Google Shape;15441;p4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2" name="Google Shape;15442;p4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3" name="Google Shape;15443;p4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4" name="Google Shape;15444;p4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5" name="Google Shape;15445;p4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46" name="Google Shape;15446;p45"/>
            <p:cNvGrpSpPr/>
            <p:nvPr/>
          </p:nvGrpSpPr>
          <p:grpSpPr>
            <a:xfrm>
              <a:off x="727421" y="2828315"/>
              <a:ext cx="1695374" cy="1560837"/>
              <a:chOff x="734799" y="2782450"/>
              <a:chExt cx="1571100" cy="1577400"/>
            </a:xfrm>
          </p:grpSpPr>
          <p:cxnSp>
            <p:nvCxnSpPr>
              <p:cNvPr id="15447" name="Google Shape;15447;p45"/>
              <p:cNvCxnSpPr/>
              <p:nvPr/>
            </p:nvCxnSpPr>
            <p:spPr>
              <a:xfrm>
                <a:off x="743025" y="2782450"/>
                <a:ext cx="0" cy="1577400"/>
              </a:xfrm>
              <a:prstGeom prst="straightConnector1">
                <a:avLst/>
              </a:prstGeom>
              <a:noFill/>
              <a:ln cap="flat" cmpd="sng" w="19050">
                <a:solidFill>
                  <a:srgbClr val="E3E7EA"/>
                </a:solidFill>
                <a:prstDash val="solid"/>
                <a:round/>
                <a:headEnd len="sm" w="sm" type="none"/>
                <a:tailEnd len="sm" w="sm" type="none"/>
              </a:ln>
            </p:spPr>
          </p:cxnSp>
          <p:cxnSp>
            <p:nvCxnSpPr>
              <p:cNvPr id="15448" name="Google Shape;15448;p45"/>
              <p:cNvCxnSpPr/>
              <p:nvPr/>
            </p:nvCxnSpPr>
            <p:spPr>
              <a:xfrm rot="10800000">
                <a:off x="734799" y="4359850"/>
                <a:ext cx="1571100" cy="0"/>
              </a:xfrm>
              <a:prstGeom prst="straightConnector1">
                <a:avLst/>
              </a:prstGeom>
              <a:noFill/>
              <a:ln cap="flat" cmpd="sng" w="19050">
                <a:solidFill>
                  <a:srgbClr val="E3E7EA"/>
                </a:solidFill>
                <a:prstDash val="solid"/>
                <a:round/>
                <a:headEnd len="sm" w="sm" type="none"/>
                <a:tailEnd len="sm" w="sm" type="none"/>
              </a:ln>
            </p:spPr>
          </p:cxnSp>
        </p:grpSp>
        <p:grpSp>
          <p:nvGrpSpPr>
            <p:cNvPr id="15449" name="Google Shape;15449;p45"/>
            <p:cNvGrpSpPr/>
            <p:nvPr/>
          </p:nvGrpSpPr>
          <p:grpSpPr>
            <a:xfrm>
              <a:off x="2272795" y="2882501"/>
              <a:ext cx="103104" cy="1426186"/>
              <a:chOff x="5206863" y="3100904"/>
              <a:chExt cx="122758" cy="1698043"/>
            </a:xfrm>
          </p:grpSpPr>
          <p:sp>
            <p:nvSpPr>
              <p:cNvPr id="15450" name="Google Shape;15450;p4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1" name="Google Shape;15451;p4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2" name="Google Shape;15452;p4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3" name="Google Shape;15453;p4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4" name="Google Shape;15454;p4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5" name="Google Shape;15455;p4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6" name="Google Shape;15456;p4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57" name="Google Shape;15457;p45"/>
            <p:cNvGrpSpPr/>
            <p:nvPr/>
          </p:nvGrpSpPr>
          <p:grpSpPr>
            <a:xfrm>
              <a:off x="1542694" y="2882501"/>
              <a:ext cx="103104" cy="1426186"/>
              <a:chOff x="6006138" y="3143629"/>
              <a:chExt cx="122758" cy="1698043"/>
            </a:xfrm>
          </p:grpSpPr>
          <p:sp>
            <p:nvSpPr>
              <p:cNvPr id="15458" name="Google Shape;15458;p4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9" name="Google Shape;15459;p4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0" name="Google Shape;15460;p4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1" name="Google Shape;15461;p4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2" name="Google Shape;15462;p4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3" name="Google Shape;15463;p4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4" name="Google Shape;15464;p4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465" name="Google Shape;15465;p45"/>
          <p:cNvGrpSpPr/>
          <p:nvPr/>
        </p:nvGrpSpPr>
        <p:grpSpPr>
          <a:xfrm>
            <a:off x="5936000" y="2405887"/>
            <a:ext cx="1248543" cy="1025319"/>
            <a:chOff x="5183758" y="1210600"/>
            <a:chExt cx="3605380" cy="2960783"/>
          </a:xfrm>
        </p:grpSpPr>
        <p:sp>
          <p:nvSpPr>
            <p:cNvPr id="15466" name="Google Shape;15466;p4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7" name="Google Shape;15467;p4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8" name="Google Shape;15468;p4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9" name="Google Shape;15469;p4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470" name="Google Shape;15470;p45"/>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sm" w="sm" type="none"/>
            </a:ln>
          </p:spPr>
        </p:cxnSp>
        <p:cxnSp>
          <p:nvCxnSpPr>
            <p:cNvPr id="15471" name="Google Shape;15471;p45"/>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sm" w="sm" type="none"/>
            </a:ln>
          </p:spPr>
        </p:cxnSp>
        <p:cxnSp>
          <p:nvCxnSpPr>
            <p:cNvPr id="15472" name="Google Shape;15472;p45"/>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sm" w="sm" type="none"/>
            </a:ln>
          </p:spPr>
        </p:cxnSp>
        <p:cxnSp>
          <p:nvCxnSpPr>
            <p:cNvPr id="15473" name="Google Shape;15473;p45"/>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sm" w="sm" type="none"/>
            </a:ln>
          </p:spPr>
        </p:cxnSp>
        <p:sp>
          <p:nvSpPr>
            <p:cNvPr id="15474" name="Google Shape;15474;p45"/>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75" name="Google Shape;15475;p45"/>
          <p:cNvGrpSpPr/>
          <p:nvPr/>
        </p:nvGrpSpPr>
        <p:grpSpPr>
          <a:xfrm>
            <a:off x="5793062" y="3544204"/>
            <a:ext cx="2664832" cy="843440"/>
            <a:chOff x="5916567" y="1099697"/>
            <a:chExt cx="2556684" cy="809211"/>
          </a:xfrm>
        </p:grpSpPr>
        <p:sp>
          <p:nvSpPr>
            <p:cNvPr id="15476" name="Google Shape;15476;p45"/>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7" name="Google Shape;15477;p45"/>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8" name="Google Shape;15478;p45"/>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9" name="Google Shape;15479;p45"/>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0" name="Google Shape;15480;p45"/>
            <p:cNvSpPr/>
            <p:nvPr/>
          </p:nvSpPr>
          <p:spPr>
            <a:xfrm>
              <a:off x="8279421" y="1099697"/>
              <a:ext cx="54" cy="0"/>
            </a:xfrm>
            <a:custGeom>
              <a:rect b="b" l="l" r="r" t="t"/>
              <a:pathLst>
                <a:path extrusionOk="0" h="12000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1" name="Google Shape;15481;p45"/>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2" name="Google Shape;15482;p45"/>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3" name="Google Shape;15483;p45"/>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84" name="Google Shape;15484;p45"/>
          <p:cNvGrpSpPr/>
          <p:nvPr/>
        </p:nvGrpSpPr>
        <p:grpSpPr>
          <a:xfrm>
            <a:off x="5900602" y="1193063"/>
            <a:ext cx="1299850" cy="1023337"/>
            <a:chOff x="5900602" y="1193063"/>
            <a:chExt cx="1299850" cy="1023337"/>
          </a:xfrm>
        </p:grpSpPr>
        <p:grpSp>
          <p:nvGrpSpPr>
            <p:cNvPr id="15485" name="Google Shape;15485;p45"/>
            <p:cNvGrpSpPr/>
            <p:nvPr/>
          </p:nvGrpSpPr>
          <p:grpSpPr>
            <a:xfrm>
              <a:off x="6743564" y="1193063"/>
              <a:ext cx="456888" cy="700378"/>
              <a:chOff x="6743564" y="1193063"/>
              <a:chExt cx="456888" cy="700378"/>
            </a:xfrm>
          </p:grpSpPr>
          <p:grpSp>
            <p:nvGrpSpPr>
              <p:cNvPr id="15486" name="Google Shape;15486;p45"/>
              <p:cNvGrpSpPr/>
              <p:nvPr/>
            </p:nvGrpSpPr>
            <p:grpSpPr>
              <a:xfrm>
                <a:off x="6743564" y="1690732"/>
                <a:ext cx="214402" cy="202709"/>
                <a:chOff x="6743564" y="1690732"/>
                <a:chExt cx="214402" cy="202709"/>
              </a:xfrm>
            </p:grpSpPr>
            <p:sp>
              <p:nvSpPr>
                <p:cNvPr id="15487" name="Google Shape;15487;p45"/>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8" name="Google Shape;15488;p45"/>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89" name="Google Shape;15489;p45"/>
              <p:cNvGrpSpPr/>
              <p:nvPr/>
            </p:nvGrpSpPr>
            <p:grpSpPr>
              <a:xfrm>
                <a:off x="6915505" y="1193063"/>
                <a:ext cx="284947" cy="589637"/>
                <a:chOff x="6915505" y="1193063"/>
                <a:chExt cx="284947" cy="589637"/>
              </a:xfrm>
            </p:grpSpPr>
            <p:sp>
              <p:nvSpPr>
                <p:cNvPr id="15490" name="Google Shape;15490;p4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491" name="Google Shape;15491;p45"/>
                <p:cNvCxnSpPr/>
                <p:nvPr/>
              </p:nvCxnSpPr>
              <p:spPr>
                <a:xfrm rot="10800000">
                  <a:off x="6938275" y="1279600"/>
                  <a:ext cx="0" cy="503100"/>
                </a:xfrm>
                <a:prstGeom prst="straightConnector1">
                  <a:avLst/>
                </a:prstGeom>
                <a:noFill/>
                <a:ln cap="flat" cmpd="sng" w="9525">
                  <a:solidFill>
                    <a:srgbClr val="CFD9E0"/>
                  </a:solidFill>
                  <a:prstDash val="solid"/>
                  <a:round/>
                  <a:headEnd len="sm" w="sm" type="none"/>
                  <a:tailEnd len="med" w="med" type="oval"/>
                </a:ln>
              </p:spPr>
            </p:cxnSp>
          </p:grpSp>
        </p:grpSp>
        <p:grpSp>
          <p:nvGrpSpPr>
            <p:cNvPr id="15492" name="Google Shape;15492;p45"/>
            <p:cNvGrpSpPr/>
            <p:nvPr/>
          </p:nvGrpSpPr>
          <p:grpSpPr>
            <a:xfrm>
              <a:off x="6520338" y="1193063"/>
              <a:ext cx="341813" cy="801589"/>
              <a:chOff x="6520338" y="1193063"/>
              <a:chExt cx="341813" cy="801589"/>
            </a:xfrm>
          </p:grpSpPr>
          <p:grpSp>
            <p:nvGrpSpPr>
              <p:cNvPr id="15493" name="Google Shape;15493;p45"/>
              <p:cNvGrpSpPr/>
              <p:nvPr/>
            </p:nvGrpSpPr>
            <p:grpSpPr>
              <a:xfrm>
                <a:off x="6520337" y="1589528"/>
                <a:ext cx="213949" cy="405124"/>
                <a:chOff x="6520338" y="1589528"/>
                <a:chExt cx="213949" cy="405124"/>
              </a:xfrm>
            </p:grpSpPr>
            <p:sp>
              <p:nvSpPr>
                <p:cNvPr id="15494" name="Google Shape;15494;p4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5" name="Google Shape;15495;p45"/>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96" name="Google Shape;15496;p45"/>
              <p:cNvGrpSpPr/>
              <p:nvPr/>
            </p:nvGrpSpPr>
            <p:grpSpPr>
              <a:xfrm>
                <a:off x="6577204" y="1193063"/>
                <a:ext cx="284947" cy="453562"/>
                <a:chOff x="6577204" y="1193063"/>
                <a:chExt cx="284947" cy="453562"/>
              </a:xfrm>
            </p:grpSpPr>
            <p:sp>
              <p:nvSpPr>
                <p:cNvPr id="15497" name="Google Shape;15497;p4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498" name="Google Shape;15498;p45"/>
                <p:cNvCxnSpPr/>
                <p:nvPr/>
              </p:nvCxnSpPr>
              <p:spPr>
                <a:xfrm rot="10800000">
                  <a:off x="6677825" y="1279425"/>
                  <a:ext cx="0" cy="367200"/>
                </a:xfrm>
                <a:prstGeom prst="straightConnector1">
                  <a:avLst/>
                </a:prstGeom>
                <a:noFill/>
                <a:ln cap="flat" cmpd="sng" w="9525">
                  <a:solidFill>
                    <a:srgbClr val="A5B7C6"/>
                  </a:solidFill>
                  <a:prstDash val="solid"/>
                  <a:round/>
                  <a:headEnd len="sm" w="sm" type="none"/>
                  <a:tailEnd len="med" w="med" type="oval"/>
                </a:ln>
              </p:spPr>
            </p:cxnSp>
          </p:grpSp>
        </p:grpSp>
        <p:grpSp>
          <p:nvGrpSpPr>
            <p:cNvPr id="15499" name="Google Shape;15499;p45"/>
            <p:cNvGrpSpPr/>
            <p:nvPr/>
          </p:nvGrpSpPr>
          <p:grpSpPr>
            <a:xfrm>
              <a:off x="6238903" y="1193063"/>
              <a:ext cx="300476" cy="901783"/>
              <a:chOff x="6238903" y="1193063"/>
              <a:chExt cx="300476" cy="901783"/>
            </a:xfrm>
          </p:grpSpPr>
          <p:grpSp>
            <p:nvGrpSpPr>
              <p:cNvPr id="15500" name="Google Shape;15500;p45"/>
              <p:cNvGrpSpPr/>
              <p:nvPr/>
            </p:nvGrpSpPr>
            <p:grpSpPr>
              <a:xfrm>
                <a:off x="6290865" y="1489315"/>
                <a:ext cx="248514" cy="605531"/>
                <a:chOff x="6290865" y="1489315"/>
                <a:chExt cx="248514" cy="605531"/>
              </a:xfrm>
            </p:grpSpPr>
            <p:sp>
              <p:nvSpPr>
                <p:cNvPr id="15501" name="Google Shape;15501;p4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2" name="Google Shape;15502;p45"/>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03" name="Google Shape;15503;p45"/>
              <p:cNvGrpSpPr/>
              <p:nvPr/>
            </p:nvGrpSpPr>
            <p:grpSpPr>
              <a:xfrm>
                <a:off x="6238903" y="1193063"/>
                <a:ext cx="284947" cy="327512"/>
                <a:chOff x="6238903" y="1193063"/>
                <a:chExt cx="284947" cy="327512"/>
              </a:xfrm>
            </p:grpSpPr>
            <p:sp>
              <p:nvSpPr>
                <p:cNvPr id="15504" name="Google Shape;15504;p4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505" name="Google Shape;15505;p45"/>
                <p:cNvCxnSpPr/>
                <p:nvPr/>
              </p:nvCxnSpPr>
              <p:spPr>
                <a:xfrm rot="10800000">
                  <a:off x="6431250" y="1279375"/>
                  <a:ext cx="0" cy="241200"/>
                </a:xfrm>
                <a:prstGeom prst="straightConnector1">
                  <a:avLst/>
                </a:prstGeom>
                <a:noFill/>
                <a:ln cap="flat" cmpd="sng" w="9525">
                  <a:solidFill>
                    <a:srgbClr val="869FB2"/>
                  </a:solidFill>
                  <a:prstDash val="solid"/>
                  <a:round/>
                  <a:headEnd len="sm" w="sm" type="none"/>
                  <a:tailEnd len="med" w="med" type="oval"/>
                </a:ln>
              </p:spPr>
            </p:cxnSp>
          </p:grpSp>
        </p:grpSp>
        <p:grpSp>
          <p:nvGrpSpPr>
            <p:cNvPr id="15506" name="Google Shape;15506;p45"/>
            <p:cNvGrpSpPr/>
            <p:nvPr/>
          </p:nvGrpSpPr>
          <p:grpSpPr>
            <a:xfrm>
              <a:off x="5900602" y="1193063"/>
              <a:ext cx="444346" cy="1023337"/>
              <a:chOff x="5900602" y="1193063"/>
              <a:chExt cx="444346" cy="1023337"/>
            </a:xfrm>
          </p:grpSpPr>
          <p:grpSp>
            <p:nvGrpSpPr>
              <p:cNvPr id="15507" name="Google Shape;15507;p45"/>
              <p:cNvGrpSpPr/>
              <p:nvPr/>
            </p:nvGrpSpPr>
            <p:grpSpPr>
              <a:xfrm>
                <a:off x="6046502" y="1367785"/>
                <a:ext cx="298446" cy="848616"/>
                <a:chOff x="6046502" y="1367784"/>
                <a:chExt cx="298446" cy="848616"/>
              </a:xfrm>
            </p:grpSpPr>
            <p:sp>
              <p:nvSpPr>
                <p:cNvPr id="15508" name="Google Shape;15508;p4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9" name="Google Shape;15509;p45"/>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10" name="Google Shape;15510;p45"/>
              <p:cNvGrpSpPr/>
              <p:nvPr/>
            </p:nvGrpSpPr>
            <p:grpSpPr>
              <a:xfrm>
                <a:off x="5900602" y="1193063"/>
                <a:ext cx="284947" cy="182312"/>
                <a:chOff x="5900602" y="1193063"/>
                <a:chExt cx="284947" cy="182312"/>
              </a:xfrm>
            </p:grpSpPr>
            <p:sp>
              <p:nvSpPr>
                <p:cNvPr id="15511" name="Google Shape;15511;p4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512" name="Google Shape;15512;p45"/>
                <p:cNvCxnSpPr/>
                <p:nvPr/>
              </p:nvCxnSpPr>
              <p:spPr>
                <a:xfrm rot="10800000">
                  <a:off x="6156950" y="1279675"/>
                  <a:ext cx="0" cy="95700"/>
                </a:xfrm>
                <a:prstGeom prst="straightConnector1">
                  <a:avLst/>
                </a:prstGeom>
                <a:noFill/>
                <a:ln cap="flat" cmpd="sng" w="9525">
                  <a:solidFill>
                    <a:srgbClr val="657E93"/>
                  </a:solidFill>
                  <a:prstDash val="solid"/>
                  <a:round/>
                  <a:headEnd len="sm" w="sm" type="none"/>
                  <a:tailEnd len="med" w="med" type="oval"/>
                </a:ln>
              </p:spPr>
            </p:cxnSp>
          </p:grpSp>
        </p:grpSp>
      </p:grpSp>
      <p:grpSp>
        <p:nvGrpSpPr>
          <p:cNvPr id="15513" name="Google Shape;15513;p45"/>
          <p:cNvGrpSpPr/>
          <p:nvPr/>
        </p:nvGrpSpPr>
        <p:grpSpPr>
          <a:xfrm>
            <a:off x="7238484" y="1193208"/>
            <a:ext cx="1219413" cy="1051365"/>
            <a:chOff x="7287122" y="1165658"/>
            <a:chExt cx="1219413" cy="1051365"/>
          </a:xfrm>
        </p:grpSpPr>
        <p:grpSp>
          <p:nvGrpSpPr>
            <p:cNvPr id="15514" name="Google Shape;15514;p45"/>
            <p:cNvGrpSpPr/>
            <p:nvPr/>
          </p:nvGrpSpPr>
          <p:grpSpPr>
            <a:xfrm>
              <a:off x="7287122" y="1969723"/>
              <a:ext cx="1219413" cy="247300"/>
              <a:chOff x="7287122" y="1969723"/>
              <a:chExt cx="1219413" cy="247300"/>
            </a:xfrm>
          </p:grpSpPr>
          <p:sp>
            <p:nvSpPr>
              <p:cNvPr id="15515" name="Google Shape;15515;p4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16" name="Google Shape;15516;p45"/>
              <p:cNvGrpSpPr/>
              <p:nvPr/>
            </p:nvGrpSpPr>
            <p:grpSpPr>
              <a:xfrm>
                <a:off x="7287122" y="2063892"/>
                <a:ext cx="1151753" cy="73428"/>
                <a:chOff x="7287122" y="2063892"/>
                <a:chExt cx="1151753" cy="73428"/>
              </a:xfrm>
            </p:grpSpPr>
            <p:sp>
              <p:nvSpPr>
                <p:cNvPr id="15517" name="Google Shape;15517;p4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518" name="Google Shape;15518;p45"/>
                <p:cNvCxnSpPr/>
                <p:nvPr/>
              </p:nvCxnSpPr>
              <p:spPr>
                <a:xfrm rot="10800000">
                  <a:off x="7818475" y="2100600"/>
                  <a:ext cx="620400" cy="0"/>
                </a:xfrm>
                <a:prstGeom prst="straightConnector1">
                  <a:avLst/>
                </a:prstGeom>
                <a:noFill/>
                <a:ln cap="flat" cmpd="sng" w="9525">
                  <a:solidFill>
                    <a:srgbClr val="CFD9E0"/>
                  </a:solidFill>
                  <a:prstDash val="solid"/>
                  <a:round/>
                  <a:headEnd len="sm" w="sm" type="none"/>
                  <a:tailEnd len="med" w="med" type="oval"/>
                </a:ln>
              </p:spPr>
            </p:cxnSp>
          </p:grpSp>
        </p:grpSp>
        <p:grpSp>
          <p:nvGrpSpPr>
            <p:cNvPr id="15519" name="Google Shape;15519;p45"/>
            <p:cNvGrpSpPr/>
            <p:nvPr/>
          </p:nvGrpSpPr>
          <p:grpSpPr>
            <a:xfrm>
              <a:off x="7287122" y="1712201"/>
              <a:ext cx="1219403" cy="246767"/>
              <a:chOff x="7287122" y="1712201"/>
              <a:chExt cx="1219403" cy="246767"/>
            </a:xfrm>
          </p:grpSpPr>
          <p:sp>
            <p:nvSpPr>
              <p:cNvPr id="15520" name="Google Shape;15520;p4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21" name="Google Shape;15521;p45"/>
              <p:cNvGrpSpPr/>
              <p:nvPr/>
            </p:nvGrpSpPr>
            <p:grpSpPr>
              <a:xfrm>
                <a:off x="7287122" y="1842861"/>
                <a:ext cx="1005303" cy="73419"/>
                <a:chOff x="7287122" y="1842861"/>
                <a:chExt cx="1005303" cy="73419"/>
              </a:xfrm>
            </p:grpSpPr>
            <p:sp>
              <p:nvSpPr>
                <p:cNvPr id="15522" name="Google Shape;15522;p4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523" name="Google Shape;15523;p45"/>
                <p:cNvCxnSpPr/>
                <p:nvPr/>
              </p:nvCxnSpPr>
              <p:spPr>
                <a:xfrm rot="10800000">
                  <a:off x="7818425" y="1879575"/>
                  <a:ext cx="474000" cy="0"/>
                </a:xfrm>
                <a:prstGeom prst="straightConnector1">
                  <a:avLst/>
                </a:prstGeom>
                <a:noFill/>
                <a:ln cap="flat" cmpd="sng" w="9525">
                  <a:solidFill>
                    <a:srgbClr val="A5B7C6"/>
                  </a:solidFill>
                  <a:prstDash val="solid"/>
                  <a:round/>
                  <a:headEnd len="sm" w="sm" type="none"/>
                  <a:tailEnd len="med" w="med" type="oval"/>
                </a:ln>
              </p:spPr>
            </p:cxnSp>
          </p:grpSp>
        </p:grpSp>
        <p:grpSp>
          <p:nvGrpSpPr>
            <p:cNvPr id="15524" name="Google Shape;15524;p45"/>
            <p:cNvGrpSpPr/>
            <p:nvPr/>
          </p:nvGrpSpPr>
          <p:grpSpPr>
            <a:xfrm>
              <a:off x="7287122" y="1447520"/>
              <a:ext cx="1219403" cy="286667"/>
              <a:chOff x="7287122" y="1447520"/>
              <a:chExt cx="1219403" cy="286667"/>
            </a:xfrm>
          </p:grpSpPr>
          <p:sp>
            <p:nvSpPr>
              <p:cNvPr id="15525" name="Google Shape;15525;p4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26" name="Google Shape;15526;p45"/>
              <p:cNvGrpSpPr/>
              <p:nvPr/>
            </p:nvGrpSpPr>
            <p:grpSpPr>
              <a:xfrm>
                <a:off x="7287122" y="1581977"/>
                <a:ext cx="852803" cy="73428"/>
                <a:chOff x="7287122" y="1581977"/>
                <a:chExt cx="852803" cy="73428"/>
              </a:xfrm>
            </p:grpSpPr>
            <p:sp>
              <p:nvSpPr>
                <p:cNvPr id="15527" name="Google Shape;15527;p4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528" name="Google Shape;15528;p45"/>
                <p:cNvCxnSpPr/>
                <p:nvPr/>
              </p:nvCxnSpPr>
              <p:spPr>
                <a:xfrm rot="10800000">
                  <a:off x="7818325" y="1618700"/>
                  <a:ext cx="321600" cy="0"/>
                </a:xfrm>
                <a:prstGeom prst="straightConnector1">
                  <a:avLst/>
                </a:prstGeom>
                <a:noFill/>
                <a:ln cap="flat" cmpd="sng" w="9525">
                  <a:solidFill>
                    <a:srgbClr val="869FB2"/>
                  </a:solidFill>
                  <a:prstDash val="solid"/>
                  <a:round/>
                  <a:headEnd len="sm" w="sm" type="none"/>
                  <a:tailEnd len="med" w="med" type="oval"/>
                </a:ln>
              </p:spPr>
            </p:cxnSp>
          </p:grpSp>
        </p:grpSp>
        <p:grpSp>
          <p:nvGrpSpPr>
            <p:cNvPr id="15529" name="Google Shape;15529;p45"/>
            <p:cNvGrpSpPr/>
            <p:nvPr/>
          </p:nvGrpSpPr>
          <p:grpSpPr>
            <a:xfrm>
              <a:off x="7287122" y="1165658"/>
              <a:ext cx="1219403" cy="344253"/>
              <a:chOff x="7287122" y="1165658"/>
              <a:chExt cx="1219403" cy="344253"/>
            </a:xfrm>
          </p:grpSpPr>
          <p:sp>
            <p:nvSpPr>
              <p:cNvPr id="15530" name="Google Shape;15530;p4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31" name="Google Shape;15531;p45"/>
              <p:cNvGrpSpPr/>
              <p:nvPr/>
            </p:nvGrpSpPr>
            <p:grpSpPr>
              <a:xfrm>
                <a:off x="7287122" y="1341025"/>
                <a:ext cx="695703" cy="73419"/>
                <a:chOff x="7287122" y="1341025"/>
                <a:chExt cx="695703" cy="73419"/>
              </a:xfrm>
            </p:grpSpPr>
            <p:sp>
              <p:nvSpPr>
                <p:cNvPr id="15532" name="Google Shape;15532;p4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533" name="Google Shape;15533;p45"/>
                <p:cNvCxnSpPr/>
                <p:nvPr/>
              </p:nvCxnSpPr>
              <p:spPr>
                <a:xfrm rot="10800000">
                  <a:off x="7818425" y="1377750"/>
                  <a:ext cx="164400" cy="0"/>
                </a:xfrm>
                <a:prstGeom prst="straightConnector1">
                  <a:avLst/>
                </a:prstGeom>
                <a:noFill/>
                <a:ln cap="flat" cmpd="sng" w="9525">
                  <a:solidFill>
                    <a:srgbClr val="869FB1"/>
                  </a:solidFill>
                  <a:prstDash val="solid"/>
                  <a:round/>
                  <a:headEnd len="sm" w="sm" type="none"/>
                  <a:tailEnd len="med" w="med" type="oval"/>
                </a:ln>
              </p:spPr>
            </p:cxnSp>
          </p:grpSp>
        </p:gr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7" name="Shape 4577"/>
        <p:cNvGrpSpPr/>
        <p:nvPr/>
      </p:nvGrpSpPr>
      <p:grpSpPr>
        <a:xfrm>
          <a:off x="0" y="0"/>
          <a:ext cx="0" cy="0"/>
          <a:chOff x="0" y="0"/>
          <a:chExt cx="0" cy="0"/>
        </a:xfrm>
      </p:grpSpPr>
      <p:sp>
        <p:nvSpPr>
          <p:cNvPr id="4578" name="Google Shape;4578;g12bd7b201fa_0_94"/>
          <p:cNvSpPr txBox="1"/>
          <p:nvPr/>
        </p:nvSpPr>
        <p:spPr>
          <a:xfrm>
            <a:off x="720000" y="2112250"/>
            <a:ext cx="5108400" cy="1916700"/>
          </a:xfrm>
          <a:prstGeom prst="rect">
            <a:avLst/>
          </a:prstGeom>
          <a:noFill/>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marR="0" rtl="0" algn="just">
              <a:lnSpc>
                <a:spcPct val="100000"/>
              </a:lnSpc>
              <a:spcBef>
                <a:spcPts val="0"/>
              </a:spcBef>
              <a:spcAft>
                <a:spcPts val="0"/>
              </a:spcAft>
              <a:buClr>
                <a:srgbClr val="000000"/>
              </a:buClr>
              <a:buSzPts val="1400"/>
              <a:buFont typeface="Arial"/>
              <a:buNone/>
            </a:pPr>
            <a:r>
              <a:rPr lang="en">
                <a:solidFill>
                  <a:srgbClr val="404040"/>
                </a:solidFill>
                <a:latin typeface="Barlow Semi Condensed"/>
                <a:ea typeface="Barlow Semi Condensed"/>
                <a:cs typeface="Barlow Semi Condensed"/>
                <a:sym typeface="Barlow Semi Condensed"/>
              </a:rPr>
              <a:t>El portal cautivo puede ser utilizado para administrar el ingreso de visitantes/colaboradores en la red corporativa. </a:t>
            </a:r>
            <a:endParaRPr>
              <a:solidFill>
                <a:srgbClr val="404040"/>
              </a:solidFill>
              <a:latin typeface="Barlow Semi Condensed"/>
              <a:ea typeface="Barlow Semi Condensed"/>
              <a:cs typeface="Barlow Semi Condensed"/>
              <a:sym typeface="Barlow Semi Condensed"/>
            </a:endParaRPr>
          </a:p>
          <a:p>
            <a:pPr indent="0" lvl="0" marL="0" marR="0" rtl="0" algn="just">
              <a:lnSpc>
                <a:spcPct val="100000"/>
              </a:lnSpc>
              <a:spcBef>
                <a:spcPts val="1600"/>
              </a:spcBef>
              <a:spcAft>
                <a:spcPts val="1600"/>
              </a:spcAft>
              <a:buClr>
                <a:srgbClr val="000000"/>
              </a:buClr>
              <a:buSzPts val="1400"/>
              <a:buFont typeface="Arial"/>
              <a:buNone/>
            </a:pPr>
            <a:r>
              <a:rPr lang="en">
                <a:solidFill>
                  <a:srgbClr val="404040"/>
                </a:solidFill>
                <a:latin typeface="Barlow Semi Condensed"/>
                <a:ea typeface="Barlow Semi Condensed"/>
                <a:cs typeface="Barlow Semi Condensed"/>
                <a:sym typeface="Barlow Semi Condensed"/>
              </a:rPr>
              <a:t>La utilización del portal cautivo debe estar asociada a otros recursos de seguridad, garantizando control sobre la navegación de los usuarios (definición de lo que se puede acceder), limitación de banda, aislamiento físico/lógico de la red y demás recursos para evitar exposición de las redes operaciones de la empresa.</a:t>
            </a:r>
            <a:endParaRPr i="0" sz="1600" u="none" cap="none" strike="noStrike">
              <a:solidFill>
                <a:schemeClr val="dk1"/>
              </a:solidFill>
              <a:latin typeface="Barlow Semi Condensed"/>
              <a:ea typeface="Barlow Semi Condensed"/>
              <a:cs typeface="Barlow Semi Condensed"/>
              <a:sym typeface="Barlow Semi Condensed"/>
            </a:endParaRPr>
          </a:p>
        </p:txBody>
      </p:sp>
      <p:sp>
        <p:nvSpPr>
          <p:cNvPr id="4579" name="Google Shape;4579;g12bd7b201fa_0_94"/>
          <p:cNvSpPr txBox="1"/>
          <p:nvPr>
            <p:ph type="title"/>
          </p:nvPr>
        </p:nvSpPr>
        <p:spPr>
          <a:xfrm>
            <a:off x="720000" y="540000"/>
            <a:ext cx="7704000" cy="56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Ejemplos de aplicación</a:t>
            </a:r>
            <a:endParaRPr/>
          </a:p>
        </p:txBody>
      </p:sp>
      <p:sp>
        <p:nvSpPr>
          <p:cNvPr id="4580" name="Google Shape;4580;g12bd7b201fa_0_94"/>
          <p:cNvSpPr txBox="1"/>
          <p:nvPr/>
        </p:nvSpPr>
        <p:spPr>
          <a:xfrm>
            <a:off x="720000" y="1490525"/>
            <a:ext cx="2771700" cy="527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0"/>
              <a:buFont typeface="Arial"/>
              <a:buNone/>
            </a:pPr>
            <a:r>
              <a:rPr lang="en" sz="2000">
                <a:solidFill>
                  <a:schemeClr val="dk1"/>
                </a:solidFill>
                <a:latin typeface="Abril Fatface"/>
                <a:ea typeface="Abril Fatface"/>
                <a:cs typeface="Abril Fatface"/>
                <a:sym typeface="Abril Fatface"/>
              </a:rPr>
              <a:t>Ambientes privados</a:t>
            </a:r>
            <a:endParaRPr b="0" i="0" sz="2000" u="none" cap="none" strike="noStrike">
              <a:solidFill>
                <a:schemeClr val="dk1"/>
              </a:solidFill>
              <a:latin typeface="Abril Fatface"/>
              <a:ea typeface="Abril Fatface"/>
              <a:cs typeface="Abril Fatface"/>
              <a:sym typeface="Abril Fatface"/>
            </a:endParaRPr>
          </a:p>
        </p:txBody>
      </p:sp>
      <p:pic>
        <p:nvPicPr>
          <p:cNvPr id="4581" name="Google Shape;4581;g12bd7b201fa_0_94"/>
          <p:cNvPicPr preferRelativeResize="0"/>
          <p:nvPr/>
        </p:nvPicPr>
        <p:blipFill>
          <a:blip r:embed="rId3">
            <a:alphaModFix/>
          </a:blip>
          <a:stretch>
            <a:fillRect/>
          </a:stretch>
        </p:blipFill>
        <p:spPr>
          <a:xfrm>
            <a:off x="5921376" y="2018225"/>
            <a:ext cx="2771700" cy="1844441"/>
          </a:xfrm>
          <a:prstGeom prst="rect">
            <a:avLst/>
          </a:prstGeom>
          <a:noFill/>
          <a:ln>
            <a:noFill/>
          </a:ln>
        </p:spPr>
      </p:pic>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37" name="Shape 15537"/>
        <p:cNvGrpSpPr/>
        <p:nvPr/>
      </p:nvGrpSpPr>
      <p:grpSpPr>
        <a:xfrm>
          <a:off x="0" y="0"/>
          <a:ext cx="0" cy="0"/>
          <a:chOff x="0" y="0"/>
          <a:chExt cx="0" cy="0"/>
        </a:xfrm>
      </p:grpSpPr>
      <p:sp>
        <p:nvSpPr>
          <p:cNvPr id="15538" name="Google Shape;15538;p46"/>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5539" name="Google Shape;15539;p46"/>
          <p:cNvSpPr txBox="1"/>
          <p:nvPr>
            <p:ph idx="4294967295" type="body"/>
          </p:nvPr>
        </p:nvSpPr>
        <p:spPr>
          <a:xfrm>
            <a:off x="828875" y="1610275"/>
            <a:ext cx="75258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5540" name="Google Shape;15540;p46"/>
          <p:cNvGrpSpPr/>
          <p:nvPr/>
        </p:nvGrpSpPr>
        <p:grpSpPr>
          <a:xfrm>
            <a:off x="866243" y="2291587"/>
            <a:ext cx="415546" cy="355053"/>
            <a:chOff x="866243" y="2291587"/>
            <a:chExt cx="415546" cy="355053"/>
          </a:xfrm>
        </p:grpSpPr>
        <p:sp>
          <p:nvSpPr>
            <p:cNvPr id="15541" name="Google Shape;15541;p46"/>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2" name="Google Shape;15542;p46"/>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3" name="Google Shape;15543;p46"/>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4" name="Google Shape;15544;p46"/>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5" name="Google Shape;15545;p46"/>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46" name="Google Shape;15546;p46"/>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47" name="Google Shape;15547;p46"/>
          <p:cNvGrpSpPr/>
          <p:nvPr/>
        </p:nvGrpSpPr>
        <p:grpSpPr>
          <a:xfrm>
            <a:off x="1958520" y="2302574"/>
            <a:ext cx="359213" cy="327807"/>
            <a:chOff x="1958520" y="2302574"/>
            <a:chExt cx="359213" cy="327807"/>
          </a:xfrm>
        </p:grpSpPr>
        <p:sp>
          <p:nvSpPr>
            <p:cNvPr id="15548" name="Google Shape;15548;p46"/>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9" name="Google Shape;15549;p46"/>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0" name="Google Shape;15550;p46"/>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51" name="Google Shape;15551;p46"/>
          <p:cNvGrpSpPr/>
          <p:nvPr/>
        </p:nvGrpSpPr>
        <p:grpSpPr>
          <a:xfrm>
            <a:off x="2579882" y="2287427"/>
            <a:ext cx="207582" cy="359594"/>
            <a:chOff x="2656082" y="2287427"/>
            <a:chExt cx="207582" cy="359594"/>
          </a:xfrm>
        </p:grpSpPr>
        <p:sp>
          <p:nvSpPr>
            <p:cNvPr id="15552" name="Google Shape;15552;p46"/>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3" name="Google Shape;15553;p46"/>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4" name="Google Shape;15554;p46"/>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5" name="Google Shape;15555;p46"/>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56" name="Google Shape;15556;p46"/>
          <p:cNvGrpSpPr/>
          <p:nvPr/>
        </p:nvGrpSpPr>
        <p:grpSpPr>
          <a:xfrm>
            <a:off x="3049653" y="2321468"/>
            <a:ext cx="362992" cy="290018"/>
            <a:chOff x="3049653" y="2321468"/>
            <a:chExt cx="362992" cy="290018"/>
          </a:xfrm>
        </p:grpSpPr>
        <p:sp>
          <p:nvSpPr>
            <p:cNvPr id="15557" name="Google Shape;15557;p46"/>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8" name="Google Shape;15558;p46"/>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9" name="Google Shape;15559;p46"/>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0" name="Google Shape;15560;p46"/>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61" name="Google Shape;15561;p46"/>
          <p:cNvGrpSpPr/>
          <p:nvPr/>
        </p:nvGrpSpPr>
        <p:grpSpPr>
          <a:xfrm>
            <a:off x="3564243" y="2289904"/>
            <a:ext cx="422341" cy="355243"/>
            <a:chOff x="3564243" y="2289904"/>
            <a:chExt cx="422341" cy="355243"/>
          </a:xfrm>
        </p:grpSpPr>
        <p:sp>
          <p:nvSpPr>
            <p:cNvPr id="15562" name="Google Shape;15562;p46"/>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3" name="Google Shape;15563;p46"/>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4" name="Google Shape;15564;p46"/>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5" name="Google Shape;15565;p46"/>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6" name="Google Shape;15566;p46"/>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67" name="Google Shape;15567;p46"/>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68" name="Google Shape;15568;p46"/>
          <p:cNvGrpSpPr/>
          <p:nvPr/>
        </p:nvGrpSpPr>
        <p:grpSpPr>
          <a:xfrm>
            <a:off x="4687894" y="2289713"/>
            <a:ext cx="359594" cy="353909"/>
            <a:chOff x="4687894" y="2289713"/>
            <a:chExt cx="359594" cy="353909"/>
          </a:xfrm>
        </p:grpSpPr>
        <p:sp>
          <p:nvSpPr>
            <p:cNvPr id="15569" name="Google Shape;15569;p46"/>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0" name="Google Shape;15570;p46"/>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1" name="Google Shape;15571;p46"/>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72" name="Google Shape;15572;p46"/>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73" name="Google Shape;15573;p46"/>
          <p:cNvGrpSpPr/>
          <p:nvPr/>
        </p:nvGrpSpPr>
        <p:grpSpPr>
          <a:xfrm>
            <a:off x="6372624" y="2308227"/>
            <a:ext cx="263567" cy="317614"/>
            <a:chOff x="6421399" y="2308227"/>
            <a:chExt cx="263567" cy="317614"/>
          </a:xfrm>
        </p:grpSpPr>
        <p:sp>
          <p:nvSpPr>
            <p:cNvPr id="15574" name="Google Shape;15574;p46"/>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5" name="Google Shape;15575;p46"/>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6" name="Google Shape;15576;p46"/>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7" name="Google Shape;15577;p46"/>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78" name="Google Shape;15578;p46"/>
          <p:cNvGrpSpPr/>
          <p:nvPr/>
        </p:nvGrpSpPr>
        <p:grpSpPr>
          <a:xfrm>
            <a:off x="6870193" y="2295620"/>
            <a:ext cx="360356" cy="343462"/>
            <a:chOff x="6870193" y="2295620"/>
            <a:chExt cx="360356" cy="343462"/>
          </a:xfrm>
        </p:grpSpPr>
        <p:sp>
          <p:nvSpPr>
            <p:cNvPr id="15579" name="Google Shape;15579;p46"/>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0" name="Google Shape;15580;p46"/>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81" name="Google Shape;15581;p46"/>
          <p:cNvGrpSpPr/>
          <p:nvPr/>
        </p:nvGrpSpPr>
        <p:grpSpPr>
          <a:xfrm>
            <a:off x="7441465" y="2302860"/>
            <a:ext cx="342192" cy="327140"/>
            <a:chOff x="7441465" y="2302860"/>
            <a:chExt cx="342192" cy="327140"/>
          </a:xfrm>
        </p:grpSpPr>
        <p:sp>
          <p:nvSpPr>
            <p:cNvPr id="15582" name="Google Shape;15582;p46"/>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3" name="Google Shape;15583;p46"/>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84" name="Google Shape;15584;p46"/>
          <p:cNvGrpSpPr/>
          <p:nvPr/>
        </p:nvGrpSpPr>
        <p:grpSpPr>
          <a:xfrm>
            <a:off x="7989683" y="2350207"/>
            <a:ext cx="332761" cy="234066"/>
            <a:chOff x="7989683" y="2350207"/>
            <a:chExt cx="332761" cy="234066"/>
          </a:xfrm>
        </p:grpSpPr>
        <p:sp>
          <p:nvSpPr>
            <p:cNvPr id="15585" name="Google Shape;15585;p46"/>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6" name="Google Shape;15586;p46"/>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7" name="Google Shape;15587;p46"/>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8" name="Google Shape;15588;p46"/>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9" name="Google Shape;15589;p46"/>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0" name="Google Shape;15590;p46"/>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91" name="Google Shape;15591;p46"/>
          <p:cNvGrpSpPr/>
          <p:nvPr/>
        </p:nvGrpSpPr>
        <p:grpSpPr>
          <a:xfrm>
            <a:off x="5823294" y="2309751"/>
            <a:ext cx="315327" cy="314978"/>
            <a:chOff x="5823294" y="2309751"/>
            <a:chExt cx="315327" cy="314978"/>
          </a:xfrm>
        </p:grpSpPr>
        <p:sp>
          <p:nvSpPr>
            <p:cNvPr id="15592" name="Google Shape;15592;p46"/>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3" name="Google Shape;15593;p46"/>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4" name="Google Shape;15594;p46"/>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5" name="Google Shape;15595;p46"/>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6" name="Google Shape;15596;p46"/>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7" name="Google Shape;15597;p46"/>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8" name="Google Shape;15598;p46"/>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9" name="Google Shape;15599;p46"/>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0" name="Google Shape;15600;p46"/>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1" name="Google Shape;15601;p46"/>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2" name="Google Shape;15602;p46"/>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3" name="Google Shape;15603;p46"/>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4" name="Google Shape;15604;p46"/>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5" name="Google Shape;15605;p46"/>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6" name="Google Shape;15606;p46"/>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7" name="Google Shape;15607;p46"/>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8" name="Google Shape;15608;p46"/>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09" name="Google Shape;15609;p46"/>
          <p:cNvGrpSpPr/>
          <p:nvPr/>
        </p:nvGrpSpPr>
        <p:grpSpPr>
          <a:xfrm>
            <a:off x="2497275" y="2744159"/>
            <a:ext cx="370930" cy="370550"/>
            <a:chOff x="2497275" y="2744159"/>
            <a:chExt cx="370930" cy="370550"/>
          </a:xfrm>
        </p:grpSpPr>
        <p:sp>
          <p:nvSpPr>
            <p:cNvPr id="15610" name="Google Shape;15610;p46"/>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1" name="Google Shape;15611;p46"/>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2" name="Google Shape;15612;p46"/>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3" name="Google Shape;15613;p46"/>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4" name="Google Shape;15614;p46"/>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5" name="Google Shape;15615;p46"/>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16" name="Google Shape;15616;p46"/>
          <p:cNvGrpSpPr/>
          <p:nvPr/>
        </p:nvGrpSpPr>
        <p:grpSpPr>
          <a:xfrm>
            <a:off x="860940" y="2746477"/>
            <a:ext cx="371883" cy="365691"/>
            <a:chOff x="860940" y="2746477"/>
            <a:chExt cx="371883" cy="365691"/>
          </a:xfrm>
        </p:grpSpPr>
        <p:sp>
          <p:nvSpPr>
            <p:cNvPr id="15617" name="Google Shape;15617;p46"/>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8" name="Google Shape;15618;p46"/>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9" name="Google Shape;15619;p46"/>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0" name="Google Shape;15620;p46"/>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1" name="Google Shape;15621;p46"/>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22" name="Google Shape;15622;p46"/>
          <p:cNvGrpSpPr/>
          <p:nvPr/>
        </p:nvGrpSpPr>
        <p:grpSpPr>
          <a:xfrm>
            <a:off x="1493849" y="2775533"/>
            <a:ext cx="283985" cy="341080"/>
            <a:chOff x="1493849" y="2775533"/>
            <a:chExt cx="283985" cy="341080"/>
          </a:xfrm>
        </p:grpSpPr>
        <p:sp>
          <p:nvSpPr>
            <p:cNvPr id="15623" name="Google Shape;15623;p46"/>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4" name="Google Shape;15624;p46"/>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25" name="Google Shape;15625;p46"/>
          <p:cNvGrpSpPr/>
          <p:nvPr/>
        </p:nvGrpSpPr>
        <p:grpSpPr>
          <a:xfrm>
            <a:off x="1952836" y="2774422"/>
            <a:ext cx="372835" cy="342573"/>
            <a:chOff x="1952836" y="2774422"/>
            <a:chExt cx="372835" cy="342573"/>
          </a:xfrm>
        </p:grpSpPr>
        <p:sp>
          <p:nvSpPr>
            <p:cNvPr id="15626" name="Google Shape;15626;p46"/>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7" name="Google Shape;15627;p46"/>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8" name="Google Shape;15628;p46"/>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29" name="Google Shape;15629;p46"/>
          <p:cNvGrpSpPr/>
          <p:nvPr/>
        </p:nvGrpSpPr>
        <p:grpSpPr>
          <a:xfrm>
            <a:off x="3079916" y="2744477"/>
            <a:ext cx="332729" cy="372518"/>
            <a:chOff x="3079916" y="2744477"/>
            <a:chExt cx="332729" cy="372518"/>
          </a:xfrm>
        </p:grpSpPr>
        <p:sp>
          <p:nvSpPr>
            <p:cNvPr id="15630" name="Google Shape;15630;p46"/>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1" name="Google Shape;15631;p46"/>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2" name="Google Shape;15632;p46"/>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33" name="Google Shape;15633;p46"/>
          <p:cNvGrpSpPr/>
          <p:nvPr/>
        </p:nvGrpSpPr>
        <p:grpSpPr>
          <a:xfrm>
            <a:off x="3620576" y="2745525"/>
            <a:ext cx="336890" cy="355592"/>
            <a:chOff x="3620576" y="2745525"/>
            <a:chExt cx="336890" cy="355592"/>
          </a:xfrm>
        </p:grpSpPr>
        <p:sp>
          <p:nvSpPr>
            <p:cNvPr id="15634" name="Google Shape;15634;p46"/>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5" name="Google Shape;15635;p46"/>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36" name="Google Shape;15636;p46"/>
          <p:cNvGrpSpPr/>
          <p:nvPr/>
        </p:nvGrpSpPr>
        <p:grpSpPr>
          <a:xfrm>
            <a:off x="4126815" y="2760704"/>
            <a:ext cx="380393" cy="363118"/>
            <a:chOff x="4126815" y="2760704"/>
            <a:chExt cx="380393" cy="363118"/>
          </a:xfrm>
        </p:grpSpPr>
        <p:sp>
          <p:nvSpPr>
            <p:cNvPr id="15637" name="Google Shape;15637;p46"/>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8" name="Google Shape;15638;p46"/>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9" name="Google Shape;15639;p46"/>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0" name="Google Shape;15640;p46"/>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41" name="Google Shape;15641;p46"/>
          <p:cNvGrpSpPr/>
          <p:nvPr/>
        </p:nvGrpSpPr>
        <p:grpSpPr>
          <a:xfrm>
            <a:off x="4675986" y="2745684"/>
            <a:ext cx="381346" cy="368644"/>
            <a:chOff x="4675986" y="2745684"/>
            <a:chExt cx="381346" cy="368644"/>
          </a:xfrm>
        </p:grpSpPr>
        <p:sp>
          <p:nvSpPr>
            <p:cNvPr id="15642" name="Google Shape;15642;p46"/>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3" name="Google Shape;15643;p46"/>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44" name="Google Shape;15644;p46"/>
          <p:cNvGrpSpPr/>
          <p:nvPr/>
        </p:nvGrpSpPr>
        <p:grpSpPr>
          <a:xfrm>
            <a:off x="5220616" y="2791061"/>
            <a:ext cx="373185" cy="302466"/>
            <a:chOff x="5220616" y="2791061"/>
            <a:chExt cx="373185" cy="302466"/>
          </a:xfrm>
        </p:grpSpPr>
        <p:sp>
          <p:nvSpPr>
            <p:cNvPr id="15645" name="Google Shape;15645;p46"/>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6" name="Google Shape;15646;p46"/>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7" name="Google Shape;15647;p46"/>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8" name="Google Shape;15648;p46"/>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9" name="Google Shape;15649;p46"/>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0" name="Google Shape;15650;p46"/>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1" name="Google Shape;15651;p46"/>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2" name="Google Shape;15652;p46"/>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3" name="Google Shape;15653;p46"/>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4" name="Google Shape;15654;p46"/>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5" name="Google Shape;15655;p46"/>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6" name="Google Shape;15656;p46"/>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7" name="Google Shape;15657;p46"/>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8" name="Google Shape;15658;p46"/>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9" name="Google Shape;15659;p46"/>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0" name="Google Shape;15660;p46"/>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1" name="Google Shape;15661;p46"/>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2" name="Google Shape;15662;p46"/>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63" name="Google Shape;15663;p46"/>
          <p:cNvGrpSpPr/>
          <p:nvPr/>
        </p:nvGrpSpPr>
        <p:grpSpPr>
          <a:xfrm>
            <a:off x="5788661" y="2772517"/>
            <a:ext cx="284366" cy="344097"/>
            <a:chOff x="5864861" y="2772517"/>
            <a:chExt cx="284366" cy="344097"/>
          </a:xfrm>
        </p:grpSpPr>
        <p:sp>
          <p:nvSpPr>
            <p:cNvPr id="15664" name="Google Shape;15664;p46"/>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5" name="Google Shape;15665;p46"/>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6" name="Google Shape;15666;p46"/>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7" name="Google Shape;15667;p46"/>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8" name="Google Shape;15668;p46"/>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9" name="Google Shape;15669;p46"/>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670" name="Google Shape;15670;p46"/>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671" name="Google Shape;15671;p46"/>
          <p:cNvGrpSpPr/>
          <p:nvPr/>
        </p:nvGrpSpPr>
        <p:grpSpPr>
          <a:xfrm>
            <a:off x="6974158" y="2789537"/>
            <a:ext cx="255247" cy="327458"/>
            <a:chOff x="6974158" y="2789537"/>
            <a:chExt cx="255247" cy="327458"/>
          </a:xfrm>
        </p:grpSpPr>
        <p:sp>
          <p:nvSpPr>
            <p:cNvPr id="15672" name="Google Shape;15672;p46"/>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3" name="Google Shape;15673;p46"/>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4" name="Google Shape;15674;p46"/>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5" name="Google Shape;15675;p46"/>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6" name="Google Shape;15676;p46"/>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7" name="Google Shape;15677;p46"/>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78" name="Google Shape;15678;p46"/>
          <p:cNvGrpSpPr/>
          <p:nvPr/>
        </p:nvGrpSpPr>
        <p:grpSpPr>
          <a:xfrm>
            <a:off x="7530697" y="2790299"/>
            <a:ext cx="244291" cy="326314"/>
            <a:chOff x="7530697" y="2790299"/>
            <a:chExt cx="244291" cy="326314"/>
          </a:xfrm>
        </p:grpSpPr>
        <p:sp>
          <p:nvSpPr>
            <p:cNvPr id="15679" name="Google Shape;15679;p46"/>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0" name="Google Shape;15680;p46"/>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1" name="Google Shape;15681;p46"/>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2" name="Google Shape;15682;p46"/>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3" name="Google Shape;15683;p46"/>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4" name="Google Shape;15684;p46"/>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85" name="Google Shape;15685;p46"/>
          <p:cNvGrpSpPr/>
          <p:nvPr/>
        </p:nvGrpSpPr>
        <p:grpSpPr>
          <a:xfrm>
            <a:off x="7988191" y="2832248"/>
            <a:ext cx="332348" cy="283985"/>
            <a:chOff x="7988191" y="2832248"/>
            <a:chExt cx="332348" cy="283985"/>
          </a:xfrm>
        </p:grpSpPr>
        <p:sp>
          <p:nvSpPr>
            <p:cNvPr id="15686" name="Google Shape;15686;p46"/>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7" name="Google Shape;15687;p46"/>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8" name="Google Shape;15688;p46"/>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689" name="Google Shape;15689;p46"/>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690" name="Google Shape;15690;p46"/>
          <p:cNvGrpSpPr/>
          <p:nvPr/>
        </p:nvGrpSpPr>
        <p:grpSpPr>
          <a:xfrm>
            <a:off x="3588440" y="3258368"/>
            <a:ext cx="364484" cy="262423"/>
            <a:chOff x="3588440" y="3258368"/>
            <a:chExt cx="364484" cy="262423"/>
          </a:xfrm>
        </p:grpSpPr>
        <p:sp>
          <p:nvSpPr>
            <p:cNvPr id="15691" name="Google Shape;15691;p46"/>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2" name="Google Shape;15692;p46"/>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3" name="Google Shape;15693;p46"/>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4" name="Google Shape;15694;p46"/>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5" name="Google Shape;15695;p46"/>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6" name="Google Shape;15696;p46"/>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697" name="Google Shape;15697;p46"/>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698" name="Google Shape;15698;p46"/>
          <p:cNvGrpSpPr/>
          <p:nvPr/>
        </p:nvGrpSpPr>
        <p:grpSpPr>
          <a:xfrm>
            <a:off x="5765817" y="3227724"/>
            <a:ext cx="364865" cy="324822"/>
            <a:chOff x="5765817" y="3227724"/>
            <a:chExt cx="364865" cy="324822"/>
          </a:xfrm>
        </p:grpSpPr>
        <p:sp>
          <p:nvSpPr>
            <p:cNvPr id="15699" name="Google Shape;15699;p46"/>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0" name="Google Shape;15700;p46"/>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1" name="Google Shape;15701;p46"/>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02" name="Google Shape;15702;p46"/>
          <p:cNvGrpSpPr/>
          <p:nvPr/>
        </p:nvGrpSpPr>
        <p:grpSpPr>
          <a:xfrm>
            <a:off x="6228583" y="3237664"/>
            <a:ext cx="446539" cy="303895"/>
            <a:chOff x="6228583" y="3237664"/>
            <a:chExt cx="446539" cy="303895"/>
          </a:xfrm>
        </p:grpSpPr>
        <p:sp>
          <p:nvSpPr>
            <p:cNvPr id="15703" name="Google Shape;15703;p46"/>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4" name="Google Shape;15704;p46"/>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5" name="Google Shape;15705;p46"/>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6" name="Google Shape;15706;p46"/>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7" name="Google Shape;15707;p46"/>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8" name="Google Shape;15708;p46"/>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9" name="Google Shape;15709;p46"/>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0" name="Google Shape;15710;p46"/>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1" name="Google Shape;15711;p46"/>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2" name="Google Shape;15712;p46"/>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3" name="Google Shape;15713;p46"/>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4" name="Google Shape;15714;p46"/>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5" name="Google Shape;15715;p46"/>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6" name="Google Shape;15716;p46"/>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7" name="Google Shape;15717;p46"/>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8" name="Google Shape;15718;p46"/>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9" name="Google Shape;15719;p46"/>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20" name="Google Shape;15720;p46"/>
          <p:cNvGrpSpPr/>
          <p:nvPr/>
        </p:nvGrpSpPr>
        <p:grpSpPr>
          <a:xfrm>
            <a:off x="865862" y="3207306"/>
            <a:ext cx="364483" cy="364896"/>
            <a:chOff x="865862" y="3207306"/>
            <a:chExt cx="364483" cy="364896"/>
          </a:xfrm>
        </p:grpSpPr>
        <p:sp>
          <p:nvSpPr>
            <p:cNvPr id="15721" name="Google Shape;15721;p46"/>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2" name="Google Shape;15722;p46"/>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3" name="Google Shape;15723;p46"/>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4" name="Google Shape;15724;p46"/>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5" name="Google Shape;15725;p46"/>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6" name="Google Shape;15726;p46"/>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7" name="Google Shape;15727;p46"/>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8" name="Google Shape;15728;p46"/>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9" name="Google Shape;15729;p46"/>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0" name="Google Shape;15730;p46"/>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1" name="Google Shape;15731;p46"/>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2" name="Google Shape;15732;p46"/>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3" name="Google Shape;15733;p46"/>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4" name="Google Shape;15734;p46"/>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35" name="Google Shape;15735;p46"/>
          <p:cNvGrpSpPr/>
          <p:nvPr/>
        </p:nvGrpSpPr>
        <p:grpSpPr>
          <a:xfrm>
            <a:off x="1404617" y="3226962"/>
            <a:ext cx="370169" cy="325966"/>
            <a:chOff x="1404617" y="3226962"/>
            <a:chExt cx="370169" cy="325966"/>
          </a:xfrm>
        </p:grpSpPr>
        <p:sp>
          <p:nvSpPr>
            <p:cNvPr id="15736" name="Google Shape;15736;p46"/>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7" name="Google Shape;15737;p46"/>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8" name="Google Shape;15738;p46"/>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9" name="Google Shape;15739;p46"/>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0" name="Google Shape;15740;p46"/>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1" name="Google Shape;15741;p46"/>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2" name="Google Shape;15742;p46"/>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3" name="Google Shape;15743;p46"/>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4" name="Google Shape;15744;p46"/>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45" name="Google Shape;15745;p46"/>
          <p:cNvGrpSpPr/>
          <p:nvPr/>
        </p:nvGrpSpPr>
        <p:grpSpPr>
          <a:xfrm>
            <a:off x="1954741" y="3212419"/>
            <a:ext cx="366389" cy="354481"/>
            <a:chOff x="1954741" y="3212419"/>
            <a:chExt cx="366389" cy="354481"/>
          </a:xfrm>
        </p:grpSpPr>
        <p:sp>
          <p:nvSpPr>
            <p:cNvPr id="15746" name="Google Shape;15746;p46"/>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7" name="Google Shape;15747;p46"/>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8" name="Google Shape;15748;p46"/>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9" name="Google Shape;15749;p46"/>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0" name="Google Shape;15750;p46"/>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1" name="Google Shape;15751;p46"/>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2" name="Google Shape;15752;p46"/>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53" name="Google Shape;15753;p46"/>
          <p:cNvGrpSpPr/>
          <p:nvPr/>
        </p:nvGrpSpPr>
        <p:grpSpPr>
          <a:xfrm>
            <a:off x="3043239" y="3215626"/>
            <a:ext cx="366008" cy="348670"/>
            <a:chOff x="3043239" y="3215626"/>
            <a:chExt cx="366008" cy="348670"/>
          </a:xfrm>
        </p:grpSpPr>
        <p:sp>
          <p:nvSpPr>
            <p:cNvPr id="15754" name="Google Shape;15754;p46"/>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5" name="Google Shape;15755;p46"/>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56" name="Google Shape;15756;p46"/>
          <p:cNvGrpSpPr/>
          <p:nvPr/>
        </p:nvGrpSpPr>
        <p:grpSpPr>
          <a:xfrm>
            <a:off x="4218333" y="3184982"/>
            <a:ext cx="209107" cy="383441"/>
            <a:chOff x="4218333" y="3184982"/>
            <a:chExt cx="209107" cy="383441"/>
          </a:xfrm>
        </p:grpSpPr>
        <p:sp>
          <p:nvSpPr>
            <p:cNvPr id="15757" name="Google Shape;15757;p46"/>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8" name="Google Shape;15758;p46"/>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759" name="Google Shape;15759;p46"/>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760" name="Google Shape;15760;p46"/>
          <p:cNvGrpSpPr/>
          <p:nvPr/>
        </p:nvGrpSpPr>
        <p:grpSpPr>
          <a:xfrm>
            <a:off x="6896644" y="3216007"/>
            <a:ext cx="322917" cy="347876"/>
            <a:chOff x="6896644" y="3216007"/>
            <a:chExt cx="322917" cy="347876"/>
          </a:xfrm>
        </p:grpSpPr>
        <p:sp>
          <p:nvSpPr>
            <p:cNvPr id="15761" name="Google Shape;15761;p46"/>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2" name="Google Shape;15762;p46"/>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3" name="Google Shape;15763;p46"/>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4" name="Google Shape;15764;p46"/>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5" name="Google Shape;15765;p46"/>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6" name="Google Shape;15766;p46"/>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7" name="Google Shape;15767;p46"/>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68" name="Google Shape;15768;p46"/>
          <p:cNvGrpSpPr/>
          <p:nvPr/>
        </p:nvGrpSpPr>
        <p:grpSpPr>
          <a:xfrm>
            <a:off x="7429366" y="3223183"/>
            <a:ext cx="334634" cy="333904"/>
            <a:chOff x="7429366" y="3223183"/>
            <a:chExt cx="334634" cy="333904"/>
          </a:xfrm>
        </p:grpSpPr>
        <p:sp>
          <p:nvSpPr>
            <p:cNvPr id="15769" name="Google Shape;15769;p46"/>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0" name="Google Shape;15770;p46"/>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771" name="Google Shape;15771;p46"/>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772" name="Google Shape;15772;p46"/>
          <p:cNvGrpSpPr/>
          <p:nvPr/>
        </p:nvGrpSpPr>
        <p:grpSpPr>
          <a:xfrm>
            <a:off x="5216456" y="3725484"/>
            <a:ext cx="356195" cy="265631"/>
            <a:chOff x="5216456" y="3725484"/>
            <a:chExt cx="356195" cy="265631"/>
          </a:xfrm>
        </p:grpSpPr>
        <p:sp>
          <p:nvSpPr>
            <p:cNvPr id="15773" name="Google Shape;15773;p46"/>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4" name="Google Shape;15774;p46"/>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75" name="Google Shape;15775;p46"/>
          <p:cNvGrpSpPr/>
          <p:nvPr/>
        </p:nvGrpSpPr>
        <p:grpSpPr>
          <a:xfrm>
            <a:off x="6849393" y="3733994"/>
            <a:ext cx="355053" cy="248038"/>
            <a:chOff x="6849393" y="3733994"/>
            <a:chExt cx="355053" cy="248038"/>
          </a:xfrm>
        </p:grpSpPr>
        <p:sp>
          <p:nvSpPr>
            <p:cNvPr id="15776" name="Google Shape;15776;p46"/>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7" name="Google Shape;15777;p46"/>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8" name="Google Shape;15778;p46"/>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9" name="Google Shape;15779;p46"/>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0" name="Google Shape;15780;p46"/>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81" name="Google Shape;15781;p46"/>
          <p:cNvGrpSpPr/>
          <p:nvPr/>
        </p:nvGrpSpPr>
        <p:grpSpPr>
          <a:xfrm>
            <a:off x="7918997" y="3714687"/>
            <a:ext cx="392110" cy="280207"/>
            <a:chOff x="7918997" y="3714687"/>
            <a:chExt cx="392110" cy="280207"/>
          </a:xfrm>
        </p:grpSpPr>
        <p:sp>
          <p:nvSpPr>
            <p:cNvPr id="15782" name="Google Shape;15782;p46"/>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3" name="Google Shape;15783;p46"/>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4" name="Google Shape;15784;p46"/>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5" name="Google Shape;15785;p46"/>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6" name="Google Shape;15786;p46"/>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787" name="Google Shape;15787;p46"/>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788" name="Google Shape;15788;p46"/>
          <p:cNvGrpSpPr/>
          <p:nvPr/>
        </p:nvGrpSpPr>
        <p:grpSpPr>
          <a:xfrm>
            <a:off x="1408777" y="3680964"/>
            <a:ext cx="357720" cy="355147"/>
            <a:chOff x="1408777" y="3680964"/>
            <a:chExt cx="357720" cy="355147"/>
          </a:xfrm>
        </p:grpSpPr>
        <p:sp>
          <p:nvSpPr>
            <p:cNvPr id="15789" name="Google Shape;15789;p46"/>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0" name="Google Shape;15790;p46"/>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1" name="Google Shape;15791;p46"/>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2" name="Google Shape;15792;p46"/>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3" name="Google Shape;15793;p46"/>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94" name="Google Shape;15794;p46"/>
          <p:cNvGrpSpPr/>
          <p:nvPr/>
        </p:nvGrpSpPr>
        <p:grpSpPr>
          <a:xfrm>
            <a:off x="1952836" y="3680964"/>
            <a:ext cx="357719" cy="355147"/>
            <a:chOff x="1952836" y="3680964"/>
            <a:chExt cx="357719" cy="355147"/>
          </a:xfrm>
        </p:grpSpPr>
        <p:sp>
          <p:nvSpPr>
            <p:cNvPr id="15795" name="Google Shape;15795;p46"/>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6" name="Google Shape;15796;p46"/>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7" name="Google Shape;15797;p46"/>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8" name="Google Shape;15798;p46"/>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9" name="Google Shape;15799;p46"/>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00" name="Google Shape;15800;p46"/>
          <p:cNvGrpSpPr/>
          <p:nvPr/>
        </p:nvGrpSpPr>
        <p:grpSpPr>
          <a:xfrm>
            <a:off x="2496894" y="3680964"/>
            <a:ext cx="357720" cy="355147"/>
            <a:chOff x="2496894" y="3680964"/>
            <a:chExt cx="357720" cy="355147"/>
          </a:xfrm>
        </p:grpSpPr>
        <p:sp>
          <p:nvSpPr>
            <p:cNvPr id="15801" name="Google Shape;15801;p46"/>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2" name="Google Shape;15802;p46"/>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3" name="Google Shape;15803;p46"/>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4" name="Google Shape;15804;p46"/>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5" name="Google Shape;15805;p46"/>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06" name="Google Shape;15806;p46"/>
          <p:cNvGrpSpPr/>
          <p:nvPr/>
        </p:nvGrpSpPr>
        <p:grpSpPr>
          <a:xfrm>
            <a:off x="3040984" y="3681059"/>
            <a:ext cx="356164" cy="355815"/>
            <a:chOff x="3040984" y="3681059"/>
            <a:chExt cx="356164" cy="355815"/>
          </a:xfrm>
        </p:grpSpPr>
        <p:sp>
          <p:nvSpPr>
            <p:cNvPr id="15807" name="Google Shape;15807;p46"/>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8" name="Google Shape;15808;p46"/>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9" name="Google Shape;15809;p46"/>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10" name="Google Shape;15810;p46"/>
          <p:cNvGrpSpPr/>
          <p:nvPr/>
        </p:nvGrpSpPr>
        <p:grpSpPr>
          <a:xfrm>
            <a:off x="3584280" y="3699191"/>
            <a:ext cx="358069" cy="317995"/>
            <a:chOff x="3584280" y="3699191"/>
            <a:chExt cx="358069" cy="317995"/>
          </a:xfrm>
        </p:grpSpPr>
        <p:sp>
          <p:nvSpPr>
            <p:cNvPr id="15811" name="Google Shape;15811;p46"/>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2" name="Google Shape;15812;p46"/>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3" name="Google Shape;15813;p46"/>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4" name="Google Shape;15814;p46"/>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15" name="Google Shape;15815;p46"/>
          <p:cNvGrpSpPr/>
          <p:nvPr/>
        </p:nvGrpSpPr>
        <p:grpSpPr>
          <a:xfrm>
            <a:off x="4129482" y="3681059"/>
            <a:ext cx="355402" cy="354291"/>
            <a:chOff x="4129482" y="3681059"/>
            <a:chExt cx="355402" cy="354291"/>
          </a:xfrm>
        </p:grpSpPr>
        <p:sp>
          <p:nvSpPr>
            <p:cNvPr id="15816" name="Google Shape;15816;p46"/>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7" name="Google Shape;15817;p46"/>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8" name="Google Shape;15818;p46"/>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9" name="Google Shape;15819;p46"/>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20" name="Google Shape;15820;p46"/>
          <p:cNvGrpSpPr/>
          <p:nvPr/>
        </p:nvGrpSpPr>
        <p:grpSpPr>
          <a:xfrm>
            <a:off x="4673540" y="3680297"/>
            <a:ext cx="355434" cy="355815"/>
            <a:chOff x="4673540" y="3680297"/>
            <a:chExt cx="355434" cy="355815"/>
          </a:xfrm>
        </p:grpSpPr>
        <p:sp>
          <p:nvSpPr>
            <p:cNvPr id="15821" name="Google Shape;15821;p46"/>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2" name="Google Shape;15822;p46"/>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3" name="Google Shape;15823;p46"/>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24" name="Google Shape;15824;p46"/>
          <p:cNvGrpSpPr/>
          <p:nvPr/>
        </p:nvGrpSpPr>
        <p:grpSpPr>
          <a:xfrm>
            <a:off x="5779408" y="3699191"/>
            <a:ext cx="317645" cy="318757"/>
            <a:chOff x="5779408" y="3699191"/>
            <a:chExt cx="317645" cy="318757"/>
          </a:xfrm>
        </p:grpSpPr>
        <p:sp>
          <p:nvSpPr>
            <p:cNvPr id="15825" name="Google Shape;15825;p46"/>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6" name="Google Shape;15826;p46"/>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827" name="Google Shape;15827;p46"/>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828" name="Google Shape;15828;p46"/>
          <p:cNvGrpSpPr/>
          <p:nvPr/>
        </p:nvGrpSpPr>
        <p:grpSpPr>
          <a:xfrm>
            <a:off x="7390435" y="3680868"/>
            <a:ext cx="372073" cy="355244"/>
            <a:chOff x="7390435" y="3680868"/>
            <a:chExt cx="372073" cy="355244"/>
          </a:xfrm>
        </p:grpSpPr>
        <p:sp>
          <p:nvSpPr>
            <p:cNvPr id="15829" name="Google Shape;15829;p46"/>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0" name="Google Shape;15830;p46"/>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1" name="Google Shape;15831;p46"/>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2" name="Google Shape;15832;p46"/>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3" name="Google Shape;15833;p46"/>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4" name="Google Shape;15834;p46"/>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35" name="Google Shape;15835;p46"/>
          <p:cNvGrpSpPr/>
          <p:nvPr/>
        </p:nvGrpSpPr>
        <p:grpSpPr>
          <a:xfrm>
            <a:off x="1421638" y="4125629"/>
            <a:ext cx="374709" cy="374010"/>
            <a:chOff x="1421638" y="4125629"/>
            <a:chExt cx="374709" cy="374010"/>
          </a:xfrm>
        </p:grpSpPr>
        <p:sp>
          <p:nvSpPr>
            <p:cNvPr id="15836" name="Google Shape;15836;p46"/>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7" name="Google Shape;15837;p46"/>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38" name="Google Shape;15838;p46"/>
          <p:cNvGrpSpPr/>
          <p:nvPr/>
        </p:nvGrpSpPr>
        <p:grpSpPr>
          <a:xfrm>
            <a:off x="1973254" y="4156304"/>
            <a:ext cx="357720" cy="342192"/>
            <a:chOff x="1973254" y="4156304"/>
            <a:chExt cx="357720" cy="342192"/>
          </a:xfrm>
        </p:grpSpPr>
        <p:sp>
          <p:nvSpPr>
            <p:cNvPr id="15839" name="Google Shape;15839;p46"/>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0" name="Google Shape;15840;p46"/>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1" name="Google Shape;15841;p46"/>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2" name="Google Shape;15842;p46"/>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3" name="Google Shape;15843;p46"/>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4" name="Google Shape;15844;p46"/>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45" name="Google Shape;15845;p46"/>
          <p:cNvGrpSpPr/>
          <p:nvPr/>
        </p:nvGrpSpPr>
        <p:grpSpPr>
          <a:xfrm>
            <a:off x="2523759" y="4135505"/>
            <a:ext cx="341049" cy="340318"/>
            <a:chOff x="2523759" y="4135505"/>
            <a:chExt cx="341049" cy="340318"/>
          </a:xfrm>
        </p:grpSpPr>
        <p:sp>
          <p:nvSpPr>
            <p:cNvPr id="15846" name="Google Shape;15846;p46"/>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7" name="Google Shape;15847;p46"/>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48" name="Google Shape;15848;p46"/>
          <p:cNvGrpSpPr/>
          <p:nvPr/>
        </p:nvGrpSpPr>
        <p:grpSpPr>
          <a:xfrm>
            <a:off x="3040603" y="4130360"/>
            <a:ext cx="392079" cy="350353"/>
            <a:chOff x="3040603" y="4130360"/>
            <a:chExt cx="392079" cy="350353"/>
          </a:xfrm>
        </p:grpSpPr>
        <p:sp>
          <p:nvSpPr>
            <p:cNvPr id="15849" name="Google Shape;15849;p46"/>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0" name="Google Shape;15850;p46"/>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1" name="Google Shape;15851;p46"/>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2" name="Google Shape;15852;p46"/>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3" name="Google Shape;15853;p46"/>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4" name="Google Shape;15854;p46"/>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5" name="Google Shape;15855;p46"/>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6" name="Google Shape;15856;p46"/>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7" name="Google Shape;15857;p46"/>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8" name="Google Shape;15858;p46"/>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59" name="Google Shape;15859;p46"/>
          <p:cNvGrpSpPr/>
          <p:nvPr/>
        </p:nvGrpSpPr>
        <p:grpSpPr>
          <a:xfrm>
            <a:off x="3662144" y="4135505"/>
            <a:ext cx="232954" cy="340318"/>
            <a:chOff x="3662144" y="4135505"/>
            <a:chExt cx="232954" cy="340318"/>
          </a:xfrm>
        </p:grpSpPr>
        <p:sp>
          <p:nvSpPr>
            <p:cNvPr id="15860" name="Google Shape;15860;p46"/>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1" name="Google Shape;15861;p46"/>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2" name="Google Shape;15862;p46"/>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3" name="Google Shape;15863;p46"/>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64" name="Google Shape;15864;p46"/>
          <p:cNvGrpSpPr/>
          <p:nvPr/>
        </p:nvGrpSpPr>
        <p:grpSpPr>
          <a:xfrm>
            <a:off x="4149138" y="4121151"/>
            <a:ext cx="344065" cy="368644"/>
            <a:chOff x="4149138" y="4121151"/>
            <a:chExt cx="344065" cy="368644"/>
          </a:xfrm>
        </p:grpSpPr>
        <p:sp>
          <p:nvSpPr>
            <p:cNvPr id="15865" name="Google Shape;15865;p46"/>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6" name="Google Shape;15866;p46"/>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7" name="Google Shape;15867;p46"/>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8" name="Google Shape;15868;p46"/>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9" name="Google Shape;15869;p46"/>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0" name="Google Shape;15870;p46"/>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1" name="Google Shape;15871;p46"/>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2" name="Google Shape;15872;p46"/>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3" name="Google Shape;15873;p46"/>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4" name="Google Shape;15874;p46"/>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5" name="Google Shape;15875;p46"/>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6" name="Google Shape;15876;p46"/>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877" name="Google Shape;15877;p46"/>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878" name="Google Shape;15878;p46"/>
          <p:cNvGrpSpPr/>
          <p:nvPr/>
        </p:nvGrpSpPr>
        <p:grpSpPr>
          <a:xfrm>
            <a:off x="5206262" y="4174817"/>
            <a:ext cx="397763" cy="262805"/>
            <a:chOff x="5206262" y="4174817"/>
            <a:chExt cx="397763" cy="262805"/>
          </a:xfrm>
        </p:grpSpPr>
        <p:sp>
          <p:nvSpPr>
            <p:cNvPr id="15879" name="Google Shape;15879;p46"/>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0" name="Google Shape;15880;p46"/>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1" name="Google Shape;15881;p46"/>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2" name="Google Shape;15882;p46"/>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3" name="Google Shape;15883;p46"/>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4" name="Google Shape;15884;p46"/>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5" name="Google Shape;15885;p46"/>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86" name="Google Shape;15886;p46"/>
          <p:cNvGrpSpPr/>
          <p:nvPr/>
        </p:nvGrpSpPr>
        <p:grpSpPr>
          <a:xfrm>
            <a:off x="5727616" y="4204699"/>
            <a:ext cx="440505" cy="290018"/>
            <a:chOff x="5727616" y="4204699"/>
            <a:chExt cx="440505" cy="290018"/>
          </a:xfrm>
        </p:grpSpPr>
        <p:sp>
          <p:nvSpPr>
            <p:cNvPr id="15887" name="Google Shape;15887;p46"/>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8" name="Google Shape;15888;p46"/>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9" name="Google Shape;15889;p46"/>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0" name="Google Shape;15890;p46"/>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1" name="Google Shape;15891;p46"/>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2" name="Google Shape;15892;p46"/>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3" name="Google Shape;15893;p46"/>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4" name="Google Shape;15894;p46"/>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95" name="Google Shape;15895;p46"/>
          <p:cNvGrpSpPr/>
          <p:nvPr/>
        </p:nvGrpSpPr>
        <p:grpSpPr>
          <a:xfrm>
            <a:off x="6410063" y="4135124"/>
            <a:ext cx="159950" cy="364516"/>
            <a:chOff x="6410063" y="4135124"/>
            <a:chExt cx="159950" cy="364516"/>
          </a:xfrm>
        </p:grpSpPr>
        <p:sp>
          <p:nvSpPr>
            <p:cNvPr id="15896" name="Google Shape;15896;p46"/>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7" name="Google Shape;15897;p46"/>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8" name="Google Shape;15898;p46"/>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9" name="Google Shape;15899;p46"/>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00" name="Google Shape;15900;p46"/>
          <p:cNvGrpSpPr/>
          <p:nvPr/>
        </p:nvGrpSpPr>
        <p:grpSpPr>
          <a:xfrm>
            <a:off x="6924652" y="4135505"/>
            <a:ext cx="214379" cy="364134"/>
            <a:chOff x="6924652" y="4135505"/>
            <a:chExt cx="214379" cy="364134"/>
          </a:xfrm>
        </p:grpSpPr>
        <p:sp>
          <p:nvSpPr>
            <p:cNvPr id="15901" name="Google Shape;15901;p46"/>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2" name="Google Shape;15902;p46"/>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3" name="Google Shape;15903;p46"/>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4" name="Google Shape;15904;p46"/>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05" name="Google Shape;15905;p46"/>
          <p:cNvGrpSpPr/>
          <p:nvPr/>
        </p:nvGrpSpPr>
        <p:grpSpPr>
          <a:xfrm>
            <a:off x="7384751" y="4147984"/>
            <a:ext cx="380012" cy="351274"/>
            <a:chOff x="7384751" y="4147984"/>
            <a:chExt cx="380012" cy="351274"/>
          </a:xfrm>
        </p:grpSpPr>
        <p:sp>
          <p:nvSpPr>
            <p:cNvPr id="15906" name="Google Shape;15906;p46"/>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7" name="Google Shape;15907;p46"/>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8" name="Google Shape;15908;p46"/>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9" name="Google Shape;15909;p46"/>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0" name="Google Shape;15910;p46"/>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14" name="Shape 15914"/>
        <p:cNvGrpSpPr/>
        <p:nvPr/>
      </p:nvGrpSpPr>
      <p:grpSpPr>
        <a:xfrm>
          <a:off x="0" y="0"/>
          <a:ext cx="0" cy="0"/>
          <a:chOff x="0" y="0"/>
          <a:chExt cx="0" cy="0"/>
        </a:xfrm>
      </p:grpSpPr>
      <p:sp>
        <p:nvSpPr>
          <p:cNvPr id="15915" name="Google Shape;15915;p47"/>
          <p:cNvSpPr txBox="1"/>
          <p:nvPr>
            <p:ph idx="4294967295" type="title"/>
          </p:nvPr>
        </p:nvSpPr>
        <p:spPr>
          <a:xfrm>
            <a:off x="849675" y="9479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916" name="Google Shape;15916;p47"/>
          <p:cNvSpPr txBox="1"/>
          <p:nvPr>
            <p:ph idx="4294967295" type="title"/>
          </p:nvPr>
        </p:nvSpPr>
        <p:spPr>
          <a:xfrm>
            <a:off x="4858400" y="9479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5917" name="Google Shape;15917;p47"/>
          <p:cNvGrpSpPr/>
          <p:nvPr/>
        </p:nvGrpSpPr>
        <p:grpSpPr>
          <a:xfrm>
            <a:off x="1989449" y="4282269"/>
            <a:ext cx="374774" cy="346073"/>
            <a:chOff x="1989449" y="4282269"/>
            <a:chExt cx="374774" cy="346073"/>
          </a:xfrm>
        </p:grpSpPr>
        <p:sp>
          <p:nvSpPr>
            <p:cNvPr id="15918" name="Google Shape;15918;p47"/>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9" name="Google Shape;15919;p47"/>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0" name="Google Shape;15920;p47"/>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1" name="Google Shape;15921;p47"/>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2" name="Google Shape;15922;p47"/>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23" name="Google Shape;15923;p47"/>
          <p:cNvGrpSpPr/>
          <p:nvPr/>
        </p:nvGrpSpPr>
        <p:grpSpPr>
          <a:xfrm>
            <a:off x="2487439" y="4280740"/>
            <a:ext cx="198775" cy="348972"/>
            <a:chOff x="2487439" y="4280740"/>
            <a:chExt cx="198775" cy="348972"/>
          </a:xfrm>
        </p:grpSpPr>
        <p:sp>
          <p:nvSpPr>
            <p:cNvPr id="15924" name="Google Shape;15924;p47"/>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5" name="Google Shape;15925;p47"/>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6" name="Google Shape;15926;p47"/>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7" name="Google Shape;15927;p47"/>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28" name="Google Shape;15928;p47"/>
          <p:cNvGrpSpPr/>
          <p:nvPr/>
        </p:nvGrpSpPr>
        <p:grpSpPr>
          <a:xfrm>
            <a:off x="2810958" y="4273923"/>
            <a:ext cx="353145" cy="361873"/>
            <a:chOff x="2810958" y="4273923"/>
            <a:chExt cx="353145" cy="361873"/>
          </a:xfrm>
        </p:grpSpPr>
        <p:sp>
          <p:nvSpPr>
            <p:cNvPr id="15929" name="Google Shape;15929;p47"/>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0" name="Google Shape;15930;p47"/>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1" name="Google Shape;15931;p47"/>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2" name="Google Shape;15932;p47"/>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3" name="Google Shape;15933;p47"/>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4" name="Google Shape;15934;p47"/>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5" name="Google Shape;15935;p47"/>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36" name="Google Shape;15936;p47"/>
          <p:cNvGrpSpPr/>
          <p:nvPr/>
        </p:nvGrpSpPr>
        <p:grpSpPr>
          <a:xfrm>
            <a:off x="6275635" y="4282651"/>
            <a:ext cx="209383" cy="366778"/>
            <a:chOff x="6275635" y="4282651"/>
            <a:chExt cx="209383" cy="366778"/>
          </a:xfrm>
        </p:grpSpPr>
        <p:sp>
          <p:nvSpPr>
            <p:cNvPr id="15937" name="Google Shape;15937;p47"/>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8" name="Google Shape;15938;p47"/>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39" name="Google Shape;15939;p47"/>
          <p:cNvGrpSpPr/>
          <p:nvPr/>
        </p:nvGrpSpPr>
        <p:grpSpPr>
          <a:xfrm>
            <a:off x="6701186" y="4283033"/>
            <a:ext cx="280292" cy="366396"/>
            <a:chOff x="6701186" y="4283033"/>
            <a:chExt cx="280292" cy="366396"/>
          </a:xfrm>
        </p:grpSpPr>
        <p:sp>
          <p:nvSpPr>
            <p:cNvPr id="15940" name="Google Shape;15940;p47"/>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1" name="Google Shape;15941;p47"/>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42" name="Google Shape;15942;p47"/>
          <p:cNvGrpSpPr/>
          <p:nvPr/>
        </p:nvGrpSpPr>
        <p:grpSpPr>
          <a:xfrm>
            <a:off x="2609571" y="3824958"/>
            <a:ext cx="373627" cy="347347"/>
            <a:chOff x="2609571" y="3824958"/>
            <a:chExt cx="373627" cy="347347"/>
          </a:xfrm>
        </p:grpSpPr>
        <p:sp>
          <p:nvSpPr>
            <p:cNvPr id="15943" name="Google Shape;15943;p47"/>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4" name="Google Shape;15944;p47"/>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945" name="Google Shape;15945;p47"/>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946" name="Google Shape;15946;p47"/>
          <p:cNvGrpSpPr/>
          <p:nvPr/>
        </p:nvGrpSpPr>
        <p:grpSpPr>
          <a:xfrm>
            <a:off x="916127" y="3807056"/>
            <a:ext cx="221902" cy="380795"/>
            <a:chOff x="916127" y="3807056"/>
            <a:chExt cx="221902" cy="380795"/>
          </a:xfrm>
        </p:grpSpPr>
        <p:sp>
          <p:nvSpPr>
            <p:cNvPr id="15947" name="Google Shape;15947;p47"/>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8" name="Google Shape;15948;p47"/>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9" name="Google Shape;15949;p47"/>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0" name="Google Shape;15950;p47"/>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951" name="Google Shape;15951;p47"/>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2" name="Google Shape;15952;p47"/>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953" name="Google Shape;15953;p47"/>
          <p:cNvGrpSpPr/>
          <p:nvPr/>
        </p:nvGrpSpPr>
        <p:grpSpPr>
          <a:xfrm>
            <a:off x="3513010" y="3816134"/>
            <a:ext cx="362223" cy="361108"/>
            <a:chOff x="3513010" y="3816134"/>
            <a:chExt cx="362223" cy="361108"/>
          </a:xfrm>
        </p:grpSpPr>
        <p:sp>
          <p:nvSpPr>
            <p:cNvPr id="15954" name="Google Shape;15954;p47"/>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5" name="Google Shape;15955;p47"/>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6" name="Google Shape;15956;p47"/>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7" name="Google Shape;15957;p47"/>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58" name="Google Shape;15958;p47"/>
          <p:cNvGrpSpPr/>
          <p:nvPr/>
        </p:nvGrpSpPr>
        <p:grpSpPr>
          <a:xfrm>
            <a:off x="3950316" y="3820307"/>
            <a:ext cx="369805" cy="353782"/>
            <a:chOff x="3950316" y="3820307"/>
            <a:chExt cx="369805" cy="353782"/>
          </a:xfrm>
        </p:grpSpPr>
        <p:sp>
          <p:nvSpPr>
            <p:cNvPr id="15959" name="Google Shape;15959;p47"/>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0" name="Google Shape;15960;p47"/>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1" name="Google Shape;15961;p47"/>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2" name="Google Shape;15962;p47"/>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63" name="Google Shape;15963;p47"/>
          <p:cNvGrpSpPr/>
          <p:nvPr/>
        </p:nvGrpSpPr>
        <p:grpSpPr>
          <a:xfrm>
            <a:off x="1761909" y="3811961"/>
            <a:ext cx="307974" cy="371716"/>
            <a:chOff x="1761909" y="3811961"/>
            <a:chExt cx="307974" cy="371716"/>
          </a:xfrm>
        </p:grpSpPr>
        <p:sp>
          <p:nvSpPr>
            <p:cNvPr id="15964" name="Google Shape;15964;p47"/>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5" name="Google Shape;15965;p47"/>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6" name="Google Shape;15966;p47"/>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7" name="Google Shape;15967;p47"/>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8" name="Google Shape;15968;p47"/>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9" name="Google Shape;15969;p47"/>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0" name="Google Shape;15970;p47"/>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1" name="Google Shape;15971;p47"/>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2" name="Google Shape;15972;p47"/>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3" name="Google Shape;15973;p47"/>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74" name="Google Shape;15974;p47"/>
          <p:cNvGrpSpPr/>
          <p:nvPr/>
        </p:nvGrpSpPr>
        <p:grpSpPr>
          <a:xfrm>
            <a:off x="5373342" y="3808935"/>
            <a:ext cx="231395" cy="353145"/>
            <a:chOff x="5373342" y="3808935"/>
            <a:chExt cx="231395" cy="353145"/>
          </a:xfrm>
        </p:grpSpPr>
        <p:sp>
          <p:nvSpPr>
            <p:cNvPr id="15975" name="Google Shape;15975;p47"/>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6" name="Google Shape;15976;p47"/>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7" name="Google Shape;15977;p47"/>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8" name="Google Shape;15978;p47"/>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9" name="Google Shape;15979;p47"/>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0" name="Google Shape;15980;p47"/>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1" name="Google Shape;15981;p47"/>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2" name="Google Shape;15982;p47"/>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3" name="Google Shape;15983;p47"/>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984" name="Google Shape;15984;p47"/>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985" name="Google Shape;15985;p47"/>
          <p:cNvGrpSpPr/>
          <p:nvPr/>
        </p:nvGrpSpPr>
        <p:grpSpPr>
          <a:xfrm>
            <a:off x="5833775" y="3809445"/>
            <a:ext cx="235185" cy="352252"/>
            <a:chOff x="5833775" y="3809445"/>
            <a:chExt cx="235185" cy="352252"/>
          </a:xfrm>
        </p:grpSpPr>
        <p:sp>
          <p:nvSpPr>
            <p:cNvPr id="15986" name="Google Shape;15986;p47"/>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7" name="Google Shape;15987;p47"/>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8" name="Google Shape;15988;p47"/>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89" name="Google Shape;15989;p47"/>
          <p:cNvGrpSpPr/>
          <p:nvPr/>
        </p:nvGrpSpPr>
        <p:grpSpPr>
          <a:xfrm>
            <a:off x="4942472" y="3809318"/>
            <a:ext cx="238976" cy="352762"/>
            <a:chOff x="4942472" y="3809318"/>
            <a:chExt cx="238976" cy="352762"/>
          </a:xfrm>
        </p:grpSpPr>
        <p:sp>
          <p:nvSpPr>
            <p:cNvPr id="15990" name="Google Shape;15990;p47"/>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1" name="Google Shape;15991;p47"/>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2" name="Google Shape;15992;p47"/>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3" name="Google Shape;15993;p47"/>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4" name="Google Shape;15994;p47"/>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5" name="Google Shape;15995;p47"/>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6" name="Google Shape;15996;p47"/>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97" name="Google Shape;15997;p47"/>
          <p:cNvGrpSpPr/>
          <p:nvPr/>
        </p:nvGrpSpPr>
        <p:grpSpPr>
          <a:xfrm>
            <a:off x="6266525" y="3807788"/>
            <a:ext cx="260223" cy="353527"/>
            <a:chOff x="6266525" y="3807788"/>
            <a:chExt cx="260223" cy="353527"/>
          </a:xfrm>
        </p:grpSpPr>
        <p:sp>
          <p:nvSpPr>
            <p:cNvPr id="15998" name="Google Shape;15998;p47"/>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9" name="Google Shape;15999;p47"/>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0" name="Google Shape;16000;p47"/>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1" name="Google Shape;16001;p47"/>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002" name="Google Shape;16002;p47"/>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003" name="Google Shape;16003;p47"/>
          <p:cNvGrpSpPr/>
          <p:nvPr/>
        </p:nvGrpSpPr>
        <p:grpSpPr>
          <a:xfrm>
            <a:off x="7184363" y="3809604"/>
            <a:ext cx="202184" cy="352762"/>
            <a:chOff x="7184363" y="3809604"/>
            <a:chExt cx="202184" cy="352762"/>
          </a:xfrm>
        </p:grpSpPr>
        <p:sp>
          <p:nvSpPr>
            <p:cNvPr id="16004" name="Google Shape;16004;p47"/>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5" name="Google Shape;16005;p47"/>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06" name="Google Shape;16006;p47"/>
          <p:cNvGrpSpPr/>
          <p:nvPr/>
        </p:nvGrpSpPr>
        <p:grpSpPr>
          <a:xfrm>
            <a:off x="7571624" y="3808935"/>
            <a:ext cx="292047" cy="352762"/>
            <a:chOff x="7571624" y="3808935"/>
            <a:chExt cx="292047" cy="352762"/>
          </a:xfrm>
        </p:grpSpPr>
        <p:sp>
          <p:nvSpPr>
            <p:cNvPr id="16007" name="Google Shape;16007;p47"/>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8" name="Google Shape;16008;p47"/>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9" name="Google Shape;16009;p47"/>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0" name="Google Shape;16010;p47"/>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1" name="Google Shape;16011;p47"/>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2" name="Google Shape;16012;p47"/>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13" name="Google Shape;16013;p47"/>
          <p:cNvGrpSpPr/>
          <p:nvPr/>
        </p:nvGrpSpPr>
        <p:grpSpPr>
          <a:xfrm>
            <a:off x="2174559" y="3356116"/>
            <a:ext cx="364135" cy="359930"/>
            <a:chOff x="2174559" y="3356116"/>
            <a:chExt cx="364135" cy="359930"/>
          </a:xfrm>
        </p:grpSpPr>
        <p:sp>
          <p:nvSpPr>
            <p:cNvPr id="16014" name="Google Shape;16014;p47"/>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5" name="Google Shape;16015;p47"/>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16" name="Google Shape;16016;p47"/>
          <p:cNvGrpSpPr/>
          <p:nvPr/>
        </p:nvGrpSpPr>
        <p:grpSpPr>
          <a:xfrm>
            <a:off x="1731934" y="3355639"/>
            <a:ext cx="368371" cy="361554"/>
            <a:chOff x="1731934" y="3355639"/>
            <a:chExt cx="368371" cy="361554"/>
          </a:xfrm>
        </p:grpSpPr>
        <p:sp>
          <p:nvSpPr>
            <p:cNvPr id="16017" name="Google Shape;16017;p47"/>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8" name="Google Shape;16018;p47"/>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19" name="Google Shape;16019;p47"/>
          <p:cNvGrpSpPr/>
          <p:nvPr/>
        </p:nvGrpSpPr>
        <p:grpSpPr>
          <a:xfrm>
            <a:off x="3990517" y="3354173"/>
            <a:ext cx="279559" cy="363402"/>
            <a:chOff x="3990517" y="3354173"/>
            <a:chExt cx="279559" cy="363402"/>
          </a:xfrm>
        </p:grpSpPr>
        <p:sp>
          <p:nvSpPr>
            <p:cNvPr id="16020" name="Google Shape;16020;p47"/>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1" name="Google Shape;16021;p47"/>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2" name="Google Shape;16022;p47"/>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23" name="Google Shape;16023;p47"/>
          <p:cNvGrpSpPr/>
          <p:nvPr/>
        </p:nvGrpSpPr>
        <p:grpSpPr>
          <a:xfrm>
            <a:off x="3497847" y="3417374"/>
            <a:ext cx="379680" cy="237606"/>
            <a:chOff x="3497847" y="3417374"/>
            <a:chExt cx="379680" cy="237606"/>
          </a:xfrm>
        </p:grpSpPr>
        <p:sp>
          <p:nvSpPr>
            <p:cNvPr id="16024" name="Google Shape;16024;p47"/>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5" name="Google Shape;16025;p47"/>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6" name="Google Shape;16026;p47"/>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7" name="Google Shape;16027;p47"/>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28" name="Google Shape;16028;p47"/>
          <p:cNvGrpSpPr/>
          <p:nvPr/>
        </p:nvGrpSpPr>
        <p:grpSpPr>
          <a:xfrm>
            <a:off x="2612597" y="3367075"/>
            <a:ext cx="376271" cy="337982"/>
            <a:chOff x="2612597" y="3367075"/>
            <a:chExt cx="376271" cy="337982"/>
          </a:xfrm>
        </p:grpSpPr>
        <p:sp>
          <p:nvSpPr>
            <p:cNvPr id="16029" name="Google Shape;16029;p47"/>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0" name="Google Shape;16030;p47"/>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31" name="Google Shape;16031;p47"/>
          <p:cNvGrpSpPr/>
          <p:nvPr/>
        </p:nvGrpSpPr>
        <p:grpSpPr>
          <a:xfrm>
            <a:off x="3071914" y="3364431"/>
            <a:ext cx="343652" cy="342505"/>
            <a:chOff x="3071914" y="3364431"/>
            <a:chExt cx="343652" cy="342505"/>
          </a:xfrm>
        </p:grpSpPr>
        <p:sp>
          <p:nvSpPr>
            <p:cNvPr id="16032" name="Google Shape;16032;p47"/>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3" name="Google Shape;16033;p47"/>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4" name="Google Shape;16034;p47"/>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5" name="Google Shape;16035;p47"/>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6" name="Google Shape;16036;p47"/>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37" name="Google Shape;16037;p47"/>
          <p:cNvGrpSpPr/>
          <p:nvPr/>
        </p:nvGrpSpPr>
        <p:grpSpPr>
          <a:xfrm>
            <a:off x="897141" y="3359875"/>
            <a:ext cx="257962" cy="352762"/>
            <a:chOff x="897141" y="3359875"/>
            <a:chExt cx="257962" cy="352762"/>
          </a:xfrm>
        </p:grpSpPr>
        <p:sp>
          <p:nvSpPr>
            <p:cNvPr id="16038" name="Google Shape;16038;p47"/>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9" name="Google Shape;16039;p47"/>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0" name="Google Shape;16040;p47"/>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1" name="Google Shape;16041;p47"/>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2" name="Google Shape;16042;p47"/>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3" name="Google Shape;16043;p47"/>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4" name="Google Shape;16044;p47"/>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5" name="Google Shape;16045;p47"/>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46" name="Google Shape;16046;p47"/>
          <p:cNvGrpSpPr/>
          <p:nvPr/>
        </p:nvGrpSpPr>
        <p:grpSpPr>
          <a:xfrm>
            <a:off x="1333682" y="3344330"/>
            <a:ext cx="271214" cy="383088"/>
            <a:chOff x="1333682" y="3344330"/>
            <a:chExt cx="271214" cy="383088"/>
          </a:xfrm>
        </p:grpSpPr>
        <p:sp>
          <p:nvSpPr>
            <p:cNvPr id="16047" name="Google Shape;16047;p47"/>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8" name="Google Shape;16048;p47"/>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9" name="Google Shape;16049;p47"/>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0" name="Google Shape;16050;p47"/>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1" name="Google Shape;16051;p47"/>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2" name="Google Shape;16052;p47"/>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3" name="Google Shape;16053;p47"/>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4" name="Google Shape;16054;p47"/>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5" name="Google Shape;16055;p47"/>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6" name="Google Shape;16056;p47"/>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7" name="Google Shape;16057;p47"/>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58" name="Google Shape;16058;p47"/>
          <p:cNvGrpSpPr/>
          <p:nvPr/>
        </p:nvGrpSpPr>
        <p:grpSpPr>
          <a:xfrm>
            <a:off x="6664394" y="3346974"/>
            <a:ext cx="353113" cy="351998"/>
            <a:chOff x="6664394" y="3346974"/>
            <a:chExt cx="353113" cy="351998"/>
          </a:xfrm>
        </p:grpSpPr>
        <p:sp>
          <p:nvSpPr>
            <p:cNvPr id="16059" name="Google Shape;16059;p47"/>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0" name="Google Shape;16060;p47"/>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1" name="Google Shape;16061;p47"/>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2" name="Google Shape;16062;p47"/>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3" name="Google Shape;16063;p47"/>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64" name="Google Shape;16064;p47"/>
          <p:cNvGrpSpPr/>
          <p:nvPr/>
        </p:nvGrpSpPr>
        <p:grpSpPr>
          <a:xfrm>
            <a:off x="849741" y="1959307"/>
            <a:ext cx="399398" cy="375443"/>
            <a:chOff x="849741" y="1959307"/>
            <a:chExt cx="399398" cy="375443"/>
          </a:xfrm>
        </p:grpSpPr>
        <p:sp>
          <p:nvSpPr>
            <p:cNvPr id="16065" name="Google Shape;16065;p47"/>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6" name="Google Shape;16066;p47"/>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67" name="Google Shape;16067;p47"/>
          <p:cNvGrpSpPr/>
          <p:nvPr/>
        </p:nvGrpSpPr>
        <p:grpSpPr>
          <a:xfrm>
            <a:off x="1284212" y="1963766"/>
            <a:ext cx="379489" cy="366046"/>
            <a:chOff x="1284212" y="1963766"/>
            <a:chExt cx="379489" cy="366046"/>
          </a:xfrm>
        </p:grpSpPr>
        <p:sp>
          <p:nvSpPr>
            <p:cNvPr id="16068" name="Google Shape;16068;p47"/>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9" name="Google Shape;16069;p47"/>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70" name="Google Shape;16070;p47"/>
          <p:cNvGrpSpPr/>
          <p:nvPr/>
        </p:nvGrpSpPr>
        <p:grpSpPr>
          <a:xfrm>
            <a:off x="3037766" y="1969564"/>
            <a:ext cx="370219" cy="354928"/>
            <a:chOff x="3037766" y="1969564"/>
            <a:chExt cx="370219" cy="354928"/>
          </a:xfrm>
        </p:grpSpPr>
        <p:sp>
          <p:nvSpPr>
            <p:cNvPr id="16071" name="Google Shape;16071;p47"/>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2" name="Google Shape;16072;p47"/>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3" name="Google Shape;16073;p47"/>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4" name="Google Shape;16074;p47"/>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75" name="Google Shape;16075;p47"/>
          <p:cNvGrpSpPr/>
          <p:nvPr/>
        </p:nvGrpSpPr>
        <p:grpSpPr>
          <a:xfrm>
            <a:off x="3982553" y="1971730"/>
            <a:ext cx="304566" cy="350501"/>
            <a:chOff x="3982553" y="1971730"/>
            <a:chExt cx="304566" cy="350501"/>
          </a:xfrm>
        </p:grpSpPr>
        <p:sp>
          <p:nvSpPr>
            <p:cNvPr id="16076" name="Google Shape;16076;p47"/>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7" name="Google Shape;16077;p47"/>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78" name="Google Shape;16078;p47"/>
          <p:cNvGrpSpPr/>
          <p:nvPr/>
        </p:nvGrpSpPr>
        <p:grpSpPr>
          <a:xfrm>
            <a:off x="2567841" y="1994124"/>
            <a:ext cx="399812" cy="306477"/>
            <a:chOff x="2567841" y="1994124"/>
            <a:chExt cx="399812" cy="306477"/>
          </a:xfrm>
        </p:grpSpPr>
        <p:sp>
          <p:nvSpPr>
            <p:cNvPr id="16079" name="Google Shape;16079;p47"/>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0" name="Google Shape;16080;p47"/>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1" name="Google Shape;16081;p47"/>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82" name="Google Shape;16082;p47"/>
          <p:cNvGrpSpPr/>
          <p:nvPr/>
        </p:nvGrpSpPr>
        <p:grpSpPr>
          <a:xfrm>
            <a:off x="2212084" y="1960358"/>
            <a:ext cx="324698" cy="372863"/>
            <a:chOff x="2212084" y="1960358"/>
            <a:chExt cx="324698" cy="372863"/>
          </a:xfrm>
        </p:grpSpPr>
        <p:sp>
          <p:nvSpPr>
            <p:cNvPr id="16083" name="Google Shape;16083;p47"/>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4" name="Google Shape;16084;p47"/>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5" name="Google Shape;16085;p47"/>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86" name="Google Shape;16086;p47"/>
          <p:cNvGrpSpPr/>
          <p:nvPr/>
        </p:nvGrpSpPr>
        <p:grpSpPr>
          <a:xfrm>
            <a:off x="1805901" y="1960358"/>
            <a:ext cx="284847" cy="373627"/>
            <a:chOff x="1805901" y="1960358"/>
            <a:chExt cx="284847" cy="373627"/>
          </a:xfrm>
        </p:grpSpPr>
        <p:sp>
          <p:nvSpPr>
            <p:cNvPr id="16087" name="Google Shape;16087;p47"/>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8" name="Google Shape;16088;p47"/>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089" name="Google Shape;16089;p47"/>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0" name="Google Shape;16090;p47"/>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1" name="Google Shape;16091;p47"/>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092" name="Google Shape;16092;p47"/>
          <p:cNvGrpSpPr/>
          <p:nvPr/>
        </p:nvGrpSpPr>
        <p:grpSpPr>
          <a:xfrm>
            <a:off x="6656812" y="2029388"/>
            <a:ext cx="368690" cy="245793"/>
            <a:chOff x="6656812" y="2029388"/>
            <a:chExt cx="368690" cy="245793"/>
          </a:xfrm>
        </p:grpSpPr>
        <p:sp>
          <p:nvSpPr>
            <p:cNvPr id="16093" name="Google Shape;16093;p47"/>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4" name="Google Shape;16094;p47"/>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5" name="Google Shape;16095;p47"/>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6" name="Google Shape;16096;p47"/>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7" name="Google Shape;16097;p47"/>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8" name="Google Shape;16098;p47"/>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9" name="Google Shape;16099;p47"/>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0" name="Google Shape;16100;p47"/>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1" name="Google Shape;16101;p47"/>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2" name="Google Shape;16102;p47"/>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03" name="Google Shape;16103;p47"/>
          <p:cNvGrpSpPr/>
          <p:nvPr/>
        </p:nvGrpSpPr>
        <p:grpSpPr>
          <a:xfrm>
            <a:off x="4869651" y="2012218"/>
            <a:ext cx="376654" cy="281566"/>
            <a:chOff x="4869651" y="2012218"/>
            <a:chExt cx="376654" cy="281566"/>
          </a:xfrm>
        </p:grpSpPr>
        <p:sp>
          <p:nvSpPr>
            <p:cNvPr id="16104" name="Google Shape;16104;p47"/>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5" name="Google Shape;16105;p47"/>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6" name="Google Shape;16106;p47"/>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7" name="Google Shape;16107;p47"/>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08" name="Google Shape;16108;p47"/>
          <p:cNvGrpSpPr/>
          <p:nvPr/>
        </p:nvGrpSpPr>
        <p:grpSpPr>
          <a:xfrm>
            <a:off x="5306224" y="2012313"/>
            <a:ext cx="367925" cy="281694"/>
            <a:chOff x="5306224" y="2012313"/>
            <a:chExt cx="367925" cy="281694"/>
          </a:xfrm>
        </p:grpSpPr>
        <p:sp>
          <p:nvSpPr>
            <p:cNvPr id="16109" name="Google Shape;16109;p47"/>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0" name="Google Shape;16110;p47"/>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11" name="Google Shape;16111;p47"/>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12" name="Google Shape;16112;p47"/>
          <p:cNvGrpSpPr/>
          <p:nvPr/>
        </p:nvGrpSpPr>
        <p:grpSpPr>
          <a:xfrm>
            <a:off x="6195998" y="1983102"/>
            <a:ext cx="368308" cy="338746"/>
            <a:chOff x="6195998" y="1983102"/>
            <a:chExt cx="368308" cy="338746"/>
          </a:xfrm>
        </p:grpSpPr>
        <p:sp>
          <p:nvSpPr>
            <p:cNvPr id="16113" name="Google Shape;16113;p47"/>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4" name="Google Shape;16114;p47"/>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5" name="Google Shape;16115;p47"/>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16" name="Google Shape;16116;p47"/>
          <p:cNvGrpSpPr/>
          <p:nvPr/>
        </p:nvGrpSpPr>
        <p:grpSpPr>
          <a:xfrm>
            <a:off x="7542031" y="2011835"/>
            <a:ext cx="369072" cy="280037"/>
            <a:chOff x="7542031" y="2011835"/>
            <a:chExt cx="369072" cy="280037"/>
          </a:xfrm>
        </p:grpSpPr>
        <p:sp>
          <p:nvSpPr>
            <p:cNvPr id="16117" name="Google Shape;16117;p47"/>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8" name="Google Shape;16118;p47"/>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9" name="Google Shape;16119;p47"/>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0" name="Google Shape;16120;p47"/>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1" name="Google Shape;16121;p47"/>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2" name="Google Shape;16122;p47"/>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3" name="Google Shape;16123;p47"/>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4" name="Google Shape;16124;p47"/>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5" name="Google Shape;16125;p47"/>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26" name="Google Shape;16126;p47"/>
          <p:cNvGrpSpPr/>
          <p:nvPr/>
        </p:nvGrpSpPr>
        <p:grpSpPr>
          <a:xfrm>
            <a:off x="8010427" y="3348503"/>
            <a:ext cx="278795" cy="351615"/>
            <a:chOff x="8010427" y="3348503"/>
            <a:chExt cx="278795" cy="351615"/>
          </a:xfrm>
        </p:grpSpPr>
        <p:sp>
          <p:nvSpPr>
            <p:cNvPr id="16127" name="Google Shape;16127;p47"/>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8" name="Google Shape;16128;p47"/>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9" name="Google Shape;16129;p47"/>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0" name="Google Shape;16130;p47"/>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31" name="Google Shape;16131;p47"/>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32" name="Google Shape;16132;p47"/>
          <p:cNvGrpSpPr/>
          <p:nvPr/>
        </p:nvGrpSpPr>
        <p:grpSpPr>
          <a:xfrm>
            <a:off x="7141900" y="3349204"/>
            <a:ext cx="281057" cy="351010"/>
            <a:chOff x="7141900" y="3349204"/>
            <a:chExt cx="281057" cy="351010"/>
          </a:xfrm>
        </p:grpSpPr>
        <p:sp>
          <p:nvSpPr>
            <p:cNvPr id="16133" name="Google Shape;16133;p47"/>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4" name="Google Shape;16134;p47"/>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5" name="Google Shape;16135;p47"/>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36" name="Google Shape;16136;p47"/>
          <p:cNvGrpSpPr/>
          <p:nvPr/>
        </p:nvGrpSpPr>
        <p:grpSpPr>
          <a:xfrm>
            <a:off x="5314188" y="3350032"/>
            <a:ext cx="363752" cy="353113"/>
            <a:chOff x="5314188" y="3350032"/>
            <a:chExt cx="363752" cy="353113"/>
          </a:xfrm>
        </p:grpSpPr>
        <p:sp>
          <p:nvSpPr>
            <p:cNvPr id="16137" name="Google Shape;16137;p47"/>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8" name="Google Shape;16138;p47"/>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39" name="Google Shape;16139;p47"/>
          <p:cNvGrpSpPr/>
          <p:nvPr/>
        </p:nvGrpSpPr>
        <p:grpSpPr>
          <a:xfrm>
            <a:off x="6203579" y="3348981"/>
            <a:ext cx="351615" cy="350373"/>
            <a:chOff x="6203579" y="3348981"/>
            <a:chExt cx="351615" cy="350373"/>
          </a:xfrm>
        </p:grpSpPr>
        <p:sp>
          <p:nvSpPr>
            <p:cNvPr id="16140" name="Google Shape;16140;p47"/>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1" name="Google Shape;16141;p47"/>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2" name="Google Shape;16142;p47"/>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3" name="Google Shape;16143;p47"/>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4" name="Google Shape;16144;p47"/>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45" name="Google Shape;16145;p47"/>
          <p:cNvGrpSpPr/>
          <p:nvPr/>
        </p:nvGrpSpPr>
        <p:grpSpPr>
          <a:xfrm>
            <a:off x="5829984" y="3350032"/>
            <a:ext cx="220755" cy="352348"/>
            <a:chOff x="5829984" y="3350032"/>
            <a:chExt cx="220755" cy="352348"/>
          </a:xfrm>
        </p:grpSpPr>
        <p:sp>
          <p:nvSpPr>
            <p:cNvPr id="16146" name="Google Shape;16146;p47"/>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7" name="Google Shape;16147;p47"/>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8" name="Google Shape;16148;p47"/>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9" name="Google Shape;16149;p47"/>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50" name="Google Shape;16150;p47"/>
          <p:cNvGrpSpPr/>
          <p:nvPr/>
        </p:nvGrpSpPr>
        <p:grpSpPr>
          <a:xfrm>
            <a:off x="4882170" y="3349841"/>
            <a:ext cx="358464" cy="352316"/>
            <a:chOff x="4882170" y="3349841"/>
            <a:chExt cx="358464" cy="352316"/>
          </a:xfrm>
        </p:grpSpPr>
        <p:sp>
          <p:nvSpPr>
            <p:cNvPr id="16151" name="Google Shape;16151;p47"/>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2" name="Google Shape;16152;p47"/>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53" name="Google Shape;16153;p47"/>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4" name="Google Shape;16154;p47"/>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55" name="Google Shape;16155;p47"/>
          <p:cNvGrpSpPr/>
          <p:nvPr/>
        </p:nvGrpSpPr>
        <p:grpSpPr>
          <a:xfrm>
            <a:off x="3044965" y="2435220"/>
            <a:ext cx="400194" cy="324316"/>
            <a:chOff x="3044965" y="2435220"/>
            <a:chExt cx="400194" cy="324316"/>
          </a:xfrm>
        </p:grpSpPr>
        <p:sp>
          <p:nvSpPr>
            <p:cNvPr id="16156" name="Google Shape;16156;p47"/>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7" name="Google Shape;16157;p47"/>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8" name="Google Shape;16158;p47"/>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59" name="Google Shape;16159;p47"/>
          <p:cNvGrpSpPr/>
          <p:nvPr/>
        </p:nvGrpSpPr>
        <p:grpSpPr>
          <a:xfrm>
            <a:off x="4878379" y="2473892"/>
            <a:ext cx="367161" cy="287523"/>
            <a:chOff x="4878379" y="2473892"/>
            <a:chExt cx="367161" cy="287523"/>
          </a:xfrm>
        </p:grpSpPr>
        <p:sp>
          <p:nvSpPr>
            <p:cNvPr id="16160" name="Google Shape;16160;p47"/>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1" name="Google Shape;16161;p47"/>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2" name="Google Shape;16162;p47"/>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3" name="Google Shape;16163;p47"/>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4" name="Google Shape;16164;p47"/>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65" name="Google Shape;16165;p47"/>
          <p:cNvGrpSpPr/>
          <p:nvPr/>
        </p:nvGrpSpPr>
        <p:grpSpPr>
          <a:xfrm>
            <a:off x="1325719" y="2887689"/>
            <a:ext cx="290581" cy="372481"/>
            <a:chOff x="1325719" y="2887689"/>
            <a:chExt cx="290581" cy="372481"/>
          </a:xfrm>
        </p:grpSpPr>
        <p:sp>
          <p:nvSpPr>
            <p:cNvPr id="16166" name="Google Shape;16166;p47"/>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7" name="Google Shape;16167;p47"/>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68" name="Google Shape;16168;p47"/>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69" name="Google Shape;16169;p47"/>
          <p:cNvGrpSpPr/>
          <p:nvPr/>
        </p:nvGrpSpPr>
        <p:grpSpPr>
          <a:xfrm>
            <a:off x="3510335" y="2892499"/>
            <a:ext cx="360726" cy="361204"/>
            <a:chOff x="3510335" y="2892499"/>
            <a:chExt cx="360726" cy="361204"/>
          </a:xfrm>
        </p:grpSpPr>
        <p:sp>
          <p:nvSpPr>
            <p:cNvPr id="16170" name="Google Shape;16170;p47"/>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1" name="Google Shape;16171;p47"/>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2" name="Google Shape;16172;p47"/>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3" name="Google Shape;16173;p47"/>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4" name="Google Shape;16174;p47"/>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75" name="Google Shape;16175;p47"/>
          <p:cNvGrpSpPr/>
          <p:nvPr/>
        </p:nvGrpSpPr>
        <p:grpSpPr>
          <a:xfrm>
            <a:off x="3086313" y="2877049"/>
            <a:ext cx="320142" cy="392581"/>
            <a:chOff x="3086313" y="2877049"/>
            <a:chExt cx="320142" cy="392581"/>
          </a:xfrm>
        </p:grpSpPr>
        <p:sp>
          <p:nvSpPr>
            <p:cNvPr id="16176" name="Google Shape;16176;p47"/>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7" name="Google Shape;16177;p47"/>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8" name="Google Shape;16178;p47"/>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9" name="Google Shape;16179;p47"/>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0" name="Google Shape;16180;p47"/>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1" name="Google Shape;16181;p47"/>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2" name="Google Shape;16182;p47"/>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3" name="Google Shape;16183;p47"/>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4" name="Google Shape;16184;p47"/>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5" name="Google Shape;16185;p47"/>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6" name="Google Shape;16186;p47"/>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7" name="Google Shape;16187;p47"/>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88" name="Google Shape;16188;p47"/>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89" name="Google Shape;16189;p47"/>
          <p:cNvGrpSpPr/>
          <p:nvPr/>
        </p:nvGrpSpPr>
        <p:grpSpPr>
          <a:xfrm>
            <a:off x="861113" y="2885746"/>
            <a:ext cx="333809" cy="373276"/>
            <a:chOff x="861113" y="2885746"/>
            <a:chExt cx="333809" cy="373276"/>
          </a:xfrm>
        </p:grpSpPr>
        <p:sp>
          <p:nvSpPr>
            <p:cNvPr id="16190" name="Google Shape;16190;p47"/>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1" name="Google Shape;16191;p47"/>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2" name="Google Shape;16192;p47"/>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93" name="Google Shape;16193;p47"/>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4" name="Google Shape;16194;p47"/>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95" name="Google Shape;16195;p47"/>
          <p:cNvGrpSpPr/>
          <p:nvPr/>
        </p:nvGrpSpPr>
        <p:grpSpPr>
          <a:xfrm>
            <a:off x="1297654" y="1504481"/>
            <a:ext cx="349354" cy="362223"/>
            <a:chOff x="1297654" y="1504481"/>
            <a:chExt cx="349354" cy="362223"/>
          </a:xfrm>
        </p:grpSpPr>
        <p:sp>
          <p:nvSpPr>
            <p:cNvPr id="16196" name="Google Shape;16196;p47"/>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7" name="Google Shape;16197;p47"/>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8" name="Google Shape;16198;p47"/>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99" name="Google Shape;16199;p47"/>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200" name="Google Shape;16200;p47"/>
          <p:cNvGrpSpPr/>
          <p:nvPr/>
        </p:nvGrpSpPr>
        <p:grpSpPr>
          <a:xfrm>
            <a:off x="852385" y="1510916"/>
            <a:ext cx="353145" cy="351997"/>
            <a:chOff x="852385" y="1510916"/>
            <a:chExt cx="353145" cy="351997"/>
          </a:xfrm>
        </p:grpSpPr>
        <p:sp>
          <p:nvSpPr>
            <p:cNvPr id="16201" name="Google Shape;16201;p47"/>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2" name="Google Shape;16202;p47"/>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3" name="Google Shape;16203;p47"/>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04" name="Google Shape;16204;p47"/>
          <p:cNvGrpSpPr/>
          <p:nvPr/>
        </p:nvGrpSpPr>
        <p:grpSpPr>
          <a:xfrm>
            <a:off x="1745217" y="1515471"/>
            <a:ext cx="343269" cy="342505"/>
            <a:chOff x="1745217" y="1515471"/>
            <a:chExt cx="343269" cy="342505"/>
          </a:xfrm>
        </p:grpSpPr>
        <p:sp>
          <p:nvSpPr>
            <p:cNvPr id="16205" name="Google Shape;16205;p47"/>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6" name="Google Shape;16206;p47"/>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7" name="Google Shape;16207;p47"/>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8" name="Google Shape;16208;p47"/>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209" name="Google Shape;16209;p47"/>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210" name="Google Shape;16210;p47"/>
          <p:cNvGrpSpPr/>
          <p:nvPr/>
        </p:nvGrpSpPr>
        <p:grpSpPr>
          <a:xfrm>
            <a:off x="3042703" y="1529137"/>
            <a:ext cx="411535" cy="315587"/>
            <a:chOff x="3042703" y="1529137"/>
            <a:chExt cx="411535" cy="315587"/>
          </a:xfrm>
        </p:grpSpPr>
        <p:sp>
          <p:nvSpPr>
            <p:cNvPr id="16211" name="Google Shape;16211;p47"/>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2" name="Google Shape;16212;p47"/>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3" name="Google Shape;16213;p47"/>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4" name="Google Shape;16214;p47"/>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5" name="Google Shape;16215;p47"/>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6" name="Google Shape;16216;p47"/>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7" name="Google Shape;16217;p47"/>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8" name="Google Shape;16218;p47"/>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9" name="Google Shape;16219;p47"/>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0" name="Google Shape;16220;p47"/>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21" name="Google Shape;16221;p47"/>
          <p:cNvGrpSpPr/>
          <p:nvPr/>
        </p:nvGrpSpPr>
        <p:grpSpPr>
          <a:xfrm>
            <a:off x="2629289" y="1544682"/>
            <a:ext cx="350500" cy="284497"/>
            <a:chOff x="2629289" y="1544682"/>
            <a:chExt cx="350500" cy="284497"/>
          </a:xfrm>
        </p:grpSpPr>
        <p:sp>
          <p:nvSpPr>
            <p:cNvPr id="16222" name="Google Shape;16222;p47"/>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3" name="Google Shape;16223;p47"/>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4" name="Google Shape;16224;p47"/>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5" name="Google Shape;16225;p47"/>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6" name="Google Shape;16226;p47"/>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27" name="Google Shape;16227;p47"/>
          <p:cNvGrpSpPr/>
          <p:nvPr/>
        </p:nvGrpSpPr>
        <p:grpSpPr>
          <a:xfrm>
            <a:off x="5305077" y="1502633"/>
            <a:ext cx="367893" cy="365218"/>
            <a:chOff x="5305077" y="1502633"/>
            <a:chExt cx="367893" cy="365218"/>
          </a:xfrm>
        </p:grpSpPr>
        <p:sp>
          <p:nvSpPr>
            <p:cNvPr id="16228" name="Google Shape;16228;p47"/>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9" name="Google Shape;16229;p47"/>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30" name="Google Shape;16230;p47"/>
          <p:cNvGrpSpPr/>
          <p:nvPr/>
        </p:nvGrpSpPr>
        <p:grpSpPr>
          <a:xfrm>
            <a:off x="7100170" y="1500117"/>
            <a:ext cx="368308" cy="367033"/>
            <a:chOff x="7100170" y="1500117"/>
            <a:chExt cx="368308" cy="367033"/>
          </a:xfrm>
        </p:grpSpPr>
        <p:sp>
          <p:nvSpPr>
            <p:cNvPr id="16231" name="Google Shape;16231;p47"/>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2" name="Google Shape;16232;p47"/>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3" name="Google Shape;16233;p47"/>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4" name="Google Shape;16234;p47"/>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5" name="Google Shape;16235;p47"/>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6" name="Google Shape;16236;p47"/>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7" name="Google Shape;16237;p47"/>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8" name="Google Shape;16238;p47"/>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9" name="Google Shape;16239;p47"/>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0" name="Google Shape;16240;p47"/>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1" name="Google Shape;16241;p47"/>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2" name="Google Shape;16242;p47"/>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3" name="Google Shape;16243;p47"/>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244" name="Google Shape;16244;p47"/>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245" name="Google Shape;16245;p47"/>
          <p:cNvGrpSpPr/>
          <p:nvPr/>
        </p:nvGrpSpPr>
        <p:grpSpPr>
          <a:xfrm>
            <a:off x="6649231" y="1500021"/>
            <a:ext cx="390287" cy="367065"/>
            <a:chOff x="6649231" y="1500021"/>
            <a:chExt cx="390287" cy="367065"/>
          </a:xfrm>
        </p:grpSpPr>
        <p:sp>
          <p:nvSpPr>
            <p:cNvPr id="16246" name="Google Shape;16246;p47"/>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7" name="Google Shape;16247;p47"/>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8" name="Google Shape;16248;p47"/>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9" name="Google Shape;16249;p47"/>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0" name="Google Shape;16250;p47"/>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1" name="Google Shape;16251;p47"/>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2" name="Google Shape;16252;p47"/>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3" name="Google Shape;16253;p47"/>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4" name="Google Shape;16254;p47"/>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5" name="Google Shape;16255;p47"/>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6" name="Google Shape;16256;p47"/>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7" name="Google Shape;16257;p47"/>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58" name="Google Shape;16258;p47"/>
          <p:cNvGrpSpPr/>
          <p:nvPr/>
        </p:nvGrpSpPr>
        <p:grpSpPr>
          <a:xfrm>
            <a:off x="5746938" y="1543503"/>
            <a:ext cx="387261" cy="280356"/>
            <a:chOff x="5746938" y="1543503"/>
            <a:chExt cx="387261" cy="280356"/>
          </a:xfrm>
        </p:grpSpPr>
        <p:sp>
          <p:nvSpPr>
            <p:cNvPr id="16259" name="Google Shape;16259;p47"/>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0" name="Google Shape;16260;p47"/>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61" name="Google Shape;16261;p47"/>
          <p:cNvGrpSpPr/>
          <p:nvPr/>
        </p:nvGrpSpPr>
        <p:grpSpPr>
          <a:xfrm>
            <a:off x="6196730" y="1525346"/>
            <a:ext cx="369073" cy="317467"/>
            <a:chOff x="6196730" y="1525346"/>
            <a:chExt cx="369073" cy="317467"/>
          </a:xfrm>
        </p:grpSpPr>
        <p:sp>
          <p:nvSpPr>
            <p:cNvPr id="16262" name="Google Shape;16262;p47"/>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3" name="Google Shape;16263;p47"/>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4" name="Google Shape;16264;p47"/>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65" name="Google Shape;16265;p47"/>
          <p:cNvGrpSpPr/>
          <p:nvPr/>
        </p:nvGrpSpPr>
        <p:grpSpPr>
          <a:xfrm>
            <a:off x="4940592" y="1500690"/>
            <a:ext cx="246558" cy="367161"/>
            <a:chOff x="4940592" y="1500690"/>
            <a:chExt cx="246558" cy="367161"/>
          </a:xfrm>
        </p:grpSpPr>
        <p:sp>
          <p:nvSpPr>
            <p:cNvPr id="16266" name="Google Shape;16266;p47"/>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7" name="Google Shape;16267;p47"/>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8" name="Google Shape;16268;p47"/>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9" name="Google Shape;16269;p47"/>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70" name="Google Shape;16270;p47"/>
          <p:cNvGrpSpPr/>
          <p:nvPr/>
        </p:nvGrpSpPr>
        <p:grpSpPr>
          <a:xfrm>
            <a:off x="7964906" y="1499894"/>
            <a:ext cx="380859" cy="367575"/>
            <a:chOff x="7964906" y="1499894"/>
            <a:chExt cx="380859" cy="367575"/>
          </a:xfrm>
        </p:grpSpPr>
        <p:sp>
          <p:nvSpPr>
            <p:cNvPr id="16271" name="Google Shape;16271;p47"/>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2" name="Google Shape;16272;p47"/>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3" name="Google Shape;16273;p47"/>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274" name="Google Shape;16274;p47"/>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275" name="Google Shape;16275;p47"/>
          <p:cNvGrpSpPr/>
          <p:nvPr/>
        </p:nvGrpSpPr>
        <p:grpSpPr>
          <a:xfrm>
            <a:off x="8007400" y="2902278"/>
            <a:ext cx="285230" cy="355597"/>
            <a:chOff x="8007400" y="2902278"/>
            <a:chExt cx="285230" cy="355597"/>
          </a:xfrm>
        </p:grpSpPr>
        <p:sp>
          <p:nvSpPr>
            <p:cNvPr id="16276" name="Google Shape;16276;p47"/>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7" name="Google Shape;16277;p47"/>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78" name="Google Shape;16278;p47"/>
          <p:cNvGrpSpPr/>
          <p:nvPr/>
        </p:nvGrpSpPr>
        <p:grpSpPr>
          <a:xfrm>
            <a:off x="6219124" y="2902788"/>
            <a:ext cx="318232" cy="355469"/>
            <a:chOff x="6219124" y="2902788"/>
            <a:chExt cx="318232" cy="355469"/>
          </a:xfrm>
        </p:grpSpPr>
        <p:sp>
          <p:nvSpPr>
            <p:cNvPr id="16279" name="Google Shape;16279;p47"/>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0" name="Google Shape;16280;p47"/>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1" name="Google Shape;16281;p47"/>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82" name="Google Shape;16282;p47"/>
          <p:cNvGrpSpPr/>
          <p:nvPr/>
        </p:nvGrpSpPr>
        <p:grpSpPr>
          <a:xfrm>
            <a:off x="4969421" y="2902852"/>
            <a:ext cx="185109" cy="355406"/>
            <a:chOff x="4969421" y="2902852"/>
            <a:chExt cx="185109" cy="355406"/>
          </a:xfrm>
        </p:grpSpPr>
        <p:sp>
          <p:nvSpPr>
            <p:cNvPr id="16283" name="Google Shape;16283;p47"/>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4" name="Google Shape;16284;p47"/>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5" name="Google Shape;16285;p47"/>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6" name="Google Shape;16286;p47"/>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7" name="Google Shape;16287;p47"/>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8" name="Google Shape;16288;p47"/>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289" name="Google Shape;16289;p47"/>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0" name="Google Shape;16290;p47"/>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291" name="Google Shape;16291;p47"/>
          <p:cNvGrpSpPr/>
          <p:nvPr/>
        </p:nvGrpSpPr>
        <p:grpSpPr>
          <a:xfrm>
            <a:off x="6685259" y="2902852"/>
            <a:ext cx="311414" cy="355406"/>
            <a:chOff x="6685259" y="2902852"/>
            <a:chExt cx="311414" cy="355406"/>
          </a:xfrm>
        </p:grpSpPr>
        <p:sp>
          <p:nvSpPr>
            <p:cNvPr id="16292" name="Google Shape;16292;p47"/>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3" name="Google Shape;16293;p47"/>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4" name="Google Shape;16294;p47"/>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95" name="Google Shape;16295;p47"/>
          <p:cNvGrpSpPr/>
          <p:nvPr/>
        </p:nvGrpSpPr>
        <p:grpSpPr>
          <a:xfrm>
            <a:off x="5309250" y="2903170"/>
            <a:ext cx="359579" cy="355852"/>
            <a:chOff x="5309250" y="2903170"/>
            <a:chExt cx="359579" cy="355852"/>
          </a:xfrm>
        </p:grpSpPr>
        <p:sp>
          <p:nvSpPr>
            <p:cNvPr id="16296" name="Google Shape;16296;p47"/>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7" name="Google Shape;16297;p47"/>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8" name="Google Shape;16298;p47"/>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99" name="Google Shape;16299;p47"/>
          <p:cNvGrpSpPr/>
          <p:nvPr/>
        </p:nvGrpSpPr>
        <p:grpSpPr>
          <a:xfrm>
            <a:off x="2199565" y="2421172"/>
            <a:ext cx="312179" cy="353431"/>
            <a:chOff x="2199565" y="2421172"/>
            <a:chExt cx="312179" cy="353431"/>
          </a:xfrm>
        </p:grpSpPr>
        <p:sp>
          <p:nvSpPr>
            <p:cNvPr id="16300" name="Google Shape;16300;p47"/>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1" name="Google Shape;16301;p47"/>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02" name="Google Shape;16302;p47"/>
          <p:cNvGrpSpPr/>
          <p:nvPr/>
        </p:nvGrpSpPr>
        <p:grpSpPr>
          <a:xfrm>
            <a:off x="1750887" y="2425727"/>
            <a:ext cx="320143" cy="343270"/>
            <a:chOff x="1750887" y="2425727"/>
            <a:chExt cx="320143" cy="343270"/>
          </a:xfrm>
        </p:grpSpPr>
        <p:sp>
          <p:nvSpPr>
            <p:cNvPr id="16303" name="Google Shape;16303;p47"/>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4" name="Google Shape;16304;p47"/>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05" name="Google Shape;16305;p47"/>
          <p:cNvGrpSpPr/>
          <p:nvPr/>
        </p:nvGrpSpPr>
        <p:grpSpPr>
          <a:xfrm>
            <a:off x="1298037" y="2425727"/>
            <a:ext cx="338364" cy="342887"/>
            <a:chOff x="1298037" y="2425727"/>
            <a:chExt cx="338364" cy="342887"/>
          </a:xfrm>
        </p:grpSpPr>
        <p:sp>
          <p:nvSpPr>
            <p:cNvPr id="16306" name="Google Shape;16306;p47"/>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7" name="Google Shape;16307;p47"/>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8" name="Google Shape;16308;p47"/>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9" name="Google Shape;16309;p47"/>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310" name="Google Shape;16310;p47"/>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311" name="Google Shape;16311;p47"/>
          <p:cNvGrpSpPr/>
          <p:nvPr/>
        </p:nvGrpSpPr>
        <p:grpSpPr>
          <a:xfrm>
            <a:off x="3974207" y="2429009"/>
            <a:ext cx="320143" cy="338491"/>
            <a:chOff x="3974207" y="2429009"/>
            <a:chExt cx="320143" cy="338491"/>
          </a:xfrm>
        </p:grpSpPr>
        <p:sp>
          <p:nvSpPr>
            <p:cNvPr id="16312" name="Google Shape;16312;p47"/>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3" name="Google Shape;16313;p47"/>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14" name="Google Shape;16314;p47"/>
          <p:cNvGrpSpPr/>
          <p:nvPr/>
        </p:nvGrpSpPr>
        <p:grpSpPr>
          <a:xfrm>
            <a:off x="2623237" y="2431047"/>
            <a:ext cx="355024" cy="332630"/>
            <a:chOff x="2623237" y="2431047"/>
            <a:chExt cx="355024" cy="332630"/>
          </a:xfrm>
        </p:grpSpPr>
        <p:sp>
          <p:nvSpPr>
            <p:cNvPr id="16315" name="Google Shape;16315;p47"/>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6" name="Google Shape;16316;p47"/>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7" name="Google Shape;16317;p47"/>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8" name="Google Shape;16318;p47"/>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19" name="Google Shape;16319;p47"/>
          <p:cNvGrpSpPr/>
          <p:nvPr/>
        </p:nvGrpSpPr>
        <p:grpSpPr>
          <a:xfrm>
            <a:off x="6657194" y="2434073"/>
            <a:ext cx="375507" cy="367925"/>
            <a:chOff x="6657194" y="2434073"/>
            <a:chExt cx="375507" cy="367925"/>
          </a:xfrm>
        </p:grpSpPr>
        <p:sp>
          <p:nvSpPr>
            <p:cNvPr id="16320" name="Google Shape;16320;p47"/>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1" name="Google Shape;16321;p47"/>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2" name="Google Shape;16322;p47"/>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23" name="Google Shape;16323;p47"/>
          <p:cNvGrpSpPr/>
          <p:nvPr/>
        </p:nvGrpSpPr>
        <p:grpSpPr>
          <a:xfrm>
            <a:off x="7101317" y="2441655"/>
            <a:ext cx="367925" cy="352380"/>
            <a:chOff x="7101317" y="2441655"/>
            <a:chExt cx="367925" cy="352380"/>
          </a:xfrm>
        </p:grpSpPr>
        <p:sp>
          <p:nvSpPr>
            <p:cNvPr id="16324" name="Google Shape;16324;p47"/>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5" name="Google Shape;16325;p47"/>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26" name="Google Shape;16326;p47"/>
          <p:cNvGrpSpPr/>
          <p:nvPr/>
        </p:nvGrpSpPr>
        <p:grpSpPr>
          <a:xfrm>
            <a:off x="5756399" y="2434456"/>
            <a:ext cx="367925" cy="367161"/>
            <a:chOff x="5756399" y="2434456"/>
            <a:chExt cx="367925" cy="367161"/>
          </a:xfrm>
        </p:grpSpPr>
        <p:sp>
          <p:nvSpPr>
            <p:cNvPr id="16327" name="Google Shape;16327;p47"/>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8" name="Google Shape;16328;p47"/>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9" name="Google Shape;16329;p47"/>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0" name="Google Shape;16330;p47"/>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1" name="Google Shape;16331;p47"/>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2" name="Google Shape;16332;p47"/>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3" name="Google Shape;16333;p47"/>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334" name="Google Shape;16334;p47"/>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5" name="Google Shape;16335;p47"/>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336" name="Google Shape;16336;p47"/>
          <p:cNvGrpSpPr/>
          <p:nvPr/>
        </p:nvGrpSpPr>
        <p:grpSpPr>
          <a:xfrm>
            <a:off x="7964906" y="2434073"/>
            <a:ext cx="373627" cy="367925"/>
            <a:chOff x="7964906" y="2434073"/>
            <a:chExt cx="373627" cy="367925"/>
          </a:xfrm>
        </p:grpSpPr>
        <p:sp>
          <p:nvSpPr>
            <p:cNvPr id="16337" name="Google Shape;16337;p47"/>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8" name="Google Shape;16338;p47"/>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39" name="Google Shape;16339;p47"/>
          <p:cNvGrpSpPr/>
          <p:nvPr/>
        </p:nvGrpSpPr>
        <p:grpSpPr>
          <a:xfrm>
            <a:off x="6194086" y="2437737"/>
            <a:ext cx="369837" cy="360471"/>
            <a:chOff x="6194086" y="2437737"/>
            <a:chExt cx="369837" cy="360471"/>
          </a:xfrm>
        </p:grpSpPr>
        <p:sp>
          <p:nvSpPr>
            <p:cNvPr id="16340" name="Google Shape;16340;p47"/>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1" name="Google Shape;16341;p47"/>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345" name="Shape 16345"/>
        <p:cNvGrpSpPr/>
        <p:nvPr/>
      </p:nvGrpSpPr>
      <p:grpSpPr>
        <a:xfrm>
          <a:off x="0" y="0"/>
          <a:ext cx="0" cy="0"/>
          <a:chOff x="0" y="0"/>
          <a:chExt cx="0" cy="0"/>
        </a:xfrm>
      </p:grpSpPr>
      <p:sp>
        <p:nvSpPr>
          <p:cNvPr id="16346" name="Google Shape;16346;p48"/>
          <p:cNvSpPr txBox="1"/>
          <p:nvPr>
            <p:ph idx="4294967295" type="title"/>
          </p:nvPr>
        </p:nvSpPr>
        <p:spPr>
          <a:xfrm>
            <a:off x="849675" y="94377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347" name="Google Shape;16347;p48"/>
          <p:cNvSpPr txBox="1"/>
          <p:nvPr>
            <p:ph idx="4294967295" type="title"/>
          </p:nvPr>
        </p:nvSpPr>
        <p:spPr>
          <a:xfrm>
            <a:off x="4858400" y="94377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6348" name="Google Shape;16348;p48"/>
          <p:cNvGrpSpPr/>
          <p:nvPr/>
        </p:nvGrpSpPr>
        <p:grpSpPr>
          <a:xfrm>
            <a:off x="3541011" y="1508594"/>
            <a:ext cx="350167" cy="349434"/>
            <a:chOff x="3541011" y="1508594"/>
            <a:chExt cx="350167" cy="349434"/>
          </a:xfrm>
        </p:grpSpPr>
        <p:sp>
          <p:nvSpPr>
            <p:cNvPr id="16349" name="Google Shape;16349;p48"/>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0" name="Google Shape;16350;p48"/>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1" name="Google Shape;16351;p48"/>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2" name="Google Shape;16352;p48"/>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3" name="Google Shape;16353;p48"/>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4" name="Google Shape;16354;p48"/>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5" name="Google Shape;16355;p48"/>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6" name="Google Shape;16356;p48"/>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7" name="Google Shape;16357;p48"/>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8" name="Google Shape;16358;p48"/>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9" name="Google Shape;16359;p48"/>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0" name="Google Shape;16360;p48"/>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1" name="Google Shape;16361;p48"/>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62" name="Google Shape;16362;p48"/>
          <p:cNvGrpSpPr/>
          <p:nvPr/>
        </p:nvGrpSpPr>
        <p:grpSpPr>
          <a:xfrm>
            <a:off x="3122257" y="1508594"/>
            <a:ext cx="294850" cy="349434"/>
            <a:chOff x="3122257" y="1508594"/>
            <a:chExt cx="294850" cy="349434"/>
          </a:xfrm>
        </p:grpSpPr>
        <p:sp>
          <p:nvSpPr>
            <p:cNvPr id="16363" name="Google Shape;16363;p48"/>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4" name="Google Shape;16364;p48"/>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5" name="Google Shape;16365;p48"/>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6" name="Google Shape;16366;p48"/>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7" name="Google Shape;16367;p48"/>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68" name="Google Shape;16368;p48"/>
          <p:cNvGrpSpPr/>
          <p:nvPr/>
        </p:nvGrpSpPr>
        <p:grpSpPr>
          <a:xfrm>
            <a:off x="910723" y="1508212"/>
            <a:ext cx="251660" cy="350166"/>
            <a:chOff x="910723" y="1508212"/>
            <a:chExt cx="251660" cy="350166"/>
          </a:xfrm>
        </p:grpSpPr>
        <p:sp>
          <p:nvSpPr>
            <p:cNvPr id="16369" name="Google Shape;16369;p48"/>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0" name="Google Shape;16370;p48"/>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1" name="Google Shape;16371;p48"/>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2" name="Google Shape;16372;p48"/>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3" name="Google Shape;16373;p48"/>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4" name="Google Shape;16374;p48"/>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5" name="Google Shape;16375;p48"/>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6" name="Google Shape;16376;p48"/>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7" name="Google Shape;16377;p48"/>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8" name="Google Shape;16378;p48"/>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9" name="Google Shape;16379;p48"/>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0" name="Google Shape;16380;p48"/>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1" name="Google Shape;16381;p48"/>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2" name="Google Shape;16382;p48"/>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3" name="Google Shape;16383;p48"/>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4" name="Google Shape;16384;p48"/>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5" name="Google Shape;16385;p48"/>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86" name="Google Shape;16386;p48"/>
          <p:cNvGrpSpPr/>
          <p:nvPr/>
        </p:nvGrpSpPr>
        <p:grpSpPr>
          <a:xfrm>
            <a:off x="1308631" y="1507830"/>
            <a:ext cx="350166" cy="350198"/>
            <a:chOff x="1308631" y="1507830"/>
            <a:chExt cx="350166" cy="350198"/>
          </a:xfrm>
        </p:grpSpPr>
        <p:sp>
          <p:nvSpPr>
            <p:cNvPr id="16387" name="Google Shape;16387;p48"/>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8" name="Google Shape;16388;p48"/>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9" name="Google Shape;16389;p48"/>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0" name="Google Shape;16390;p48"/>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91" name="Google Shape;16391;p48"/>
          <p:cNvGrpSpPr/>
          <p:nvPr/>
        </p:nvGrpSpPr>
        <p:grpSpPr>
          <a:xfrm>
            <a:off x="1756921" y="1509739"/>
            <a:ext cx="345997" cy="345997"/>
            <a:chOff x="1756921" y="1509739"/>
            <a:chExt cx="345997" cy="345997"/>
          </a:xfrm>
        </p:grpSpPr>
        <p:sp>
          <p:nvSpPr>
            <p:cNvPr id="16392" name="Google Shape;16392;p48"/>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3" name="Google Shape;16393;p48"/>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4" name="Google Shape;16394;p48"/>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5" name="Google Shape;16395;p48"/>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6" name="Google Shape;16396;p48"/>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7" name="Google Shape;16397;p48"/>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8" name="Google Shape;16398;p48"/>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9" name="Google Shape;16399;p48"/>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0" name="Google Shape;16400;p48"/>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1" name="Google Shape;16401;p48"/>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2" name="Google Shape;16402;p48"/>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3" name="Google Shape;16403;p48"/>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4" name="Google Shape;16404;p48"/>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5" name="Google Shape;16405;p48"/>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6" name="Google Shape;16406;p48"/>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7" name="Google Shape;16407;p48"/>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8" name="Google Shape;16408;p48"/>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09" name="Google Shape;16409;p48"/>
          <p:cNvGrpSpPr/>
          <p:nvPr/>
        </p:nvGrpSpPr>
        <p:grpSpPr>
          <a:xfrm>
            <a:off x="2216956" y="1510503"/>
            <a:ext cx="318721" cy="345615"/>
            <a:chOff x="2216956" y="1510503"/>
            <a:chExt cx="318721" cy="345615"/>
          </a:xfrm>
        </p:grpSpPr>
        <p:sp>
          <p:nvSpPr>
            <p:cNvPr id="16410" name="Google Shape;16410;p48"/>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1" name="Google Shape;16411;p48"/>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2" name="Google Shape;16412;p48"/>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3" name="Google Shape;16413;p48"/>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4" name="Google Shape;16414;p48"/>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15" name="Google Shape;16415;p48"/>
          <p:cNvGrpSpPr/>
          <p:nvPr/>
        </p:nvGrpSpPr>
        <p:grpSpPr>
          <a:xfrm>
            <a:off x="3988156" y="1568461"/>
            <a:ext cx="349052" cy="230050"/>
            <a:chOff x="3988156" y="1568461"/>
            <a:chExt cx="349052" cy="230050"/>
          </a:xfrm>
        </p:grpSpPr>
        <p:sp>
          <p:nvSpPr>
            <p:cNvPr id="16416" name="Google Shape;16416;p48"/>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7" name="Google Shape;16417;p48"/>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8" name="Google Shape;16418;p48"/>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9" name="Google Shape;16419;p48"/>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0" name="Google Shape;16420;p48"/>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1" name="Google Shape;16421;p48"/>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2" name="Google Shape;16422;p48"/>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23" name="Google Shape;16423;p48"/>
          <p:cNvGrpSpPr/>
          <p:nvPr/>
        </p:nvGrpSpPr>
        <p:grpSpPr>
          <a:xfrm>
            <a:off x="2633037" y="1499873"/>
            <a:ext cx="379002" cy="366112"/>
            <a:chOff x="2633037" y="1499873"/>
            <a:chExt cx="379002" cy="366112"/>
          </a:xfrm>
        </p:grpSpPr>
        <p:sp>
          <p:nvSpPr>
            <p:cNvPr id="16424" name="Google Shape;16424;p48"/>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5" name="Google Shape;16425;p48"/>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6" name="Google Shape;16426;p48"/>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7" name="Google Shape;16427;p48"/>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8" name="Google Shape;16428;p48"/>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9" name="Google Shape;16429;p48"/>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30" name="Google Shape;16430;p48"/>
          <p:cNvGrpSpPr/>
          <p:nvPr/>
        </p:nvGrpSpPr>
        <p:grpSpPr>
          <a:xfrm>
            <a:off x="6675256" y="1516169"/>
            <a:ext cx="327823" cy="357009"/>
            <a:chOff x="6675256" y="1516169"/>
            <a:chExt cx="327823" cy="357009"/>
          </a:xfrm>
        </p:grpSpPr>
        <p:sp>
          <p:nvSpPr>
            <p:cNvPr id="16431" name="Google Shape;16431;p48"/>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2" name="Google Shape;16432;p48"/>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3" name="Google Shape;16433;p48"/>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4" name="Google Shape;16434;p48"/>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5" name="Google Shape;16435;p48"/>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6" name="Google Shape;16436;p48"/>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7" name="Google Shape;16437;p48"/>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8" name="Google Shape;16438;p48"/>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9" name="Google Shape;16439;p48"/>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40" name="Google Shape;16440;p48"/>
          <p:cNvGrpSpPr/>
          <p:nvPr/>
        </p:nvGrpSpPr>
        <p:grpSpPr>
          <a:xfrm>
            <a:off x="8020159" y="1516551"/>
            <a:ext cx="300897" cy="356627"/>
            <a:chOff x="8020159" y="1516551"/>
            <a:chExt cx="300897" cy="356627"/>
          </a:xfrm>
        </p:grpSpPr>
        <p:sp>
          <p:nvSpPr>
            <p:cNvPr id="16441" name="Google Shape;16441;p48"/>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2" name="Google Shape;16442;p48"/>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3" name="Google Shape;16443;p48"/>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4" name="Google Shape;16444;p48"/>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5" name="Google Shape;16445;p48"/>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46" name="Google Shape;16446;p48"/>
          <p:cNvGrpSpPr/>
          <p:nvPr/>
        </p:nvGrpSpPr>
        <p:grpSpPr>
          <a:xfrm>
            <a:off x="5377363" y="1516169"/>
            <a:ext cx="257357" cy="356627"/>
            <a:chOff x="5377363" y="1516169"/>
            <a:chExt cx="257357" cy="356627"/>
          </a:xfrm>
        </p:grpSpPr>
        <p:sp>
          <p:nvSpPr>
            <p:cNvPr id="16447" name="Google Shape;16447;p48"/>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8" name="Google Shape;16448;p48"/>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9" name="Google Shape;16449;p48"/>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0" name="Google Shape;16450;p48"/>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1" name="Google Shape;16451;p48"/>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2" name="Google Shape;16452;p48"/>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3" name="Google Shape;16453;p48"/>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4" name="Google Shape;16454;p48"/>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5" name="Google Shape;16455;p48"/>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6" name="Google Shape;16456;p48"/>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7" name="Google Shape;16457;p48"/>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8" name="Google Shape;16458;p48"/>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9" name="Google Shape;16459;p48"/>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0" name="Google Shape;16460;p48"/>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1" name="Google Shape;16461;p48"/>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2" name="Google Shape;16462;p48"/>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3" name="Google Shape;16463;p48"/>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64" name="Google Shape;16464;p48"/>
          <p:cNvGrpSpPr/>
          <p:nvPr/>
        </p:nvGrpSpPr>
        <p:grpSpPr>
          <a:xfrm>
            <a:off x="4880567" y="1535870"/>
            <a:ext cx="356245" cy="317606"/>
            <a:chOff x="4880567" y="1535870"/>
            <a:chExt cx="356245" cy="317606"/>
          </a:xfrm>
        </p:grpSpPr>
        <p:sp>
          <p:nvSpPr>
            <p:cNvPr id="16465" name="Google Shape;16465;p48"/>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6" name="Google Shape;16466;p48"/>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7" name="Google Shape;16467;p48"/>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8" name="Google Shape;16468;p48"/>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9" name="Google Shape;16469;p48"/>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70" name="Google Shape;16470;p48"/>
          <p:cNvGrpSpPr/>
          <p:nvPr/>
        </p:nvGrpSpPr>
        <p:grpSpPr>
          <a:xfrm>
            <a:off x="5771483" y="1515787"/>
            <a:ext cx="357359" cy="357391"/>
            <a:chOff x="5771483" y="1515787"/>
            <a:chExt cx="357359" cy="357391"/>
          </a:xfrm>
        </p:grpSpPr>
        <p:sp>
          <p:nvSpPr>
            <p:cNvPr id="16471" name="Google Shape;16471;p48"/>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2" name="Google Shape;16472;p48"/>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3" name="Google Shape;16473;p48"/>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4" name="Google Shape;16474;p48"/>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75" name="Google Shape;16475;p48"/>
          <p:cNvGrpSpPr/>
          <p:nvPr/>
        </p:nvGrpSpPr>
        <p:grpSpPr>
          <a:xfrm>
            <a:off x="7121669" y="1533610"/>
            <a:ext cx="321362" cy="321363"/>
            <a:chOff x="7121669" y="1533610"/>
            <a:chExt cx="321362" cy="321363"/>
          </a:xfrm>
        </p:grpSpPr>
        <p:sp>
          <p:nvSpPr>
            <p:cNvPr id="16476" name="Google Shape;16476;p48"/>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7" name="Google Shape;16477;p48"/>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8" name="Google Shape;16478;p48"/>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9" name="Google Shape;16479;p48"/>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80" name="Google Shape;16480;p48"/>
          <p:cNvGrpSpPr/>
          <p:nvPr/>
        </p:nvGrpSpPr>
        <p:grpSpPr>
          <a:xfrm>
            <a:off x="7562766" y="1514864"/>
            <a:ext cx="327059" cy="360192"/>
            <a:chOff x="7562766" y="1514864"/>
            <a:chExt cx="327059" cy="360192"/>
          </a:xfrm>
        </p:grpSpPr>
        <p:sp>
          <p:nvSpPr>
            <p:cNvPr id="16481" name="Google Shape;16481;p48"/>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2" name="Google Shape;16482;p48"/>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3" name="Google Shape;16483;p48"/>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4" name="Google Shape;16484;p48"/>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85" name="Google Shape;16485;p48"/>
          <p:cNvGrpSpPr/>
          <p:nvPr/>
        </p:nvGrpSpPr>
        <p:grpSpPr>
          <a:xfrm>
            <a:off x="6221229" y="1498673"/>
            <a:ext cx="361636" cy="362183"/>
            <a:chOff x="6259175" y="1559008"/>
            <a:chExt cx="271743" cy="272093"/>
          </a:xfrm>
        </p:grpSpPr>
        <p:sp>
          <p:nvSpPr>
            <p:cNvPr id="16486" name="Google Shape;16486;p48"/>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7" name="Google Shape;16487;p48"/>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8" name="Google Shape;16488;p48"/>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9" name="Google Shape;16489;p48"/>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0" name="Google Shape;16490;p48"/>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1" name="Google Shape;16491;p48"/>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2" name="Google Shape;16492;p48"/>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3" name="Google Shape;16493;p48"/>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4" name="Google Shape;16494;p48"/>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5" name="Google Shape;16495;p48"/>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6" name="Google Shape;16496;p48"/>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7" name="Google Shape;16497;p48"/>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8" name="Google Shape;16498;p48"/>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9" name="Google Shape;16499;p48"/>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0" name="Google Shape;16500;p48"/>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1" name="Google Shape;16501;p48"/>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2" name="Google Shape;16502;p48"/>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03" name="Google Shape;16503;p48"/>
          <p:cNvGrpSpPr/>
          <p:nvPr/>
        </p:nvGrpSpPr>
        <p:grpSpPr>
          <a:xfrm>
            <a:off x="2661459" y="2015001"/>
            <a:ext cx="322508" cy="273494"/>
            <a:chOff x="2661459" y="2015001"/>
            <a:chExt cx="322508" cy="273494"/>
          </a:xfrm>
        </p:grpSpPr>
        <p:sp>
          <p:nvSpPr>
            <p:cNvPr id="16504" name="Google Shape;16504;p48"/>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5" name="Google Shape;16505;p48"/>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06" name="Google Shape;16506;p48"/>
          <p:cNvGrpSpPr/>
          <p:nvPr/>
        </p:nvGrpSpPr>
        <p:grpSpPr>
          <a:xfrm>
            <a:off x="6671087" y="2009304"/>
            <a:ext cx="332756" cy="281832"/>
            <a:chOff x="6671087" y="2009304"/>
            <a:chExt cx="332756" cy="281832"/>
          </a:xfrm>
        </p:grpSpPr>
        <p:sp>
          <p:nvSpPr>
            <p:cNvPr id="16507" name="Google Shape;16507;p48"/>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8" name="Google Shape;16508;p48"/>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09" name="Google Shape;16509;p48"/>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510" name="Google Shape;16510;p48"/>
          <p:cNvGrpSpPr/>
          <p:nvPr/>
        </p:nvGrpSpPr>
        <p:grpSpPr>
          <a:xfrm>
            <a:off x="2201806" y="1976585"/>
            <a:ext cx="349784" cy="349435"/>
            <a:chOff x="2201806" y="1976585"/>
            <a:chExt cx="349784" cy="349435"/>
          </a:xfrm>
        </p:grpSpPr>
        <p:sp>
          <p:nvSpPr>
            <p:cNvPr id="16511" name="Google Shape;16511;p48"/>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2" name="Google Shape;16512;p48"/>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3" name="Google Shape;16513;p48"/>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4" name="Google Shape;16514;p48"/>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15" name="Google Shape;16515;p48"/>
          <p:cNvGrpSpPr/>
          <p:nvPr/>
        </p:nvGrpSpPr>
        <p:grpSpPr>
          <a:xfrm>
            <a:off x="3094217" y="1976585"/>
            <a:ext cx="350198" cy="350549"/>
            <a:chOff x="3094217" y="1976585"/>
            <a:chExt cx="350198" cy="350549"/>
          </a:xfrm>
        </p:grpSpPr>
        <p:sp>
          <p:nvSpPr>
            <p:cNvPr id="16516" name="Google Shape;16516;p48"/>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7" name="Google Shape;16517;p48"/>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8" name="Google Shape;16518;p48"/>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9" name="Google Shape;16519;p48"/>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0" name="Google Shape;16520;p48"/>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1" name="Google Shape;16521;p48"/>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2" name="Google Shape;16522;p48"/>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3" name="Google Shape;16523;p48"/>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4" name="Google Shape;16524;p48"/>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5" name="Google Shape;16525;p48"/>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6" name="Google Shape;16526;p48"/>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7" name="Google Shape;16527;p48"/>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8" name="Google Shape;16528;p48"/>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29" name="Google Shape;16529;p48"/>
          <p:cNvGrpSpPr/>
          <p:nvPr/>
        </p:nvGrpSpPr>
        <p:grpSpPr>
          <a:xfrm>
            <a:off x="870939" y="1975821"/>
            <a:ext cx="332375" cy="350071"/>
            <a:chOff x="870939" y="1975821"/>
            <a:chExt cx="332375" cy="350071"/>
          </a:xfrm>
        </p:grpSpPr>
        <p:sp>
          <p:nvSpPr>
            <p:cNvPr id="16530" name="Google Shape;16530;p48"/>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1" name="Google Shape;16531;p48"/>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2" name="Google Shape;16532;p48"/>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3" name="Google Shape;16533;p48"/>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34" name="Google Shape;16534;p48"/>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535" name="Google Shape;16535;p48"/>
          <p:cNvGrpSpPr/>
          <p:nvPr/>
        </p:nvGrpSpPr>
        <p:grpSpPr>
          <a:xfrm>
            <a:off x="3979435" y="1976585"/>
            <a:ext cx="345265" cy="349848"/>
            <a:chOff x="3979435" y="1976585"/>
            <a:chExt cx="345265" cy="349848"/>
          </a:xfrm>
        </p:grpSpPr>
        <p:sp>
          <p:nvSpPr>
            <p:cNvPr id="16536" name="Google Shape;16536;p48"/>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7" name="Google Shape;16537;p48"/>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8" name="Google Shape;16538;p48"/>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9" name="Google Shape;16539;p48"/>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0" name="Google Shape;16540;p48"/>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1" name="Google Shape;16541;p48"/>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2" name="Google Shape;16542;p48"/>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3" name="Google Shape;16543;p48"/>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4" name="Google Shape;16544;p48"/>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5" name="Google Shape;16545;p48"/>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6" name="Google Shape;16546;p48"/>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7" name="Google Shape;16547;p48"/>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8" name="Google Shape;16548;p48"/>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9" name="Google Shape;16549;p48"/>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0" name="Google Shape;16550;p48"/>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1" name="Google Shape;16551;p48"/>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2" name="Google Shape;16552;p48"/>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53" name="Google Shape;16553;p48"/>
          <p:cNvGrpSpPr/>
          <p:nvPr/>
        </p:nvGrpSpPr>
        <p:grpSpPr>
          <a:xfrm>
            <a:off x="3576626" y="1975821"/>
            <a:ext cx="284251" cy="351694"/>
            <a:chOff x="3576626" y="1975821"/>
            <a:chExt cx="284251" cy="351694"/>
          </a:xfrm>
        </p:grpSpPr>
        <p:sp>
          <p:nvSpPr>
            <p:cNvPr id="16554" name="Google Shape;16554;p48"/>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5" name="Google Shape;16555;p48"/>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6" name="Google Shape;16556;p48"/>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57" name="Google Shape;16557;p48"/>
          <p:cNvGrpSpPr/>
          <p:nvPr/>
        </p:nvGrpSpPr>
        <p:grpSpPr>
          <a:xfrm>
            <a:off x="2722090" y="2890162"/>
            <a:ext cx="238770" cy="371841"/>
            <a:chOff x="2722090" y="2890162"/>
            <a:chExt cx="238770" cy="371841"/>
          </a:xfrm>
        </p:grpSpPr>
        <p:sp>
          <p:nvSpPr>
            <p:cNvPr id="16558" name="Google Shape;16558;p48"/>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9" name="Google Shape;16559;p48"/>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0" name="Google Shape;16560;p48"/>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61" name="Google Shape;16561;p48"/>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562" name="Google Shape;16562;p48"/>
          <p:cNvGrpSpPr/>
          <p:nvPr/>
        </p:nvGrpSpPr>
        <p:grpSpPr>
          <a:xfrm>
            <a:off x="6216367" y="1970156"/>
            <a:ext cx="361147" cy="361147"/>
            <a:chOff x="6216367" y="1970156"/>
            <a:chExt cx="361147" cy="361147"/>
          </a:xfrm>
        </p:grpSpPr>
        <p:sp>
          <p:nvSpPr>
            <p:cNvPr id="16563" name="Google Shape;16563;p48"/>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4" name="Google Shape;16564;p48"/>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5" name="Google Shape;16565;p48"/>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6" name="Google Shape;16566;p48"/>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67" name="Google Shape;16567;p48"/>
          <p:cNvGrpSpPr/>
          <p:nvPr/>
        </p:nvGrpSpPr>
        <p:grpSpPr>
          <a:xfrm>
            <a:off x="1289311" y="2926222"/>
            <a:ext cx="408156" cy="299783"/>
            <a:chOff x="1289311" y="2926222"/>
            <a:chExt cx="408156" cy="299783"/>
          </a:xfrm>
        </p:grpSpPr>
        <p:sp>
          <p:nvSpPr>
            <p:cNvPr id="16568" name="Google Shape;16568;p48"/>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9" name="Google Shape;16569;p48"/>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70" name="Google Shape;16570;p48"/>
          <p:cNvGrpSpPr/>
          <p:nvPr/>
        </p:nvGrpSpPr>
        <p:grpSpPr>
          <a:xfrm>
            <a:off x="7978465" y="1969392"/>
            <a:ext cx="361147" cy="360797"/>
            <a:chOff x="7978465" y="1969392"/>
            <a:chExt cx="361147" cy="360797"/>
          </a:xfrm>
        </p:grpSpPr>
        <p:sp>
          <p:nvSpPr>
            <p:cNvPr id="16571" name="Google Shape;16571;p48"/>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2" name="Google Shape;16572;p48"/>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3" name="Google Shape;16573;p48"/>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4" name="Google Shape;16574;p48"/>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5" name="Google Shape;16575;p48"/>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6" name="Google Shape;16576;p48"/>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7" name="Google Shape;16577;p48"/>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8" name="Google Shape;16578;p48"/>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9" name="Google Shape;16579;p48"/>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80" name="Google Shape;16580;p48"/>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581" name="Google Shape;16581;p48"/>
          <p:cNvGrpSpPr/>
          <p:nvPr/>
        </p:nvGrpSpPr>
        <p:grpSpPr>
          <a:xfrm>
            <a:off x="854261" y="2908813"/>
            <a:ext cx="377474" cy="335748"/>
            <a:chOff x="854261" y="2908813"/>
            <a:chExt cx="377474" cy="335748"/>
          </a:xfrm>
        </p:grpSpPr>
        <p:sp>
          <p:nvSpPr>
            <p:cNvPr id="16582" name="Google Shape;16582;p48"/>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3" name="Google Shape;16583;p48"/>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4" name="Google Shape;16584;p48"/>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5" name="Google Shape;16585;p48"/>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6" name="Google Shape;16586;p48"/>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87" name="Google Shape;16587;p48"/>
          <p:cNvGrpSpPr/>
          <p:nvPr/>
        </p:nvGrpSpPr>
        <p:grpSpPr>
          <a:xfrm>
            <a:off x="1749728" y="2894777"/>
            <a:ext cx="386927" cy="363438"/>
            <a:chOff x="1749728" y="2894777"/>
            <a:chExt cx="386927" cy="363438"/>
          </a:xfrm>
        </p:grpSpPr>
        <p:sp>
          <p:nvSpPr>
            <p:cNvPr id="16588" name="Google Shape;16588;p48"/>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9" name="Google Shape;16589;p48"/>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0" name="Google Shape;16590;p48"/>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1" name="Google Shape;16591;p48"/>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2" name="Google Shape;16592;p48"/>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3" name="Google Shape;16593;p48"/>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4" name="Google Shape;16594;p48"/>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95" name="Google Shape;16595;p48"/>
          <p:cNvGrpSpPr/>
          <p:nvPr/>
        </p:nvGrpSpPr>
        <p:grpSpPr>
          <a:xfrm>
            <a:off x="7098912" y="1969392"/>
            <a:ext cx="359651" cy="361561"/>
            <a:chOff x="7098912" y="1969392"/>
            <a:chExt cx="359651" cy="361561"/>
          </a:xfrm>
        </p:grpSpPr>
        <p:sp>
          <p:nvSpPr>
            <p:cNvPr id="16596" name="Google Shape;16596;p48"/>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7" name="Google Shape;16597;p48"/>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8" name="Google Shape;16598;p48"/>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9" name="Google Shape;16599;p48"/>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0" name="Google Shape;16600;p48"/>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1" name="Google Shape;16601;p48"/>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2" name="Google Shape;16602;p48"/>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3" name="Google Shape;16603;p48"/>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4" name="Google Shape;16604;p48"/>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5" name="Google Shape;16605;p48"/>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6" name="Google Shape;16606;p48"/>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7" name="Google Shape;16607;p48"/>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8" name="Google Shape;16608;p48"/>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09" name="Google Shape;16609;p48"/>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610" name="Google Shape;16610;p48"/>
          <p:cNvGrpSpPr/>
          <p:nvPr/>
        </p:nvGrpSpPr>
        <p:grpSpPr>
          <a:xfrm>
            <a:off x="5352728" y="1990239"/>
            <a:ext cx="327092" cy="322508"/>
            <a:chOff x="5352728" y="1990239"/>
            <a:chExt cx="327092" cy="322508"/>
          </a:xfrm>
        </p:grpSpPr>
        <p:sp>
          <p:nvSpPr>
            <p:cNvPr id="16611" name="Google Shape;16611;p48"/>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2" name="Google Shape;16612;p48"/>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3" name="Google Shape;16613;p48"/>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14" name="Google Shape;16614;p48"/>
          <p:cNvGrpSpPr/>
          <p:nvPr/>
        </p:nvGrpSpPr>
        <p:grpSpPr>
          <a:xfrm>
            <a:off x="7538896" y="1970156"/>
            <a:ext cx="361147" cy="361529"/>
            <a:chOff x="7538896" y="1970156"/>
            <a:chExt cx="361147" cy="361529"/>
          </a:xfrm>
        </p:grpSpPr>
        <p:sp>
          <p:nvSpPr>
            <p:cNvPr id="16615" name="Google Shape;16615;p48"/>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6" name="Google Shape;16616;p48"/>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7" name="Google Shape;16617;p48"/>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8" name="Google Shape;16618;p48"/>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9" name="Google Shape;16619;p48"/>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0" name="Google Shape;16620;p48"/>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21" name="Google Shape;16621;p48"/>
          <p:cNvGrpSpPr/>
          <p:nvPr/>
        </p:nvGrpSpPr>
        <p:grpSpPr>
          <a:xfrm>
            <a:off x="4896099" y="1970920"/>
            <a:ext cx="358155" cy="358123"/>
            <a:chOff x="4896099" y="1970920"/>
            <a:chExt cx="358155" cy="358123"/>
          </a:xfrm>
        </p:grpSpPr>
        <p:sp>
          <p:nvSpPr>
            <p:cNvPr id="16622" name="Google Shape;16622;p48"/>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3" name="Google Shape;16623;p48"/>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4" name="Google Shape;16624;p48"/>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25" name="Google Shape;16625;p48"/>
          <p:cNvGrpSpPr/>
          <p:nvPr/>
        </p:nvGrpSpPr>
        <p:grpSpPr>
          <a:xfrm>
            <a:off x="4048787" y="2977019"/>
            <a:ext cx="283488" cy="198604"/>
            <a:chOff x="4048787" y="2977019"/>
            <a:chExt cx="283488" cy="198604"/>
          </a:xfrm>
        </p:grpSpPr>
        <p:sp>
          <p:nvSpPr>
            <p:cNvPr id="16626" name="Google Shape;16626;p48"/>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7" name="Google Shape;16627;p48"/>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8" name="Google Shape;16628;p48"/>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9" name="Google Shape;16629;p48"/>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0" name="Google Shape;16630;p48"/>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1" name="Google Shape;16631;p48"/>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32" name="Google Shape;16632;p48"/>
          <p:cNvGrpSpPr/>
          <p:nvPr/>
        </p:nvGrpSpPr>
        <p:grpSpPr>
          <a:xfrm>
            <a:off x="4054103" y="2430191"/>
            <a:ext cx="218687" cy="349052"/>
            <a:chOff x="4054103" y="2430191"/>
            <a:chExt cx="218687" cy="349052"/>
          </a:xfrm>
        </p:grpSpPr>
        <p:sp>
          <p:nvSpPr>
            <p:cNvPr id="16633" name="Google Shape;16633;p48"/>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4" name="Google Shape;16634;p48"/>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35" name="Google Shape;16635;p48"/>
          <p:cNvGrpSpPr/>
          <p:nvPr/>
        </p:nvGrpSpPr>
        <p:grpSpPr>
          <a:xfrm>
            <a:off x="2185128" y="2427549"/>
            <a:ext cx="382757" cy="356595"/>
            <a:chOff x="2185128" y="2427549"/>
            <a:chExt cx="382757" cy="356595"/>
          </a:xfrm>
        </p:grpSpPr>
        <p:sp>
          <p:nvSpPr>
            <p:cNvPr id="16636" name="Google Shape;16636;p48"/>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7" name="Google Shape;16637;p48"/>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8" name="Google Shape;16638;p48"/>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9" name="Google Shape;16639;p48"/>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40" name="Google Shape;16640;p48"/>
          <p:cNvGrpSpPr/>
          <p:nvPr/>
        </p:nvGrpSpPr>
        <p:grpSpPr>
          <a:xfrm>
            <a:off x="3539102" y="2427549"/>
            <a:ext cx="355099" cy="355481"/>
            <a:chOff x="3539102" y="2427549"/>
            <a:chExt cx="355099" cy="355481"/>
          </a:xfrm>
        </p:grpSpPr>
        <p:sp>
          <p:nvSpPr>
            <p:cNvPr id="16641" name="Google Shape;16641;p48"/>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2" name="Google Shape;16642;p48"/>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43" name="Google Shape;16643;p48"/>
          <p:cNvGrpSpPr/>
          <p:nvPr/>
        </p:nvGrpSpPr>
        <p:grpSpPr>
          <a:xfrm>
            <a:off x="2656907" y="2439293"/>
            <a:ext cx="332757" cy="332343"/>
            <a:chOff x="2656907" y="2439293"/>
            <a:chExt cx="332757" cy="332343"/>
          </a:xfrm>
        </p:grpSpPr>
        <p:sp>
          <p:nvSpPr>
            <p:cNvPr id="16644" name="Google Shape;16644;p48"/>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5" name="Google Shape;16645;p48"/>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6" name="Google Shape;16646;p48"/>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7" name="Google Shape;16647;p48"/>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8" name="Google Shape;16648;p48"/>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9" name="Google Shape;16649;p48"/>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0" name="Google Shape;16650;p48"/>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51" name="Google Shape;16651;p48"/>
          <p:cNvGrpSpPr/>
          <p:nvPr/>
        </p:nvGrpSpPr>
        <p:grpSpPr>
          <a:xfrm>
            <a:off x="1731523" y="2422616"/>
            <a:ext cx="399435" cy="365698"/>
            <a:chOff x="1731523" y="2422616"/>
            <a:chExt cx="399435" cy="365698"/>
          </a:xfrm>
        </p:grpSpPr>
        <p:sp>
          <p:nvSpPr>
            <p:cNvPr id="16652" name="Google Shape;16652;p48"/>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3" name="Google Shape;16653;p48"/>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4" name="Google Shape;16654;p48"/>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55" name="Google Shape;16655;p48"/>
          <p:cNvGrpSpPr/>
          <p:nvPr/>
        </p:nvGrpSpPr>
        <p:grpSpPr>
          <a:xfrm>
            <a:off x="3097241" y="2433564"/>
            <a:ext cx="344883" cy="343388"/>
            <a:chOff x="3097241" y="2433564"/>
            <a:chExt cx="344883" cy="343388"/>
          </a:xfrm>
        </p:grpSpPr>
        <p:sp>
          <p:nvSpPr>
            <p:cNvPr id="16656" name="Google Shape;16656;p48"/>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7" name="Google Shape;16657;p48"/>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8" name="Google Shape;16658;p48"/>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9" name="Google Shape;16659;p48"/>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0" name="Google Shape;16660;p48"/>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1" name="Google Shape;16661;p48"/>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2" name="Google Shape;16662;p48"/>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3" name="Google Shape;16663;p48"/>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4" name="Google Shape;16664;p48"/>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65" name="Google Shape;16665;p48"/>
          <p:cNvGrpSpPr/>
          <p:nvPr/>
        </p:nvGrpSpPr>
        <p:grpSpPr>
          <a:xfrm>
            <a:off x="1278299" y="2439293"/>
            <a:ext cx="410829" cy="332343"/>
            <a:chOff x="1278299" y="2439293"/>
            <a:chExt cx="410829" cy="332343"/>
          </a:xfrm>
        </p:grpSpPr>
        <p:sp>
          <p:nvSpPr>
            <p:cNvPr id="16666" name="Google Shape;16666;p48"/>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7" name="Google Shape;16667;p48"/>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8" name="Google Shape;16668;p48"/>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9" name="Google Shape;16669;p48"/>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0" name="Google Shape;16670;p48"/>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1" name="Google Shape;16671;p48"/>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2" name="Google Shape;16672;p48"/>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3" name="Google Shape;16673;p48"/>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74" name="Google Shape;16674;p48"/>
          <p:cNvGrpSpPr/>
          <p:nvPr/>
        </p:nvGrpSpPr>
        <p:grpSpPr>
          <a:xfrm>
            <a:off x="870939" y="2439293"/>
            <a:ext cx="331993" cy="331993"/>
            <a:chOff x="870939" y="2439293"/>
            <a:chExt cx="331993" cy="331993"/>
          </a:xfrm>
        </p:grpSpPr>
        <p:sp>
          <p:nvSpPr>
            <p:cNvPr id="16675" name="Google Shape;16675;p48"/>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6" name="Google Shape;16676;p48"/>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7" name="Google Shape;16677;p48"/>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8" name="Google Shape;16678;p48"/>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9" name="Google Shape;16679;p48"/>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0" name="Google Shape;16680;p48"/>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1" name="Google Shape;16681;p48"/>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2" name="Google Shape;16682;p48"/>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3" name="Google Shape;16683;p48"/>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4" name="Google Shape;16684;p48"/>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5" name="Google Shape;16685;p48"/>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6" name="Google Shape;16686;p48"/>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7" name="Google Shape;16687;p48"/>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8" name="Google Shape;16688;p48"/>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9" name="Google Shape;16689;p48"/>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0" name="Google Shape;16690;p48"/>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91" name="Google Shape;16691;p48"/>
          <p:cNvGrpSpPr/>
          <p:nvPr/>
        </p:nvGrpSpPr>
        <p:grpSpPr>
          <a:xfrm>
            <a:off x="6644957" y="2456353"/>
            <a:ext cx="371395" cy="278905"/>
            <a:chOff x="6644957" y="2456353"/>
            <a:chExt cx="371395" cy="278905"/>
          </a:xfrm>
        </p:grpSpPr>
        <p:sp>
          <p:nvSpPr>
            <p:cNvPr id="16692" name="Google Shape;16692;p48"/>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3" name="Google Shape;16693;p48"/>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4" name="Google Shape;16694;p48"/>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5" name="Google Shape;16695;p48"/>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6" name="Google Shape;16696;p48"/>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97" name="Google Shape;16697;p48"/>
          <p:cNvGrpSpPr/>
          <p:nvPr/>
        </p:nvGrpSpPr>
        <p:grpSpPr>
          <a:xfrm>
            <a:off x="5388757" y="2414659"/>
            <a:ext cx="260349" cy="362292"/>
            <a:chOff x="5388757" y="2414659"/>
            <a:chExt cx="260349" cy="362292"/>
          </a:xfrm>
        </p:grpSpPr>
        <p:sp>
          <p:nvSpPr>
            <p:cNvPr id="16698" name="Google Shape;16698;p48"/>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9" name="Google Shape;16699;p48"/>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0" name="Google Shape;16700;p48"/>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1" name="Google Shape;16701;p48"/>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2" name="Google Shape;16702;p48"/>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3" name="Google Shape;16703;p48"/>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4" name="Google Shape;16704;p48"/>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5" name="Google Shape;16705;p48"/>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6" name="Google Shape;16706;p48"/>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7" name="Google Shape;16707;p48"/>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8" name="Google Shape;16708;p48"/>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9" name="Google Shape;16709;p48"/>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0" name="Google Shape;16710;p48"/>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1" name="Google Shape;16711;p48"/>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2" name="Google Shape;16712;p48"/>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3" name="Google Shape;16713;p48"/>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4" name="Google Shape;16714;p48"/>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5" name="Google Shape;16715;p48"/>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6" name="Google Shape;16716;p48"/>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7" name="Google Shape;16717;p48"/>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18" name="Google Shape;16718;p48"/>
          <p:cNvGrpSpPr/>
          <p:nvPr/>
        </p:nvGrpSpPr>
        <p:grpSpPr>
          <a:xfrm>
            <a:off x="3567142" y="2905757"/>
            <a:ext cx="348288" cy="340331"/>
            <a:chOff x="3567142" y="2905757"/>
            <a:chExt cx="348288" cy="340331"/>
          </a:xfrm>
        </p:grpSpPr>
        <p:sp>
          <p:nvSpPr>
            <p:cNvPr id="16719" name="Google Shape;16719;p48"/>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0" name="Google Shape;16720;p48"/>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1" name="Google Shape;16721;p48"/>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2" name="Google Shape;16722;p48"/>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3" name="Google Shape;16723;p48"/>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24" name="Google Shape;16724;p48"/>
          <p:cNvGrpSpPr/>
          <p:nvPr/>
        </p:nvGrpSpPr>
        <p:grpSpPr>
          <a:xfrm>
            <a:off x="7967103" y="2415041"/>
            <a:ext cx="355863" cy="361911"/>
            <a:chOff x="7967103" y="2415041"/>
            <a:chExt cx="355863" cy="361911"/>
          </a:xfrm>
        </p:grpSpPr>
        <p:sp>
          <p:nvSpPr>
            <p:cNvPr id="16725" name="Google Shape;16725;p48"/>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6" name="Google Shape;16726;p48"/>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7" name="Google Shape;16727;p48"/>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8" name="Google Shape;16728;p48"/>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9" name="Google Shape;16729;p48"/>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0" name="Google Shape;16730;p48"/>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1" name="Google Shape;16731;p48"/>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2" name="Google Shape;16732;p48"/>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3" name="Google Shape;16733;p48"/>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4" name="Google Shape;16734;p48"/>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5" name="Google Shape;16735;p48"/>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36" name="Google Shape;16736;p48"/>
          <p:cNvGrpSpPr/>
          <p:nvPr/>
        </p:nvGrpSpPr>
        <p:grpSpPr>
          <a:xfrm>
            <a:off x="7529411" y="2414659"/>
            <a:ext cx="355863" cy="362293"/>
            <a:chOff x="7529411" y="2414659"/>
            <a:chExt cx="355863" cy="362293"/>
          </a:xfrm>
        </p:grpSpPr>
        <p:sp>
          <p:nvSpPr>
            <p:cNvPr id="16737" name="Google Shape;16737;p48"/>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8" name="Google Shape;16738;p48"/>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9" name="Google Shape;16739;p48"/>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0" name="Google Shape;16740;p48"/>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1" name="Google Shape;16741;p48"/>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2" name="Google Shape;16742;p48"/>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3" name="Google Shape;16743;p48"/>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4" name="Google Shape;16744;p48"/>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5" name="Google Shape;16745;p48"/>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6" name="Google Shape;16746;p48"/>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7" name="Google Shape;16747;p48"/>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8" name="Google Shape;16748;p48"/>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49" name="Google Shape;16749;p48"/>
          <p:cNvGrpSpPr/>
          <p:nvPr/>
        </p:nvGrpSpPr>
        <p:grpSpPr>
          <a:xfrm>
            <a:off x="5733194" y="2431718"/>
            <a:ext cx="446826" cy="327059"/>
            <a:chOff x="5733194" y="2431718"/>
            <a:chExt cx="446826" cy="327059"/>
          </a:xfrm>
        </p:grpSpPr>
        <p:sp>
          <p:nvSpPr>
            <p:cNvPr id="16750" name="Google Shape;16750;p48"/>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1" name="Google Shape;16751;p48"/>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2" name="Google Shape;16752;p48"/>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53" name="Google Shape;16753;p48"/>
          <p:cNvGrpSpPr/>
          <p:nvPr/>
        </p:nvGrpSpPr>
        <p:grpSpPr>
          <a:xfrm>
            <a:off x="4876780" y="2418064"/>
            <a:ext cx="407774" cy="356628"/>
            <a:chOff x="4876780" y="2418064"/>
            <a:chExt cx="407774" cy="356628"/>
          </a:xfrm>
        </p:grpSpPr>
        <p:sp>
          <p:nvSpPr>
            <p:cNvPr id="16754" name="Google Shape;16754;p48"/>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5" name="Google Shape;16755;p48"/>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6" name="Google Shape;16756;p48"/>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7" name="Google Shape;16757;p48"/>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8" name="Google Shape;16758;p48"/>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9" name="Google Shape;16759;p48"/>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0" name="Google Shape;16760;p48"/>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1" name="Google Shape;16761;p48"/>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62" name="Google Shape;16762;p48"/>
          <p:cNvGrpSpPr/>
          <p:nvPr/>
        </p:nvGrpSpPr>
        <p:grpSpPr>
          <a:xfrm>
            <a:off x="7070872" y="2410871"/>
            <a:ext cx="398322" cy="371013"/>
            <a:chOff x="7070872" y="2410871"/>
            <a:chExt cx="398322" cy="371013"/>
          </a:xfrm>
        </p:grpSpPr>
        <p:sp>
          <p:nvSpPr>
            <p:cNvPr id="16763" name="Google Shape;16763;p48"/>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4" name="Google Shape;16764;p48"/>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5" name="Google Shape;16765;p48"/>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6" name="Google Shape;16766;p48"/>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767" name="Google Shape;16767;p48"/>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768" name="Google Shape;16768;p48"/>
          <p:cNvGrpSpPr/>
          <p:nvPr/>
        </p:nvGrpSpPr>
        <p:grpSpPr>
          <a:xfrm>
            <a:off x="5318259" y="2982111"/>
            <a:ext cx="371013" cy="220788"/>
            <a:chOff x="5318259" y="2982111"/>
            <a:chExt cx="371013" cy="220788"/>
          </a:xfrm>
        </p:grpSpPr>
        <p:sp>
          <p:nvSpPr>
            <p:cNvPr id="16769" name="Google Shape;16769;p48"/>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0" name="Google Shape;16770;p48"/>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1" name="Google Shape;16771;p48"/>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2" name="Google Shape;16772;p48"/>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3" name="Google Shape;16773;p48"/>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4" name="Google Shape;16774;p48"/>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5" name="Google Shape;16775;p48"/>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6" name="Google Shape;16776;p48"/>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77" name="Google Shape;16777;p48"/>
          <p:cNvGrpSpPr/>
          <p:nvPr/>
        </p:nvGrpSpPr>
        <p:grpSpPr>
          <a:xfrm>
            <a:off x="7073928" y="2905757"/>
            <a:ext cx="371395" cy="371809"/>
            <a:chOff x="7073928" y="2905757"/>
            <a:chExt cx="371395" cy="371809"/>
          </a:xfrm>
        </p:grpSpPr>
        <p:sp>
          <p:nvSpPr>
            <p:cNvPr id="16778" name="Google Shape;16778;p48"/>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9" name="Google Shape;16779;p48"/>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0" name="Google Shape;16780;p48"/>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81" name="Google Shape;16781;p48"/>
          <p:cNvGrpSpPr/>
          <p:nvPr/>
        </p:nvGrpSpPr>
        <p:grpSpPr>
          <a:xfrm>
            <a:off x="6188327" y="2955408"/>
            <a:ext cx="371395" cy="272857"/>
            <a:chOff x="6188327" y="2955408"/>
            <a:chExt cx="371395" cy="272857"/>
          </a:xfrm>
        </p:grpSpPr>
        <p:sp>
          <p:nvSpPr>
            <p:cNvPr id="16782" name="Google Shape;16782;p48"/>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3" name="Google Shape;16783;p48"/>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84" name="Google Shape;16784;p48"/>
          <p:cNvGrpSpPr/>
          <p:nvPr/>
        </p:nvGrpSpPr>
        <p:grpSpPr>
          <a:xfrm>
            <a:off x="7521454" y="2906139"/>
            <a:ext cx="359650" cy="371013"/>
            <a:chOff x="7521454" y="2906139"/>
            <a:chExt cx="359650" cy="371013"/>
          </a:xfrm>
        </p:grpSpPr>
        <p:sp>
          <p:nvSpPr>
            <p:cNvPr id="16785" name="Google Shape;16785;p48"/>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6" name="Google Shape;16786;p48"/>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7" name="Google Shape;16787;p48"/>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8" name="Google Shape;16788;p48"/>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9" name="Google Shape;16789;p48"/>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90" name="Google Shape;16790;p48"/>
          <p:cNvGrpSpPr/>
          <p:nvPr/>
        </p:nvGrpSpPr>
        <p:grpSpPr>
          <a:xfrm>
            <a:off x="5782845" y="2906521"/>
            <a:ext cx="301661" cy="371013"/>
            <a:chOff x="5782845" y="2906521"/>
            <a:chExt cx="301661" cy="371013"/>
          </a:xfrm>
        </p:grpSpPr>
        <p:sp>
          <p:nvSpPr>
            <p:cNvPr id="16791" name="Google Shape;16791;p48"/>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2" name="Google Shape;16792;p48"/>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3" name="Google Shape;16793;p48"/>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94" name="Google Shape;16794;p48"/>
          <p:cNvGrpSpPr/>
          <p:nvPr/>
        </p:nvGrpSpPr>
        <p:grpSpPr>
          <a:xfrm>
            <a:off x="6630539" y="2917502"/>
            <a:ext cx="371777" cy="349434"/>
            <a:chOff x="6630539" y="2917502"/>
            <a:chExt cx="371777" cy="349434"/>
          </a:xfrm>
        </p:grpSpPr>
        <p:sp>
          <p:nvSpPr>
            <p:cNvPr id="16795" name="Google Shape;16795;p48"/>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6" name="Google Shape;16796;p48"/>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7" name="Google Shape;16797;p48"/>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8" name="Google Shape;16798;p48"/>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9" name="Google Shape;16799;p48"/>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0" name="Google Shape;16800;p48"/>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1" name="Google Shape;16801;p48"/>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02" name="Google Shape;16802;p48"/>
          <p:cNvGrpSpPr/>
          <p:nvPr/>
        </p:nvGrpSpPr>
        <p:grpSpPr>
          <a:xfrm>
            <a:off x="2171474" y="3369229"/>
            <a:ext cx="408156" cy="343737"/>
            <a:chOff x="2171474" y="3369229"/>
            <a:chExt cx="408156" cy="343737"/>
          </a:xfrm>
        </p:grpSpPr>
        <p:sp>
          <p:nvSpPr>
            <p:cNvPr id="16803" name="Google Shape;16803;p48"/>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4" name="Google Shape;16804;p48"/>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5" name="Google Shape;16805;p48"/>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6" name="Google Shape;16806;p48"/>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07" name="Google Shape;16807;p48"/>
          <p:cNvGrpSpPr/>
          <p:nvPr/>
        </p:nvGrpSpPr>
        <p:grpSpPr>
          <a:xfrm>
            <a:off x="4891198" y="2925108"/>
            <a:ext cx="334634" cy="334634"/>
            <a:chOff x="4891198" y="2925108"/>
            <a:chExt cx="334634" cy="334634"/>
          </a:xfrm>
        </p:grpSpPr>
        <p:sp>
          <p:nvSpPr>
            <p:cNvPr id="16808" name="Google Shape;16808;p48"/>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9" name="Google Shape;16809;p48"/>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0" name="Google Shape;16810;p48"/>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1" name="Google Shape;16811;p48"/>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2" name="Google Shape;16812;p48"/>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3" name="Google Shape;16813;p48"/>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4" name="Google Shape;16814;p48"/>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5" name="Google Shape;16815;p48"/>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16" name="Google Shape;16816;p48"/>
          <p:cNvGrpSpPr/>
          <p:nvPr/>
        </p:nvGrpSpPr>
        <p:grpSpPr>
          <a:xfrm>
            <a:off x="7976174" y="2925108"/>
            <a:ext cx="334666" cy="334634"/>
            <a:chOff x="7976174" y="2925108"/>
            <a:chExt cx="334666" cy="334634"/>
          </a:xfrm>
        </p:grpSpPr>
        <p:sp>
          <p:nvSpPr>
            <p:cNvPr id="16817" name="Google Shape;16817;p48"/>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8" name="Google Shape;16818;p48"/>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9" name="Google Shape;16819;p48"/>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0" name="Google Shape;16820;p48"/>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1" name="Google Shape;16821;p48"/>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2" name="Google Shape;16822;p48"/>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3" name="Google Shape;16823;p48"/>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4" name="Google Shape;16824;p48"/>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5" name="Google Shape;16825;p48"/>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26" name="Google Shape;16826;p48"/>
          <p:cNvGrpSpPr/>
          <p:nvPr/>
        </p:nvGrpSpPr>
        <p:grpSpPr>
          <a:xfrm>
            <a:off x="3091957" y="3374131"/>
            <a:ext cx="354717" cy="332757"/>
            <a:chOff x="3091957" y="3374131"/>
            <a:chExt cx="354717" cy="332757"/>
          </a:xfrm>
        </p:grpSpPr>
        <p:sp>
          <p:nvSpPr>
            <p:cNvPr id="16827" name="Google Shape;16827;p48"/>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8" name="Google Shape;16828;p48"/>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9" name="Google Shape;16829;p48"/>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0" name="Google Shape;16830;p48"/>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1" name="Google Shape;16831;p48"/>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2" name="Google Shape;16832;p48"/>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33" name="Google Shape;16833;p48"/>
          <p:cNvGrpSpPr/>
          <p:nvPr/>
        </p:nvGrpSpPr>
        <p:grpSpPr>
          <a:xfrm>
            <a:off x="3988156" y="3380210"/>
            <a:ext cx="353954" cy="318880"/>
            <a:chOff x="3988156" y="3380210"/>
            <a:chExt cx="353954" cy="318880"/>
          </a:xfrm>
        </p:grpSpPr>
        <p:sp>
          <p:nvSpPr>
            <p:cNvPr id="16834" name="Google Shape;16834;p48"/>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5" name="Google Shape;16835;p48"/>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6" name="Google Shape;16836;p48"/>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7" name="Google Shape;16837;p48"/>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8" name="Google Shape;16838;p48"/>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39" name="Google Shape;16839;p48"/>
          <p:cNvGrpSpPr/>
          <p:nvPr/>
        </p:nvGrpSpPr>
        <p:grpSpPr>
          <a:xfrm>
            <a:off x="3541011" y="3367320"/>
            <a:ext cx="348257" cy="346188"/>
            <a:chOff x="3541011" y="3367320"/>
            <a:chExt cx="348257" cy="346188"/>
          </a:xfrm>
        </p:grpSpPr>
        <p:sp>
          <p:nvSpPr>
            <p:cNvPr id="16840" name="Google Shape;16840;p48"/>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1" name="Google Shape;16841;p48"/>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2" name="Google Shape;16842;p48"/>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3" name="Google Shape;16843;p48"/>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44" name="Google Shape;16844;p48"/>
          <p:cNvGrpSpPr/>
          <p:nvPr/>
        </p:nvGrpSpPr>
        <p:grpSpPr>
          <a:xfrm>
            <a:off x="850092" y="3352934"/>
            <a:ext cx="369517" cy="375660"/>
            <a:chOff x="850092" y="3352934"/>
            <a:chExt cx="369517" cy="375660"/>
          </a:xfrm>
        </p:grpSpPr>
        <p:sp>
          <p:nvSpPr>
            <p:cNvPr id="16845" name="Google Shape;16845;p48"/>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6" name="Google Shape;16846;p48"/>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7" name="Google Shape;16847;p48"/>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8" name="Google Shape;16848;p48"/>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9" name="Google Shape;16849;p48"/>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50" name="Google Shape;16850;p48"/>
          <p:cNvGrpSpPr/>
          <p:nvPr/>
        </p:nvGrpSpPr>
        <p:grpSpPr>
          <a:xfrm>
            <a:off x="1314678" y="3358217"/>
            <a:ext cx="334667" cy="365348"/>
            <a:chOff x="1314678" y="3358217"/>
            <a:chExt cx="334667" cy="365348"/>
          </a:xfrm>
        </p:grpSpPr>
        <p:sp>
          <p:nvSpPr>
            <p:cNvPr id="16851" name="Google Shape;16851;p48"/>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2" name="Google Shape;16852;p48"/>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3" name="Google Shape;16853;p48"/>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4" name="Google Shape;16854;p48"/>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5" name="Google Shape;16855;p48"/>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56" name="Google Shape;16856;p48"/>
          <p:cNvGrpSpPr/>
          <p:nvPr/>
        </p:nvGrpSpPr>
        <p:grpSpPr>
          <a:xfrm>
            <a:off x="1748582" y="3372635"/>
            <a:ext cx="359269" cy="335780"/>
            <a:chOff x="1748582" y="3372635"/>
            <a:chExt cx="359269" cy="335780"/>
          </a:xfrm>
        </p:grpSpPr>
        <p:sp>
          <p:nvSpPr>
            <p:cNvPr id="16857" name="Google Shape;16857;p48"/>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858" name="Google Shape;16858;p48"/>
            <p:cNvGrpSpPr/>
            <p:nvPr/>
          </p:nvGrpSpPr>
          <p:grpSpPr>
            <a:xfrm>
              <a:off x="1748582" y="3372635"/>
              <a:ext cx="333520" cy="335780"/>
              <a:chOff x="1748582" y="3372635"/>
              <a:chExt cx="333520" cy="335780"/>
            </a:xfrm>
          </p:grpSpPr>
          <p:sp>
            <p:nvSpPr>
              <p:cNvPr id="16859" name="Google Shape;16859;p48"/>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0" name="Google Shape;16860;p48"/>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1" name="Google Shape;16861;p48"/>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6862" name="Google Shape;16862;p48"/>
          <p:cNvGrpSpPr/>
          <p:nvPr/>
        </p:nvGrpSpPr>
        <p:grpSpPr>
          <a:xfrm>
            <a:off x="2640993" y="3357835"/>
            <a:ext cx="365348" cy="364966"/>
            <a:chOff x="2640993" y="3357835"/>
            <a:chExt cx="365348" cy="364966"/>
          </a:xfrm>
        </p:grpSpPr>
        <p:sp>
          <p:nvSpPr>
            <p:cNvPr id="16863" name="Google Shape;16863;p48"/>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4" name="Google Shape;16864;p48"/>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5" name="Google Shape;16865;p48"/>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6" name="Google Shape;16866;p48"/>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7" name="Google Shape;16867;p48"/>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8" name="Google Shape;16868;p48"/>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9" name="Google Shape;16869;p48"/>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0" name="Google Shape;16870;p48"/>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1" name="Google Shape;16871;p48"/>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2" name="Google Shape;16872;p48"/>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73" name="Google Shape;16873;p48"/>
          <p:cNvGrpSpPr/>
          <p:nvPr/>
        </p:nvGrpSpPr>
        <p:grpSpPr>
          <a:xfrm>
            <a:off x="4886264" y="3366174"/>
            <a:ext cx="350549" cy="350198"/>
            <a:chOff x="4886264" y="3366174"/>
            <a:chExt cx="350549" cy="350198"/>
          </a:xfrm>
        </p:grpSpPr>
        <p:sp>
          <p:nvSpPr>
            <p:cNvPr id="16874" name="Google Shape;16874;p48"/>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5" name="Google Shape;16875;p48"/>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6" name="Google Shape;16876;p48"/>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7" name="Google Shape;16877;p48"/>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8" name="Google Shape;16878;p48"/>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9" name="Google Shape;16879;p48"/>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0" name="Google Shape;16880;p48"/>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1" name="Google Shape;16881;p48"/>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2" name="Google Shape;16882;p48"/>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3" name="Google Shape;16883;p48"/>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4" name="Google Shape;16884;p48"/>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5" name="Google Shape;16885;p48"/>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6" name="Google Shape;16886;p48"/>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87" name="Google Shape;16887;p48"/>
          <p:cNvGrpSpPr/>
          <p:nvPr/>
        </p:nvGrpSpPr>
        <p:grpSpPr>
          <a:xfrm>
            <a:off x="5331913" y="3413947"/>
            <a:ext cx="347143" cy="254684"/>
            <a:chOff x="5331913" y="3413947"/>
            <a:chExt cx="347143" cy="254684"/>
          </a:xfrm>
        </p:grpSpPr>
        <p:sp>
          <p:nvSpPr>
            <p:cNvPr id="16888" name="Google Shape;16888;p48"/>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9" name="Google Shape;16889;p48"/>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0" name="Google Shape;16890;p48"/>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1" name="Google Shape;16891;p48"/>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2" name="Google Shape;16892;p48"/>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3" name="Google Shape;16893;p48"/>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94" name="Google Shape;16894;p48"/>
          <p:cNvGrpSpPr/>
          <p:nvPr/>
        </p:nvGrpSpPr>
        <p:grpSpPr>
          <a:xfrm>
            <a:off x="5776798" y="3409778"/>
            <a:ext cx="346379" cy="264518"/>
            <a:chOff x="5776798" y="3409778"/>
            <a:chExt cx="346379" cy="264518"/>
          </a:xfrm>
        </p:grpSpPr>
        <p:sp>
          <p:nvSpPr>
            <p:cNvPr id="16895" name="Google Shape;16895;p48"/>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6" name="Google Shape;16896;p48"/>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7" name="Google Shape;16897;p48"/>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8" name="Google Shape;16898;p48"/>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9" name="Google Shape;16899;p48"/>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0" name="Google Shape;16900;p48"/>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01" name="Google Shape;16901;p48"/>
          <p:cNvGrpSpPr/>
          <p:nvPr/>
        </p:nvGrpSpPr>
        <p:grpSpPr>
          <a:xfrm>
            <a:off x="7108015" y="3396505"/>
            <a:ext cx="344883" cy="290299"/>
            <a:chOff x="7108015" y="3396505"/>
            <a:chExt cx="344883" cy="290299"/>
          </a:xfrm>
        </p:grpSpPr>
        <p:sp>
          <p:nvSpPr>
            <p:cNvPr id="16902" name="Google Shape;16902;p48"/>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3" name="Google Shape;16903;p48"/>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4" name="Google Shape;16904;p48"/>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5" name="Google Shape;16905;p48"/>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06" name="Google Shape;16906;p48"/>
          <p:cNvGrpSpPr/>
          <p:nvPr/>
        </p:nvGrpSpPr>
        <p:grpSpPr>
          <a:xfrm>
            <a:off x="7551754" y="3390808"/>
            <a:ext cx="344883" cy="301311"/>
            <a:chOff x="7551754" y="3390808"/>
            <a:chExt cx="344883" cy="301311"/>
          </a:xfrm>
        </p:grpSpPr>
        <p:sp>
          <p:nvSpPr>
            <p:cNvPr id="16907" name="Google Shape;16907;p48"/>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8" name="Google Shape;16908;p48"/>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9" name="Google Shape;16909;p48"/>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0" name="Google Shape;16910;p48"/>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1" name="Google Shape;16911;p48"/>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2" name="Google Shape;16912;p48"/>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3" name="Google Shape;16913;p48"/>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4" name="Google Shape;16914;p48"/>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5" name="Google Shape;16915;p48"/>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6" name="Google Shape;16916;p48"/>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7" name="Google Shape;16917;p48"/>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18" name="Google Shape;16918;p48"/>
          <p:cNvGrpSpPr/>
          <p:nvPr/>
        </p:nvGrpSpPr>
        <p:grpSpPr>
          <a:xfrm>
            <a:off x="6707084" y="3387403"/>
            <a:ext cx="261145" cy="308504"/>
            <a:chOff x="6707084" y="3387403"/>
            <a:chExt cx="261145" cy="308504"/>
          </a:xfrm>
        </p:grpSpPr>
        <p:sp>
          <p:nvSpPr>
            <p:cNvPr id="16919" name="Google Shape;16919;p48"/>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0" name="Google Shape;16920;p48"/>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1" name="Google Shape;16921;p48"/>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2" name="Google Shape;16922;p48"/>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23" name="Google Shape;16923;p48"/>
          <p:cNvGrpSpPr/>
          <p:nvPr/>
        </p:nvGrpSpPr>
        <p:grpSpPr>
          <a:xfrm>
            <a:off x="848978" y="4297637"/>
            <a:ext cx="377824" cy="324418"/>
            <a:chOff x="848978" y="4297637"/>
            <a:chExt cx="377824" cy="324418"/>
          </a:xfrm>
        </p:grpSpPr>
        <p:sp>
          <p:nvSpPr>
            <p:cNvPr id="16924" name="Google Shape;16924;p48"/>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5" name="Google Shape;16925;p48"/>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26" name="Google Shape;16926;p48"/>
          <p:cNvGrpSpPr/>
          <p:nvPr/>
        </p:nvGrpSpPr>
        <p:grpSpPr>
          <a:xfrm>
            <a:off x="1754279" y="4286593"/>
            <a:ext cx="351439" cy="345965"/>
            <a:chOff x="1754279" y="4286593"/>
            <a:chExt cx="351439" cy="345965"/>
          </a:xfrm>
        </p:grpSpPr>
        <p:sp>
          <p:nvSpPr>
            <p:cNvPr id="16927" name="Google Shape;16927;p48"/>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8" name="Google Shape;16928;p48"/>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9" name="Google Shape;16929;p48"/>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0" name="Google Shape;16930;p48"/>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1" name="Google Shape;16931;p48"/>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32" name="Google Shape;16932;p48"/>
          <p:cNvGrpSpPr/>
          <p:nvPr/>
        </p:nvGrpSpPr>
        <p:grpSpPr>
          <a:xfrm>
            <a:off x="3996113" y="4291176"/>
            <a:ext cx="336512" cy="335048"/>
            <a:chOff x="3996113" y="4291176"/>
            <a:chExt cx="336512" cy="335048"/>
          </a:xfrm>
        </p:grpSpPr>
        <p:sp>
          <p:nvSpPr>
            <p:cNvPr id="16933" name="Google Shape;16933;p48"/>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4" name="Google Shape;16934;p48"/>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5" name="Google Shape;16935;p48"/>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936" name="Google Shape;16936;p48"/>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937" name="Google Shape;16937;p48"/>
          <p:cNvGrpSpPr/>
          <p:nvPr/>
        </p:nvGrpSpPr>
        <p:grpSpPr>
          <a:xfrm>
            <a:off x="2179081" y="4285511"/>
            <a:ext cx="397525" cy="348670"/>
            <a:chOff x="2179081" y="4285511"/>
            <a:chExt cx="397525" cy="348670"/>
          </a:xfrm>
        </p:grpSpPr>
        <p:sp>
          <p:nvSpPr>
            <p:cNvPr id="16938" name="Google Shape;16938;p48"/>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9" name="Google Shape;16939;p48"/>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40" name="Google Shape;16940;p48"/>
          <p:cNvGrpSpPr/>
          <p:nvPr/>
        </p:nvGrpSpPr>
        <p:grpSpPr>
          <a:xfrm>
            <a:off x="3584201" y="4294996"/>
            <a:ext cx="267574" cy="329415"/>
            <a:chOff x="3584201" y="4294996"/>
            <a:chExt cx="267574" cy="329415"/>
          </a:xfrm>
        </p:grpSpPr>
        <p:sp>
          <p:nvSpPr>
            <p:cNvPr id="16941" name="Google Shape;16941;p48"/>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2" name="Google Shape;16942;p48"/>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3" name="Google Shape;16943;p48"/>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4" name="Google Shape;16944;p48"/>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45" name="Google Shape;16945;p48"/>
          <p:cNvGrpSpPr/>
          <p:nvPr/>
        </p:nvGrpSpPr>
        <p:grpSpPr>
          <a:xfrm>
            <a:off x="3082855" y="4295728"/>
            <a:ext cx="375946" cy="327823"/>
            <a:chOff x="3082855" y="4295728"/>
            <a:chExt cx="375946" cy="327823"/>
          </a:xfrm>
        </p:grpSpPr>
        <p:sp>
          <p:nvSpPr>
            <p:cNvPr id="16946" name="Google Shape;16946;p48"/>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7" name="Google Shape;16947;p48"/>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8" name="Google Shape;16948;p48"/>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9" name="Google Shape;16949;p48"/>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0" name="Google Shape;16950;p48"/>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1" name="Google Shape;16951;p48"/>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2" name="Google Shape;16952;p48"/>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3" name="Google Shape;16953;p48"/>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4" name="Google Shape;16954;p48"/>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5" name="Google Shape;16955;p48"/>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6" name="Google Shape;16956;p48"/>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57" name="Google Shape;16957;p48"/>
          <p:cNvGrpSpPr/>
          <p:nvPr/>
        </p:nvGrpSpPr>
        <p:grpSpPr>
          <a:xfrm>
            <a:off x="2749016" y="4291176"/>
            <a:ext cx="150831" cy="336926"/>
            <a:chOff x="2749016" y="4291176"/>
            <a:chExt cx="150831" cy="336926"/>
          </a:xfrm>
        </p:grpSpPr>
        <p:sp>
          <p:nvSpPr>
            <p:cNvPr id="16958" name="Google Shape;16958;p48"/>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9" name="Google Shape;16959;p48"/>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0" name="Google Shape;16960;p48"/>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1" name="Google Shape;16961;p48"/>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62" name="Google Shape;16962;p48"/>
          <p:cNvGrpSpPr/>
          <p:nvPr/>
        </p:nvGrpSpPr>
        <p:grpSpPr>
          <a:xfrm>
            <a:off x="7127716" y="4279432"/>
            <a:ext cx="248254" cy="361942"/>
            <a:chOff x="7127716" y="4279432"/>
            <a:chExt cx="248254" cy="361942"/>
          </a:xfrm>
        </p:grpSpPr>
        <p:sp>
          <p:nvSpPr>
            <p:cNvPr id="16963" name="Google Shape;16963;p48"/>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4" name="Google Shape;16964;p48"/>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5" name="Google Shape;16965;p48"/>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6" name="Google Shape;16966;p48"/>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7" name="Google Shape;16967;p48"/>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8" name="Google Shape;16968;p48"/>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9" name="Google Shape;16969;p48"/>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0" name="Google Shape;16970;p48"/>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1" name="Google Shape;16971;p48"/>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72" name="Google Shape;16972;p48"/>
          <p:cNvGrpSpPr/>
          <p:nvPr/>
        </p:nvGrpSpPr>
        <p:grpSpPr>
          <a:xfrm>
            <a:off x="7565408" y="4279432"/>
            <a:ext cx="248254" cy="361942"/>
            <a:chOff x="7565408" y="4279432"/>
            <a:chExt cx="248254" cy="361942"/>
          </a:xfrm>
        </p:grpSpPr>
        <p:sp>
          <p:nvSpPr>
            <p:cNvPr id="16973" name="Google Shape;16973;p48"/>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4" name="Google Shape;16974;p48"/>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5" name="Google Shape;16975;p48"/>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6" name="Google Shape;16976;p48"/>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7" name="Google Shape;16977;p48"/>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8" name="Google Shape;16978;p48"/>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9" name="Google Shape;16979;p48"/>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0" name="Google Shape;16980;p48"/>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81" name="Google Shape;16981;p48"/>
          <p:cNvGrpSpPr/>
          <p:nvPr/>
        </p:nvGrpSpPr>
        <p:grpSpPr>
          <a:xfrm>
            <a:off x="6264109" y="4279432"/>
            <a:ext cx="225498" cy="361560"/>
            <a:chOff x="6264109" y="4279432"/>
            <a:chExt cx="225498" cy="361560"/>
          </a:xfrm>
        </p:grpSpPr>
        <p:sp>
          <p:nvSpPr>
            <p:cNvPr id="16982" name="Google Shape;16982;p48"/>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3" name="Google Shape;16983;p48"/>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84" name="Google Shape;16984;p48"/>
          <p:cNvGrpSpPr/>
          <p:nvPr/>
        </p:nvGrpSpPr>
        <p:grpSpPr>
          <a:xfrm>
            <a:off x="7929578" y="4284365"/>
            <a:ext cx="395266" cy="351312"/>
            <a:chOff x="7929578" y="4284365"/>
            <a:chExt cx="395266" cy="351312"/>
          </a:xfrm>
        </p:grpSpPr>
        <p:sp>
          <p:nvSpPr>
            <p:cNvPr id="16985" name="Google Shape;16985;p48"/>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6" name="Google Shape;16986;p48"/>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7" name="Google Shape;16987;p48"/>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8" name="Google Shape;16988;p48"/>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89" name="Google Shape;16989;p48"/>
          <p:cNvGrpSpPr/>
          <p:nvPr/>
        </p:nvGrpSpPr>
        <p:grpSpPr>
          <a:xfrm>
            <a:off x="6595502" y="4323777"/>
            <a:ext cx="426315" cy="332826"/>
            <a:chOff x="6639652" y="4323777"/>
            <a:chExt cx="426315" cy="332826"/>
          </a:xfrm>
        </p:grpSpPr>
        <p:sp>
          <p:nvSpPr>
            <p:cNvPr id="16990" name="Google Shape;16990;p48"/>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1" name="Google Shape;16991;p48"/>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2" name="Google Shape;16992;p48"/>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3" name="Google Shape;16993;p48"/>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4" name="Google Shape;16994;p48"/>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5" name="Google Shape;16995;p48"/>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6" name="Google Shape;16996;p48"/>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7" name="Google Shape;16997;p48"/>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8" name="Google Shape;16998;p48"/>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9" name="Google Shape;16999;p48"/>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00" name="Google Shape;17000;p48"/>
          <p:cNvGrpSpPr/>
          <p:nvPr/>
        </p:nvGrpSpPr>
        <p:grpSpPr>
          <a:xfrm>
            <a:off x="5357662" y="4297637"/>
            <a:ext cx="287275" cy="326296"/>
            <a:chOff x="5357662" y="4297637"/>
            <a:chExt cx="287275" cy="326296"/>
          </a:xfrm>
        </p:grpSpPr>
        <p:sp>
          <p:nvSpPr>
            <p:cNvPr id="17001" name="Google Shape;17001;p48"/>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2" name="Google Shape;17002;p48"/>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3" name="Google Shape;17003;p48"/>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4" name="Google Shape;17004;p48"/>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5" name="Google Shape;17005;p48"/>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06" name="Google Shape;17006;p48"/>
          <p:cNvGrpSpPr/>
          <p:nvPr/>
        </p:nvGrpSpPr>
        <p:grpSpPr>
          <a:xfrm>
            <a:off x="5774124" y="4294550"/>
            <a:ext cx="331611" cy="331674"/>
            <a:chOff x="5774124" y="4294550"/>
            <a:chExt cx="331611" cy="331674"/>
          </a:xfrm>
        </p:grpSpPr>
        <p:sp>
          <p:nvSpPr>
            <p:cNvPr id="17007" name="Google Shape;17007;p48"/>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8" name="Google Shape;17008;p48"/>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09" name="Google Shape;17009;p48"/>
          <p:cNvGrpSpPr/>
          <p:nvPr/>
        </p:nvGrpSpPr>
        <p:grpSpPr>
          <a:xfrm>
            <a:off x="4890434" y="4287389"/>
            <a:ext cx="345997" cy="346029"/>
            <a:chOff x="4890434" y="4287389"/>
            <a:chExt cx="345997" cy="346029"/>
          </a:xfrm>
        </p:grpSpPr>
        <p:sp>
          <p:nvSpPr>
            <p:cNvPr id="17010" name="Google Shape;17010;p48"/>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1" name="Google Shape;17011;p48"/>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2" name="Google Shape;17012;p48"/>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3" name="Google Shape;17013;p48"/>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4" name="Google Shape;17014;p48"/>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5" name="Google Shape;17015;p48"/>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6" name="Google Shape;17016;p48"/>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17" name="Google Shape;17017;p48"/>
          <p:cNvGrpSpPr/>
          <p:nvPr/>
        </p:nvGrpSpPr>
        <p:grpSpPr>
          <a:xfrm>
            <a:off x="2165809" y="3811059"/>
            <a:ext cx="422542" cy="342973"/>
            <a:chOff x="2165809" y="3811059"/>
            <a:chExt cx="422542" cy="342973"/>
          </a:xfrm>
        </p:grpSpPr>
        <p:sp>
          <p:nvSpPr>
            <p:cNvPr id="17018" name="Google Shape;17018;p48"/>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9" name="Google Shape;17019;p48"/>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0" name="Google Shape;17020;p48"/>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1" name="Google Shape;17021;p48"/>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2" name="Google Shape;17022;p48"/>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3" name="Google Shape;17023;p48"/>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4" name="Google Shape;17024;p48"/>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5" name="Google Shape;17025;p48"/>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6" name="Google Shape;17026;p48"/>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7" name="Google Shape;17027;p48"/>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8" name="Google Shape;17028;p48"/>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9" name="Google Shape;17029;p48"/>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0" name="Google Shape;17030;p48"/>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1" name="Google Shape;17031;p48"/>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2" name="Google Shape;17032;p48"/>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3" name="Google Shape;17033;p48"/>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4" name="Google Shape;17034;p48"/>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5" name="Google Shape;17035;p48"/>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036" name="Google Shape;17036;p48"/>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037" name="Google Shape;17037;p48"/>
          <p:cNvGrpSpPr/>
          <p:nvPr/>
        </p:nvGrpSpPr>
        <p:grpSpPr>
          <a:xfrm>
            <a:off x="903530" y="3806125"/>
            <a:ext cx="264550" cy="353222"/>
            <a:chOff x="903530" y="3806125"/>
            <a:chExt cx="264550" cy="353222"/>
          </a:xfrm>
        </p:grpSpPr>
        <p:sp>
          <p:nvSpPr>
            <p:cNvPr id="17038" name="Google Shape;17038;p48"/>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9" name="Google Shape;17039;p48"/>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0" name="Google Shape;17040;p48"/>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1" name="Google Shape;17041;p48"/>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42" name="Google Shape;17042;p48"/>
          <p:cNvGrpSpPr/>
          <p:nvPr/>
        </p:nvGrpSpPr>
        <p:grpSpPr>
          <a:xfrm>
            <a:off x="2611458" y="3816374"/>
            <a:ext cx="426329" cy="332375"/>
            <a:chOff x="2611458" y="3816374"/>
            <a:chExt cx="426329" cy="332375"/>
          </a:xfrm>
        </p:grpSpPr>
        <p:sp>
          <p:nvSpPr>
            <p:cNvPr id="17043" name="Google Shape;17043;p48"/>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4" name="Google Shape;17044;p48"/>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5" name="Google Shape;17045;p48"/>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6" name="Google Shape;17046;p48"/>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7" name="Google Shape;17047;p48"/>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8" name="Google Shape;17048;p48"/>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9" name="Google Shape;17049;p48"/>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0" name="Google Shape;17050;p48"/>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1" name="Google Shape;17051;p48"/>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2" name="Google Shape;17052;p48"/>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053" name="Google Shape;17053;p48"/>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054" name="Google Shape;17054;p48"/>
          <p:cNvGrpSpPr/>
          <p:nvPr/>
        </p:nvGrpSpPr>
        <p:grpSpPr>
          <a:xfrm>
            <a:off x="4019984" y="3805393"/>
            <a:ext cx="293704" cy="353954"/>
            <a:chOff x="4019984" y="3805393"/>
            <a:chExt cx="293704" cy="353954"/>
          </a:xfrm>
        </p:grpSpPr>
        <p:sp>
          <p:nvSpPr>
            <p:cNvPr id="17055" name="Google Shape;17055;p48"/>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6" name="Google Shape;17056;p48"/>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57" name="Google Shape;17057;p48"/>
          <p:cNvGrpSpPr/>
          <p:nvPr/>
        </p:nvGrpSpPr>
        <p:grpSpPr>
          <a:xfrm>
            <a:off x="8006505" y="3390044"/>
            <a:ext cx="323654" cy="303189"/>
            <a:chOff x="8006505" y="3390044"/>
            <a:chExt cx="323654" cy="303189"/>
          </a:xfrm>
        </p:grpSpPr>
        <p:sp>
          <p:nvSpPr>
            <p:cNvPr id="17058" name="Google Shape;17058;p48"/>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9" name="Google Shape;17059;p48"/>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0" name="Google Shape;17060;p48"/>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1" name="Google Shape;17061;p48"/>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2" name="Google Shape;17062;p48"/>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3" name="Google Shape;17063;p48"/>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64" name="Google Shape;17064;p48"/>
          <p:cNvGrpSpPr/>
          <p:nvPr/>
        </p:nvGrpSpPr>
        <p:grpSpPr>
          <a:xfrm>
            <a:off x="1299146" y="3806507"/>
            <a:ext cx="367989" cy="351312"/>
            <a:chOff x="1299146" y="3806507"/>
            <a:chExt cx="367989" cy="351312"/>
          </a:xfrm>
        </p:grpSpPr>
        <p:sp>
          <p:nvSpPr>
            <p:cNvPr id="17065" name="Google Shape;17065;p48"/>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6" name="Google Shape;17066;p48"/>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067" name="Google Shape;17067;p48"/>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068" name="Google Shape;17068;p48"/>
          <p:cNvGrpSpPr/>
          <p:nvPr/>
        </p:nvGrpSpPr>
        <p:grpSpPr>
          <a:xfrm>
            <a:off x="3095745" y="3805393"/>
            <a:ext cx="352840" cy="354718"/>
            <a:chOff x="3095745" y="3805393"/>
            <a:chExt cx="352840" cy="354718"/>
          </a:xfrm>
        </p:grpSpPr>
        <p:sp>
          <p:nvSpPr>
            <p:cNvPr id="17069" name="Google Shape;17069;p48"/>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0" name="Google Shape;17070;p48"/>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1" name="Google Shape;17071;p48"/>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2" name="Google Shape;17072;p48"/>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3" name="Google Shape;17073;p48"/>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4" name="Google Shape;17074;p48"/>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75" name="Google Shape;17075;p48"/>
          <p:cNvGrpSpPr/>
          <p:nvPr/>
        </p:nvGrpSpPr>
        <p:grpSpPr>
          <a:xfrm>
            <a:off x="7550258" y="3832670"/>
            <a:ext cx="371395" cy="301279"/>
            <a:chOff x="7550258" y="3832670"/>
            <a:chExt cx="371395" cy="301279"/>
          </a:xfrm>
        </p:grpSpPr>
        <p:sp>
          <p:nvSpPr>
            <p:cNvPr id="17076" name="Google Shape;17076;p48"/>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7" name="Google Shape;17077;p48"/>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8" name="Google Shape;17078;p48"/>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9" name="Google Shape;17079;p48"/>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0" name="Google Shape;17080;p48"/>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1" name="Google Shape;17081;p48"/>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2" name="Google Shape;17082;p48"/>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3" name="Google Shape;17083;p48"/>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4" name="Google Shape;17084;p48"/>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5" name="Google Shape;17085;p48"/>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6" name="Google Shape;17086;p48"/>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7" name="Google Shape;17087;p48"/>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8" name="Google Shape;17088;p48"/>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9" name="Google Shape;17089;p48"/>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0" name="Google Shape;17090;p48"/>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1" name="Google Shape;17091;p48"/>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2" name="Google Shape;17092;p48"/>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3" name="Google Shape;17093;p48"/>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094" name="Google Shape;17094;p48"/>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095" name="Google Shape;17095;p48"/>
          <p:cNvGrpSpPr/>
          <p:nvPr/>
        </p:nvGrpSpPr>
        <p:grpSpPr>
          <a:xfrm>
            <a:off x="6659725" y="3808035"/>
            <a:ext cx="367607" cy="350549"/>
            <a:chOff x="6659725" y="3808035"/>
            <a:chExt cx="367607" cy="350549"/>
          </a:xfrm>
        </p:grpSpPr>
        <p:sp>
          <p:nvSpPr>
            <p:cNvPr id="17096" name="Google Shape;17096;p48"/>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7" name="Google Shape;17097;p48"/>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98" name="Google Shape;17098;p48"/>
          <p:cNvGrpSpPr/>
          <p:nvPr/>
        </p:nvGrpSpPr>
        <p:grpSpPr>
          <a:xfrm>
            <a:off x="6219391" y="3816756"/>
            <a:ext cx="356627" cy="334252"/>
            <a:chOff x="6219391" y="3816756"/>
            <a:chExt cx="356627" cy="334252"/>
          </a:xfrm>
        </p:grpSpPr>
        <p:sp>
          <p:nvSpPr>
            <p:cNvPr id="17099" name="Google Shape;17099;p48"/>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0" name="Google Shape;17100;p48"/>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1" name="Google Shape;17101;p48"/>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2" name="Google Shape;17102;p48"/>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03" name="Google Shape;17103;p48"/>
          <p:cNvGrpSpPr/>
          <p:nvPr/>
        </p:nvGrpSpPr>
        <p:grpSpPr>
          <a:xfrm>
            <a:off x="5778676" y="3826972"/>
            <a:ext cx="349052" cy="313056"/>
            <a:chOff x="5778676" y="3826972"/>
            <a:chExt cx="349052" cy="313056"/>
          </a:xfrm>
        </p:grpSpPr>
        <p:sp>
          <p:nvSpPr>
            <p:cNvPr id="17104" name="Google Shape;17104;p48"/>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5" name="Google Shape;17105;p48"/>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6" name="Google Shape;17106;p48"/>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7" name="Google Shape;17107;p48"/>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8" name="Google Shape;17108;p48"/>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09" name="Google Shape;17109;p48"/>
          <p:cNvGrpSpPr/>
          <p:nvPr/>
        </p:nvGrpSpPr>
        <p:grpSpPr>
          <a:xfrm>
            <a:off x="5355784" y="3834547"/>
            <a:ext cx="299019" cy="297905"/>
            <a:chOff x="5355784" y="3834547"/>
            <a:chExt cx="299019" cy="297905"/>
          </a:xfrm>
        </p:grpSpPr>
        <p:sp>
          <p:nvSpPr>
            <p:cNvPr id="17110" name="Google Shape;17110;p48"/>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1" name="Google Shape;17111;p48"/>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2" name="Google Shape;17112;p48"/>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3" name="Google Shape;17113;p48"/>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14" name="Google Shape;17114;p48"/>
          <p:cNvGrpSpPr/>
          <p:nvPr/>
        </p:nvGrpSpPr>
        <p:grpSpPr>
          <a:xfrm>
            <a:off x="8036455" y="3807271"/>
            <a:ext cx="292177" cy="353986"/>
            <a:chOff x="8036455" y="3807271"/>
            <a:chExt cx="292177" cy="353986"/>
          </a:xfrm>
        </p:grpSpPr>
        <p:sp>
          <p:nvSpPr>
            <p:cNvPr id="17115" name="Google Shape;17115;p48"/>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6" name="Google Shape;17116;p48"/>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17" name="Google Shape;17117;p48"/>
          <p:cNvGrpSpPr/>
          <p:nvPr/>
        </p:nvGrpSpPr>
        <p:grpSpPr>
          <a:xfrm>
            <a:off x="4874902" y="3808799"/>
            <a:ext cx="345615" cy="350835"/>
            <a:chOff x="4874902" y="3808799"/>
            <a:chExt cx="345615" cy="350835"/>
          </a:xfrm>
        </p:grpSpPr>
        <p:sp>
          <p:nvSpPr>
            <p:cNvPr id="17118" name="Google Shape;17118;p48"/>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9" name="Google Shape;17119;p48"/>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0" name="Google Shape;17120;p48"/>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1" name="Google Shape;17121;p48"/>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2" name="Google Shape;17122;p48"/>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3" name="Google Shape;17123;p48"/>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4" name="Google Shape;17124;p48"/>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5" name="Google Shape;17125;p48"/>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6" name="Google Shape;17126;p48"/>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7" name="Google Shape;17127;p48"/>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8" name="Google Shape;17128;p48"/>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9" name="Google Shape;17129;p48"/>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0" name="Google Shape;17130;p48"/>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1" name="Google Shape;17131;p48"/>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2" name="Google Shape;17132;p48"/>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3" name="Google Shape;17133;p48"/>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4" name="Google Shape;17134;p48"/>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138" name="Shape 17138"/>
        <p:cNvGrpSpPr/>
        <p:nvPr/>
      </p:nvGrpSpPr>
      <p:grpSpPr>
        <a:xfrm>
          <a:off x="0" y="0"/>
          <a:ext cx="0" cy="0"/>
          <a:chOff x="0" y="0"/>
          <a:chExt cx="0" cy="0"/>
        </a:xfrm>
      </p:grpSpPr>
      <p:sp>
        <p:nvSpPr>
          <p:cNvPr id="17139" name="Google Shape;17139;p49"/>
          <p:cNvSpPr txBox="1"/>
          <p:nvPr>
            <p:ph idx="4294967295" type="title"/>
          </p:nvPr>
        </p:nvSpPr>
        <p:spPr>
          <a:xfrm>
            <a:off x="849675"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140" name="Google Shape;17140;p49"/>
          <p:cNvSpPr txBox="1"/>
          <p:nvPr>
            <p:ph idx="4294967295" type="title"/>
          </p:nvPr>
        </p:nvSpPr>
        <p:spPr>
          <a:xfrm>
            <a:off x="4858400"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7141" name="Google Shape;17141;p49"/>
          <p:cNvGrpSpPr/>
          <p:nvPr/>
        </p:nvGrpSpPr>
        <p:grpSpPr>
          <a:xfrm>
            <a:off x="2704005" y="4258781"/>
            <a:ext cx="342143" cy="362704"/>
            <a:chOff x="2704005" y="4258781"/>
            <a:chExt cx="342143" cy="362704"/>
          </a:xfrm>
        </p:grpSpPr>
        <p:sp>
          <p:nvSpPr>
            <p:cNvPr id="17142" name="Google Shape;17142;p49"/>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3" name="Google Shape;17143;p49"/>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4" name="Google Shape;17144;p49"/>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5" name="Google Shape;17145;p49"/>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6" name="Google Shape;17146;p49"/>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7" name="Google Shape;17147;p49"/>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8" name="Google Shape;17148;p49"/>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49" name="Google Shape;17149;p49"/>
          <p:cNvGrpSpPr/>
          <p:nvPr/>
        </p:nvGrpSpPr>
        <p:grpSpPr>
          <a:xfrm>
            <a:off x="2157462" y="4258496"/>
            <a:ext cx="347434" cy="363369"/>
            <a:chOff x="2157462" y="4258496"/>
            <a:chExt cx="347434" cy="363369"/>
          </a:xfrm>
        </p:grpSpPr>
        <p:sp>
          <p:nvSpPr>
            <p:cNvPr id="17150" name="Google Shape;17150;p49"/>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1" name="Google Shape;17151;p49"/>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2" name="Google Shape;17152;p49"/>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53" name="Google Shape;17153;p49"/>
          <p:cNvGrpSpPr/>
          <p:nvPr/>
        </p:nvGrpSpPr>
        <p:grpSpPr>
          <a:xfrm>
            <a:off x="4010963" y="3763781"/>
            <a:ext cx="343665" cy="363212"/>
            <a:chOff x="4010963" y="3763781"/>
            <a:chExt cx="343665" cy="363212"/>
          </a:xfrm>
        </p:grpSpPr>
        <p:sp>
          <p:nvSpPr>
            <p:cNvPr id="17154" name="Google Shape;17154;p49"/>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5" name="Google Shape;17155;p49"/>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6" name="Google Shape;17156;p49"/>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7" name="Google Shape;17157;p49"/>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8" name="Google Shape;17158;p49"/>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59" name="Google Shape;17159;p49"/>
          <p:cNvGrpSpPr/>
          <p:nvPr/>
        </p:nvGrpSpPr>
        <p:grpSpPr>
          <a:xfrm>
            <a:off x="2214042" y="3810509"/>
            <a:ext cx="368153" cy="311193"/>
            <a:chOff x="2214042" y="3810509"/>
            <a:chExt cx="368153" cy="311193"/>
          </a:xfrm>
        </p:grpSpPr>
        <p:sp>
          <p:nvSpPr>
            <p:cNvPr id="17160" name="Google Shape;17160;p49"/>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1" name="Google Shape;17161;p49"/>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62" name="Google Shape;17162;p49"/>
          <p:cNvGrpSpPr/>
          <p:nvPr/>
        </p:nvGrpSpPr>
        <p:grpSpPr>
          <a:xfrm>
            <a:off x="1768938" y="3782219"/>
            <a:ext cx="367805" cy="367773"/>
            <a:chOff x="1768938" y="3782219"/>
            <a:chExt cx="367805" cy="367773"/>
          </a:xfrm>
        </p:grpSpPr>
        <p:sp>
          <p:nvSpPr>
            <p:cNvPr id="17163" name="Google Shape;17163;p49"/>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4" name="Google Shape;17164;p49"/>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5" name="Google Shape;17165;p49"/>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6" name="Google Shape;17166;p49"/>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7" name="Google Shape;17167;p49"/>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68" name="Google Shape;17168;p49"/>
          <p:cNvGrpSpPr/>
          <p:nvPr/>
        </p:nvGrpSpPr>
        <p:grpSpPr>
          <a:xfrm>
            <a:off x="2681385" y="3798439"/>
            <a:ext cx="325544" cy="327413"/>
            <a:chOff x="2681385" y="3798439"/>
            <a:chExt cx="325544" cy="327413"/>
          </a:xfrm>
        </p:grpSpPr>
        <p:sp>
          <p:nvSpPr>
            <p:cNvPr id="17169" name="Google Shape;17169;p49"/>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0" name="Google Shape;17170;p49"/>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1" name="Google Shape;17171;p49"/>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2" name="Google Shape;17172;p49"/>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3" name="Google Shape;17173;p49"/>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4" name="Google Shape;17174;p49"/>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5" name="Google Shape;17175;p49"/>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76" name="Google Shape;17176;p49"/>
          <p:cNvGrpSpPr/>
          <p:nvPr/>
        </p:nvGrpSpPr>
        <p:grpSpPr>
          <a:xfrm>
            <a:off x="6243928" y="4263502"/>
            <a:ext cx="274254" cy="350824"/>
            <a:chOff x="6243928" y="4263502"/>
            <a:chExt cx="274254" cy="350824"/>
          </a:xfrm>
        </p:grpSpPr>
        <p:sp>
          <p:nvSpPr>
            <p:cNvPr id="17177" name="Google Shape;17177;p49"/>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8" name="Google Shape;17178;p49"/>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9" name="Google Shape;17179;p49"/>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0" name="Google Shape;17180;p49"/>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1" name="Google Shape;17181;p49"/>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2" name="Google Shape;17182;p49"/>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3" name="Google Shape;17183;p49"/>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4" name="Google Shape;17184;p49"/>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85" name="Google Shape;17185;p49"/>
          <p:cNvGrpSpPr/>
          <p:nvPr/>
        </p:nvGrpSpPr>
        <p:grpSpPr>
          <a:xfrm>
            <a:off x="3560600" y="3763338"/>
            <a:ext cx="352345" cy="363655"/>
            <a:chOff x="3560600" y="3763338"/>
            <a:chExt cx="352345" cy="363655"/>
          </a:xfrm>
        </p:grpSpPr>
        <p:sp>
          <p:nvSpPr>
            <p:cNvPr id="17186" name="Google Shape;17186;p49"/>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7" name="Google Shape;17187;p49"/>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8" name="Google Shape;17188;p49"/>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89" name="Google Shape;17189;p49"/>
          <p:cNvGrpSpPr/>
          <p:nvPr/>
        </p:nvGrpSpPr>
        <p:grpSpPr>
          <a:xfrm>
            <a:off x="5790556" y="4261252"/>
            <a:ext cx="279513" cy="356084"/>
            <a:chOff x="5790556" y="4261252"/>
            <a:chExt cx="279513" cy="356084"/>
          </a:xfrm>
        </p:grpSpPr>
        <p:sp>
          <p:nvSpPr>
            <p:cNvPr id="17190" name="Google Shape;17190;p49"/>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1" name="Google Shape;17191;p49"/>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2" name="Google Shape;17192;p49"/>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3" name="Google Shape;17193;p49"/>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4" name="Google Shape;17194;p49"/>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5" name="Google Shape;17195;p49"/>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6" name="Google Shape;17196;p49"/>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97" name="Google Shape;17197;p49"/>
          <p:cNvGrpSpPr/>
          <p:nvPr/>
        </p:nvGrpSpPr>
        <p:grpSpPr>
          <a:xfrm>
            <a:off x="5341333" y="4261252"/>
            <a:ext cx="278752" cy="356463"/>
            <a:chOff x="5341333" y="4261252"/>
            <a:chExt cx="278752" cy="356463"/>
          </a:xfrm>
        </p:grpSpPr>
        <p:sp>
          <p:nvSpPr>
            <p:cNvPr id="17198" name="Google Shape;17198;p49"/>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9" name="Google Shape;17199;p49"/>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0" name="Google Shape;17200;p49"/>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1" name="Google Shape;17201;p49"/>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2" name="Google Shape;17202;p49"/>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3" name="Google Shape;17203;p49"/>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4" name="Google Shape;17204;p49"/>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205" name="Google Shape;17205;p49"/>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206" name="Google Shape;17206;p49"/>
          <p:cNvGrpSpPr/>
          <p:nvPr/>
        </p:nvGrpSpPr>
        <p:grpSpPr>
          <a:xfrm>
            <a:off x="3103646" y="3766076"/>
            <a:ext cx="360233" cy="362451"/>
            <a:chOff x="3107608" y="3763401"/>
            <a:chExt cx="360233" cy="362451"/>
          </a:xfrm>
        </p:grpSpPr>
        <p:sp>
          <p:nvSpPr>
            <p:cNvPr id="17207" name="Google Shape;17207;p49"/>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8" name="Google Shape;17208;p49"/>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9" name="Google Shape;17209;p49"/>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10" name="Google Shape;17210;p49"/>
          <p:cNvGrpSpPr/>
          <p:nvPr/>
        </p:nvGrpSpPr>
        <p:grpSpPr>
          <a:xfrm>
            <a:off x="889343" y="3801227"/>
            <a:ext cx="351585" cy="339705"/>
            <a:chOff x="889343" y="3801227"/>
            <a:chExt cx="351585" cy="339705"/>
          </a:xfrm>
        </p:grpSpPr>
        <p:sp>
          <p:nvSpPr>
            <p:cNvPr id="17211" name="Google Shape;17211;p49"/>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2" name="Google Shape;17212;p49"/>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3" name="Google Shape;17213;p49"/>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4" name="Google Shape;17214;p49"/>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5" name="Google Shape;17215;p49"/>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16" name="Google Shape;17216;p49"/>
          <p:cNvGrpSpPr/>
          <p:nvPr/>
        </p:nvGrpSpPr>
        <p:grpSpPr>
          <a:xfrm>
            <a:off x="4896609" y="4260872"/>
            <a:ext cx="278784" cy="355323"/>
            <a:chOff x="4896609" y="4260872"/>
            <a:chExt cx="278784" cy="355323"/>
          </a:xfrm>
        </p:grpSpPr>
        <p:sp>
          <p:nvSpPr>
            <p:cNvPr id="17217" name="Google Shape;17217;p49"/>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8" name="Google Shape;17218;p49"/>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9" name="Google Shape;17219;p49"/>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0" name="Google Shape;17220;p49"/>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1" name="Google Shape;17221;p49"/>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2" name="Google Shape;17222;p49"/>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23" name="Google Shape;17223;p49"/>
          <p:cNvGrpSpPr/>
          <p:nvPr/>
        </p:nvGrpSpPr>
        <p:grpSpPr>
          <a:xfrm>
            <a:off x="7598438" y="4266131"/>
            <a:ext cx="260283" cy="345914"/>
            <a:chOff x="7598438" y="4266131"/>
            <a:chExt cx="260283" cy="345914"/>
          </a:xfrm>
        </p:grpSpPr>
        <p:sp>
          <p:nvSpPr>
            <p:cNvPr id="17224" name="Google Shape;17224;p49"/>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5" name="Google Shape;17225;p49"/>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6" name="Google Shape;17226;p49"/>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7" name="Google Shape;17227;p49"/>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8" name="Google Shape;17228;p49"/>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9" name="Google Shape;17229;p49"/>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0" name="Google Shape;17230;p49"/>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31" name="Google Shape;17231;p49"/>
          <p:cNvGrpSpPr/>
          <p:nvPr/>
        </p:nvGrpSpPr>
        <p:grpSpPr>
          <a:xfrm>
            <a:off x="1767069" y="3360146"/>
            <a:ext cx="286324" cy="348164"/>
            <a:chOff x="1767069" y="3360146"/>
            <a:chExt cx="286324" cy="348164"/>
          </a:xfrm>
        </p:grpSpPr>
        <p:sp>
          <p:nvSpPr>
            <p:cNvPr id="17232" name="Google Shape;17232;p49"/>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3" name="Google Shape;17233;p49"/>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4" name="Google Shape;17234;p49"/>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5" name="Google Shape;17235;p49"/>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6" name="Google Shape;17236;p49"/>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7" name="Google Shape;17237;p49"/>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8" name="Google Shape;17238;p49"/>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39" name="Google Shape;17239;p49"/>
          <p:cNvGrpSpPr/>
          <p:nvPr/>
        </p:nvGrpSpPr>
        <p:grpSpPr>
          <a:xfrm>
            <a:off x="7149944" y="4266131"/>
            <a:ext cx="260283" cy="345914"/>
            <a:chOff x="7149944" y="4266131"/>
            <a:chExt cx="260283" cy="345914"/>
          </a:xfrm>
        </p:grpSpPr>
        <p:sp>
          <p:nvSpPr>
            <p:cNvPr id="17240" name="Google Shape;17240;p49"/>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1" name="Google Shape;17241;p49"/>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2" name="Google Shape;17242;p49"/>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3" name="Google Shape;17243;p49"/>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4" name="Google Shape;17244;p49"/>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5" name="Google Shape;17245;p49"/>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46" name="Google Shape;17246;p49"/>
          <p:cNvGrpSpPr/>
          <p:nvPr/>
        </p:nvGrpSpPr>
        <p:grpSpPr>
          <a:xfrm>
            <a:off x="6695051" y="4259351"/>
            <a:ext cx="270104" cy="360233"/>
            <a:chOff x="6695051" y="4259351"/>
            <a:chExt cx="270104" cy="360233"/>
          </a:xfrm>
        </p:grpSpPr>
        <p:sp>
          <p:nvSpPr>
            <p:cNvPr id="17247" name="Google Shape;17247;p49"/>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8" name="Google Shape;17248;p49"/>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9" name="Google Shape;17249;p49"/>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0" name="Google Shape;17250;p49"/>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51" name="Google Shape;17251;p49"/>
          <p:cNvGrpSpPr/>
          <p:nvPr/>
        </p:nvGrpSpPr>
        <p:grpSpPr>
          <a:xfrm>
            <a:off x="8047661" y="4257451"/>
            <a:ext cx="277263" cy="362514"/>
            <a:chOff x="8047661" y="4257451"/>
            <a:chExt cx="277263" cy="362514"/>
          </a:xfrm>
        </p:grpSpPr>
        <p:sp>
          <p:nvSpPr>
            <p:cNvPr id="17252" name="Google Shape;17252;p49"/>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3" name="Google Shape;17253;p49"/>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4" name="Google Shape;17254;p49"/>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5" name="Google Shape;17255;p49"/>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56" name="Google Shape;17256;p49"/>
          <p:cNvGrpSpPr/>
          <p:nvPr/>
        </p:nvGrpSpPr>
        <p:grpSpPr>
          <a:xfrm>
            <a:off x="6248078" y="3784468"/>
            <a:ext cx="277263" cy="356115"/>
            <a:chOff x="6248078" y="3784468"/>
            <a:chExt cx="277263" cy="356115"/>
          </a:xfrm>
        </p:grpSpPr>
        <p:sp>
          <p:nvSpPr>
            <p:cNvPr id="17257" name="Google Shape;17257;p49"/>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8" name="Google Shape;17258;p49"/>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9" name="Google Shape;17259;p49"/>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0" name="Google Shape;17260;p49"/>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1" name="Google Shape;17261;p49"/>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62" name="Google Shape;17262;p49"/>
          <p:cNvGrpSpPr/>
          <p:nvPr/>
        </p:nvGrpSpPr>
        <p:grpSpPr>
          <a:xfrm>
            <a:off x="5800725" y="3785989"/>
            <a:ext cx="277644" cy="354594"/>
            <a:chOff x="5800725" y="3785989"/>
            <a:chExt cx="277644" cy="354594"/>
          </a:xfrm>
        </p:grpSpPr>
        <p:sp>
          <p:nvSpPr>
            <p:cNvPr id="17263" name="Google Shape;17263;p49"/>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4" name="Google Shape;17264;p49"/>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5" name="Google Shape;17265;p49"/>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6" name="Google Shape;17266;p49"/>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7" name="Google Shape;17267;p49"/>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8" name="Google Shape;17268;p49"/>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9" name="Google Shape;17269;p49"/>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70" name="Google Shape;17270;p49"/>
          <p:cNvGrpSpPr/>
          <p:nvPr/>
        </p:nvGrpSpPr>
        <p:grpSpPr>
          <a:xfrm>
            <a:off x="2206122" y="3360748"/>
            <a:ext cx="308183" cy="347562"/>
            <a:chOff x="2206122" y="3360748"/>
            <a:chExt cx="308183" cy="347562"/>
          </a:xfrm>
        </p:grpSpPr>
        <p:sp>
          <p:nvSpPr>
            <p:cNvPr id="17271" name="Google Shape;17271;p49"/>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2" name="Google Shape;17272;p49"/>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3" name="Google Shape;17273;p49"/>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4" name="Google Shape;17274;p49"/>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5" name="Google Shape;17275;p49"/>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76" name="Google Shape;17276;p49"/>
          <p:cNvGrpSpPr/>
          <p:nvPr/>
        </p:nvGrpSpPr>
        <p:grpSpPr>
          <a:xfrm>
            <a:off x="5353403" y="3785609"/>
            <a:ext cx="277992" cy="354974"/>
            <a:chOff x="5353403" y="3785609"/>
            <a:chExt cx="277992" cy="354974"/>
          </a:xfrm>
        </p:grpSpPr>
        <p:sp>
          <p:nvSpPr>
            <p:cNvPr id="17277" name="Google Shape;17277;p49"/>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8" name="Google Shape;17278;p49"/>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9" name="Google Shape;17279;p49"/>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0" name="Google Shape;17280;p49"/>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1" name="Google Shape;17281;p49"/>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2" name="Google Shape;17282;p49"/>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83" name="Google Shape;17283;p49"/>
          <p:cNvGrpSpPr/>
          <p:nvPr/>
        </p:nvGrpSpPr>
        <p:grpSpPr>
          <a:xfrm>
            <a:off x="4896229" y="3785989"/>
            <a:ext cx="278784" cy="354594"/>
            <a:chOff x="4896229" y="3785989"/>
            <a:chExt cx="278784" cy="354594"/>
          </a:xfrm>
        </p:grpSpPr>
        <p:sp>
          <p:nvSpPr>
            <p:cNvPr id="17284" name="Google Shape;17284;p49"/>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5" name="Google Shape;17285;p49"/>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6" name="Google Shape;17286;p49"/>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7" name="Google Shape;17287;p49"/>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8" name="Google Shape;17288;p49"/>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9" name="Google Shape;17289;p49"/>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90" name="Google Shape;17290;p49"/>
          <p:cNvGrpSpPr/>
          <p:nvPr/>
        </p:nvGrpSpPr>
        <p:grpSpPr>
          <a:xfrm>
            <a:off x="7592387" y="3787858"/>
            <a:ext cx="273874" cy="351204"/>
            <a:chOff x="7592387" y="3787858"/>
            <a:chExt cx="273874" cy="351204"/>
          </a:xfrm>
        </p:grpSpPr>
        <p:sp>
          <p:nvSpPr>
            <p:cNvPr id="17291" name="Google Shape;17291;p49"/>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2" name="Google Shape;17292;p49"/>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3" name="Google Shape;17293;p49"/>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4" name="Google Shape;17294;p49"/>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95" name="Google Shape;17295;p49"/>
          <p:cNvGrpSpPr/>
          <p:nvPr/>
        </p:nvGrpSpPr>
        <p:grpSpPr>
          <a:xfrm>
            <a:off x="7145794" y="3787858"/>
            <a:ext cx="274254" cy="350444"/>
            <a:chOff x="7145794" y="3787858"/>
            <a:chExt cx="274254" cy="350444"/>
          </a:xfrm>
        </p:grpSpPr>
        <p:sp>
          <p:nvSpPr>
            <p:cNvPr id="17296" name="Google Shape;17296;p49"/>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7" name="Google Shape;17297;p49"/>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8" name="Google Shape;17298;p49"/>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9" name="Google Shape;17299;p49"/>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0" name="Google Shape;17300;p49"/>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1" name="Google Shape;17301;p49"/>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02" name="Google Shape;17302;p49"/>
          <p:cNvGrpSpPr/>
          <p:nvPr/>
        </p:nvGrpSpPr>
        <p:grpSpPr>
          <a:xfrm>
            <a:off x="8054060" y="3787098"/>
            <a:ext cx="266334" cy="353834"/>
            <a:chOff x="8054060" y="3787098"/>
            <a:chExt cx="266334" cy="353834"/>
          </a:xfrm>
        </p:grpSpPr>
        <p:sp>
          <p:nvSpPr>
            <p:cNvPr id="17303" name="Google Shape;17303;p49"/>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4" name="Google Shape;17304;p49"/>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5" name="Google Shape;17305;p49"/>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6" name="Google Shape;17306;p49"/>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07" name="Google Shape;17307;p49"/>
          <p:cNvGrpSpPr/>
          <p:nvPr/>
        </p:nvGrpSpPr>
        <p:grpSpPr>
          <a:xfrm>
            <a:off x="6702211" y="3782599"/>
            <a:ext cx="270104" cy="361754"/>
            <a:chOff x="6702211" y="3782599"/>
            <a:chExt cx="270104" cy="361754"/>
          </a:xfrm>
        </p:grpSpPr>
        <p:sp>
          <p:nvSpPr>
            <p:cNvPr id="17308" name="Google Shape;17308;p49"/>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9" name="Google Shape;17309;p49"/>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0" name="Google Shape;17310;p49"/>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1" name="Google Shape;17311;p49"/>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2" name="Google Shape;17312;p49"/>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13" name="Google Shape;17313;p49"/>
          <p:cNvGrpSpPr/>
          <p:nvPr/>
        </p:nvGrpSpPr>
        <p:grpSpPr>
          <a:xfrm>
            <a:off x="3516886" y="3438727"/>
            <a:ext cx="391854" cy="269922"/>
            <a:chOff x="3516850" y="3406526"/>
            <a:chExt cx="369674" cy="254644"/>
          </a:xfrm>
        </p:grpSpPr>
        <p:sp>
          <p:nvSpPr>
            <p:cNvPr id="17314" name="Google Shape;17314;p49"/>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5" name="Google Shape;17315;p49"/>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6" name="Google Shape;17316;p49"/>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7" name="Google Shape;17317;p49"/>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18" name="Google Shape;17318;p49"/>
          <p:cNvGrpSpPr/>
          <p:nvPr/>
        </p:nvGrpSpPr>
        <p:grpSpPr>
          <a:xfrm>
            <a:off x="1310655" y="3360527"/>
            <a:ext cx="306314" cy="347402"/>
            <a:chOff x="1310655" y="3360527"/>
            <a:chExt cx="306314" cy="347402"/>
          </a:xfrm>
        </p:grpSpPr>
        <p:sp>
          <p:nvSpPr>
            <p:cNvPr id="17319" name="Google Shape;17319;p49"/>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0" name="Google Shape;17320;p49"/>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1" name="Google Shape;17321;p49"/>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2" name="Google Shape;17322;p49"/>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3" name="Google Shape;17323;p49"/>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24" name="Google Shape;17324;p49"/>
          <p:cNvGrpSpPr/>
          <p:nvPr/>
        </p:nvGrpSpPr>
        <p:grpSpPr>
          <a:xfrm>
            <a:off x="3119678" y="3360146"/>
            <a:ext cx="269343" cy="348543"/>
            <a:chOff x="3119678" y="3360146"/>
            <a:chExt cx="269343" cy="348543"/>
          </a:xfrm>
        </p:grpSpPr>
        <p:sp>
          <p:nvSpPr>
            <p:cNvPr id="17325" name="Google Shape;17325;p49"/>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6" name="Google Shape;17326;p49"/>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7" name="Google Shape;17327;p49"/>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8" name="Google Shape;17328;p49"/>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9" name="Google Shape;17329;p49"/>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0" name="Google Shape;17330;p49"/>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1" name="Google Shape;17331;p49"/>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32" name="Google Shape;17332;p49"/>
          <p:cNvGrpSpPr/>
          <p:nvPr/>
        </p:nvGrpSpPr>
        <p:grpSpPr>
          <a:xfrm>
            <a:off x="3967213" y="3356947"/>
            <a:ext cx="368185" cy="354753"/>
            <a:chOff x="3967213" y="3356947"/>
            <a:chExt cx="368185" cy="354753"/>
          </a:xfrm>
        </p:grpSpPr>
        <p:sp>
          <p:nvSpPr>
            <p:cNvPr id="17333" name="Google Shape;17333;p49"/>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4" name="Google Shape;17334;p49"/>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5" name="Google Shape;17335;p49"/>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6" name="Google Shape;17336;p49"/>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7" name="Google Shape;17337;p49"/>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38" name="Google Shape;17338;p49"/>
          <p:cNvGrpSpPr/>
          <p:nvPr/>
        </p:nvGrpSpPr>
        <p:grpSpPr>
          <a:xfrm>
            <a:off x="871254" y="3360146"/>
            <a:ext cx="285183" cy="347023"/>
            <a:chOff x="871254" y="3360146"/>
            <a:chExt cx="285183" cy="347023"/>
          </a:xfrm>
        </p:grpSpPr>
        <p:sp>
          <p:nvSpPr>
            <p:cNvPr id="17339" name="Google Shape;17339;p49"/>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0" name="Google Shape;17340;p49"/>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1" name="Google Shape;17341;p49"/>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2" name="Google Shape;17342;p49"/>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43" name="Google Shape;17343;p49"/>
          <p:cNvGrpSpPr/>
          <p:nvPr/>
        </p:nvGrpSpPr>
        <p:grpSpPr>
          <a:xfrm>
            <a:off x="2665165" y="3360146"/>
            <a:ext cx="281794" cy="349685"/>
            <a:chOff x="2665165" y="3360146"/>
            <a:chExt cx="281794" cy="349685"/>
          </a:xfrm>
        </p:grpSpPr>
        <p:sp>
          <p:nvSpPr>
            <p:cNvPr id="17344" name="Google Shape;17344;p49"/>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5" name="Google Shape;17345;p49"/>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6" name="Google Shape;17346;p49"/>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7" name="Google Shape;17347;p49"/>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8" name="Google Shape;17348;p49"/>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49" name="Google Shape;17349;p49"/>
          <p:cNvGrpSpPr/>
          <p:nvPr/>
        </p:nvGrpSpPr>
        <p:grpSpPr>
          <a:xfrm>
            <a:off x="7156344" y="3347696"/>
            <a:ext cx="264465" cy="353074"/>
            <a:chOff x="7156344" y="3347696"/>
            <a:chExt cx="264465" cy="353074"/>
          </a:xfrm>
        </p:grpSpPr>
        <p:sp>
          <p:nvSpPr>
            <p:cNvPr id="17350" name="Google Shape;17350;p49"/>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1" name="Google Shape;17351;p49"/>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2" name="Google Shape;17352;p49"/>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3" name="Google Shape;17353;p49"/>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4" name="Google Shape;17354;p49"/>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55" name="Google Shape;17355;p49"/>
          <p:cNvGrpSpPr/>
          <p:nvPr/>
        </p:nvGrpSpPr>
        <p:grpSpPr>
          <a:xfrm>
            <a:off x="6703732" y="3346936"/>
            <a:ext cx="264813" cy="352693"/>
            <a:chOff x="6703732" y="3346936"/>
            <a:chExt cx="264813" cy="352693"/>
          </a:xfrm>
        </p:grpSpPr>
        <p:sp>
          <p:nvSpPr>
            <p:cNvPr id="17356" name="Google Shape;17356;p49"/>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7" name="Google Shape;17357;p49"/>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8" name="Google Shape;17358;p49"/>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9" name="Google Shape;17359;p49"/>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0" name="Google Shape;17360;p49"/>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61" name="Google Shape;17361;p49"/>
          <p:cNvGrpSpPr/>
          <p:nvPr/>
        </p:nvGrpSpPr>
        <p:grpSpPr>
          <a:xfrm>
            <a:off x="6252228" y="3346936"/>
            <a:ext cx="265193" cy="352693"/>
            <a:chOff x="6252228" y="3346936"/>
            <a:chExt cx="265193" cy="352693"/>
          </a:xfrm>
        </p:grpSpPr>
        <p:sp>
          <p:nvSpPr>
            <p:cNvPr id="17362" name="Google Shape;17362;p49"/>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3" name="Google Shape;17363;p49"/>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4" name="Google Shape;17364;p49"/>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65" name="Google Shape;17365;p49"/>
          <p:cNvGrpSpPr/>
          <p:nvPr/>
        </p:nvGrpSpPr>
        <p:grpSpPr>
          <a:xfrm>
            <a:off x="5801105" y="3347696"/>
            <a:ext cx="264813" cy="351933"/>
            <a:chOff x="5801105" y="3347696"/>
            <a:chExt cx="264813" cy="351933"/>
          </a:xfrm>
        </p:grpSpPr>
        <p:sp>
          <p:nvSpPr>
            <p:cNvPr id="17366" name="Google Shape;17366;p49"/>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7" name="Google Shape;17367;p49"/>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8" name="Google Shape;17368;p49"/>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9" name="Google Shape;17369;p49"/>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70" name="Google Shape;17370;p49"/>
          <p:cNvGrpSpPr/>
          <p:nvPr/>
        </p:nvGrpSpPr>
        <p:grpSpPr>
          <a:xfrm>
            <a:off x="5349253" y="3346936"/>
            <a:ext cx="265922" cy="352693"/>
            <a:chOff x="5349253" y="3346936"/>
            <a:chExt cx="265922" cy="352693"/>
          </a:xfrm>
        </p:grpSpPr>
        <p:sp>
          <p:nvSpPr>
            <p:cNvPr id="17371" name="Google Shape;17371;p49"/>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2" name="Google Shape;17372;p49"/>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3" name="Google Shape;17373;p49"/>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4" name="Google Shape;17374;p49"/>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5" name="Google Shape;17375;p49"/>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6" name="Google Shape;17376;p49"/>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77" name="Google Shape;17377;p49"/>
          <p:cNvGrpSpPr/>
          <p:nvPr/>
        </p:nvGrpSpPr>
        <p:grpSpPr>
          <a:xfrm>
            <a:off x="4907159" y="3346936"/>
            <a:ext cx="264845" cy="354214"/>
            <a:chOff x="4907159" y="3346936"/>
            <a:chExt cx="264845" cy="354214"/>
          </a:xfrm>
        </p:grpSpPr>
        <p:sp>
          <p:nvSpPr>
            <p:cNvPr id="17378" name="Google Shape;17378;p49"/>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9" name="Google Shape;17379;p49"/>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80" name="Google Shape;17380;p49"/>
          <p:cNvGrpSpPr/>
          <p:nvPr/>
        </p:nvGrpSpPr>
        <p:grpSpPr>
          <a:xfrm>
            <a:off x="8048421" y="3334486"/>
            <a:ext cx="276503" cy="369674"/>
            <a:chOff x="8048421" y="3334486"/>
            <a:chExt cx="276503" cy="369674"/>
          </a:xfrm>
        </p:grpSpPr>
        <p:sp>
          <p:nvSpPr>
            <p:cNvPr id="17381" name="Google Shape;17381;p49"/>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2" name="Google Shape;17382;p49"/>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3" name="Google Shape;17383;p49"/>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4" name="Google Shape;17384;p49"/>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5" name="Google Shape;17385;p49"/>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6" name="Google Shape;17386;p49"/>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87" name="Google Shape;17387;p49"/>
          <p:cNvGrpSpPr/>
          <p:nvPr/>
        </p:nvGrpSpPr>
        <p:grpSpPr>
          <a:xfrm>
            <a:off x="7575787" y="3329955"/>
            <a:ext cx="295384" cy="376834"/>
            <a:chOff x="7575787" y="3329955"/>
            <a:chExt cx="295384" cy="376834"/>
          </a:xfrm>
        </p:grpSpPr>
        <p:sp>
          <p:nvSpPr>
            <p:cNvPr id="17388" name="Google Shape;17388;p49"/>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9" name="Google Shape;17389;p49"/>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0" name="Google Shape;17390;p49"/>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1" name="Google Shape;17391;p49"/>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2" name="Google Shape;17392;p49"/>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3" name="Google Shape;17393;p49"/>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94" name="Google Shape;17394;p49"/>
          <p:cNvGrpSpPr/>
          <p:nvPr/>
        </p:nvGrpSpPr>
        <p:grpSpPr>
          <a:xfrm>
            <a:off x="864062" y="2884503"/>
            <a:ext cx="264084" cy="347783"/>
            <a:chOff x="864062" y="2884503"/>
            <a:chExt cx="264084" cy="347783"/>
          </a:xfrm>
        </p:grpSpPr>
        <p:sp>
          <p:nvSpPr>
            <p:cNvPr id="17395" name="Google Shape;17395;p49"/>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6" name="Google Shape;17396;p49"/>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7" name="Google Shape;17397;p49"/>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8" name="Google Shape;17398;p49"/>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9" name="Google Shape;17399;p49"/>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0" name="Google Shape;17400;p49"/>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1" name="Google Shape;17401;p49"/>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2" name="Google Shape;17402;p49"/>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3" name="Google Shape;17403;p49"/>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4" name="Google Shape;17404;p49"/>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05" name="Google Shape;17405;p49"/>
          <p:cNvGrpSpPr/>
          <p:nvPr/>
        </p:nvGrpSpPr>
        <p:grpSpPr>
          <a:xfrm>
            <a:off x="3978523" y="2884661"/>
            <a:ext cx="348955" cy="346516"/>
            <a:chOff x="3978523" y="2884661"/>
            <a:chExt cx="348955" cy="346516"/>
          </a:xfrm>
        </p:grpSpPr>
        <p:sp>
          <p:nvSpPr>
            <p:cNvPr id="17406" name="Google Shape;17406;p49"/>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7" name="Google Shape;17407;p49"/>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8" name="Google Shape;17408;p49"/>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9" name="Google Shape;17409;p49"/>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0" name="Google Shape;17410;p49"/>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1" name="Google Shape;17411;p49"/>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2" name="Google Shape;17412;p49"/>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3" name="Google Shape;17413;p49"/>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14" name="Google Shape;17414;p49"/>
          <p:cNvGrpSpPr/>
          <p:nvPr/>
        </p:nvGrpSpPr>
        <p:grpSpPr>
          <a:xfrm>
            <a:off x="3527780" y="2885263"/>
            <a:ext cx="347435" cy="345534"/>
            <a:chOff x="3527780" y="2885263"/>
            <a:chExt cx="347435" cy="345534"/>
          </a:xfrm>
        </p:grpSpPr>
        <p:sp>
          <p:nvSpPr>
            <p:cNvPr id="17415" name="Google Shape;17415;p49"/>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6" name="Google Shape;17416;p49"/>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7" name="Google Shape;17417;p49"/>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8" name="Google Shape;17418;p49"/>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9" name="Google Shape;17419;p49"/>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0" name="Google Shape;17420;p49"/>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1" name="Google Shape;17421;p49"/>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2" name="Google Shape;17422;p49"/>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3" name="Google Shape;17423;p49"/>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4" name="Google Shape;17424;p49"/>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5" name="Google Shape;17425;p49"/>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6" name="Google Shape;17426;p49"/>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7" name="Google Shape;17427;p49"/>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8" name="Google Shape;17428;p49"/>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9" name="Google Shape;17429;p49"/>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0" name="Google Shape;17430;p49"/>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1" name="Google Shape;17431;p49"/>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2" name="Google Shape;17432;p49"/>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3" name="Google Shape;17433;p49"/>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4" name="Google Shape;17434;p49"/>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5" name="Google Shape;17435;p49"/>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6" name="Google Shape;17436;p49"/>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7" name="Google Shape;17437;p49"/>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38" name="Google Shape;17438;p49"/>
          <p:cNvGrpSpPr/>
          <p:nvPr/>
        </p:nvGrpSpPr>
        <p:grpSpPr>
          <a:xfrm>
            <a:off x="2239671" y="2884503"/>
            <a:ext cx="218054" cy="348544"/>
            <a:chOff x="2239671" y="2884503"/>
            <a:chExt cx="218054" cy="348544"/>
          </a:xfrm>
        </p:grpSpPr>
        <p:sp>
          <p:nvSpPr>
            <p:cNvPr id="17439" name="Google Shape;17439;p49"/>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0" name="Google Shape;17440;p49"/>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1" name="Google Shape;17441;p49"/>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2" name="Google Shape;17442;p49"/>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3" name="Google Shape;17443;p49"/>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44" name="Google Shape;17444;p49"/>
          <p:cNvGrpSpPr/>
          <p:nvPr/>
        </p:nvGrpSpPr>
        <p:grpSpPr>
          <a:xfrm>
            <a:off x="2691555" y="2884503"/>
            <a:ext cx="215044" cy="348924"/>
            <a:chOff x="2691555" y="2884503"/>
            <a:chExt cx="215044" cy="348924"/>
          </a:xfrm>
        </p:grpSpPr>
        <p:sp>
          <p:nvSpPr>
            <p:cNvPr id="17445" name="Google Shape;17445;p49"/>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6" name="Google Shape;17446;p49"/>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7" name="Google Shape;17447;p49"/>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48" name="Google Shape;17448;p49"/>
          <p:cNvGrpSpPr/>
          <p:nvPr/>
        </p:nvGrpSpPr>
        <p:grpSpPr>
          <a:xfrm>
            <a:off x="1770459" y="2884503"/>
            <a:ext cx="254644" cy="348828"/>
            <a:chOff x="1770459" y="2884503"/>
            <a:chExt cx="254644" cy="348828"/>
          </a:xfrm>
        </p:grpSpPr>
        <p:sp>
          <p:nvSpPr>
            <p:cNvPr id="17449" name="Google Shape;17449;p49"/>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0" name="Google Shape;17450;p49"/>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1" name="Google Shape;17451;p49"/>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2" name="Google Shape;17452;p49"/>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3" name="Google Shape;17453;p49"/>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4" name="Google Shape;17454;p49"/>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5" name="Google Shape;17455;p49"/>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6" name="Google Shape;17456;p49"/>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57" name="Google Shape;17457;p49"/>
          <p:cNvGrpSpPr/>
          <p:nvPr/>
        </p:nvGrpSpPr>
        <p:grpSpPr>
          <a:xfrm>
            <a:off x="1317466" y="2884883"/>
            <a:ext cx="258382" cy="348543"/>
            <a:chOff x="1317466" y="2884883"/>
            <a:chExt cx="258382" cy="348543"/>
          </a:xfrm>
        </p:grpSpPr>
        <p:sp>
          <p:nvSpPr>
            <p:cNvPr id="17458" name="Google Shape;17458;p49"/>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9" name="Google Shape;17459;p49"/>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0" name="Google Shape;17460;p49"/>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1" name="Google Shape;17461;p49"/>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2" name="Google Shape;17462;p49"/>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3" name="Google Shape;17463;p49"/>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4" name="Google Shape;17464;p49"/>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5" name="Google Shape;17465;p49"/>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66" name="Google Shape;17466;p49"/>
          <p:cNvGrpSpPr/>
          <p:nvPr/>
        </p:nvGrpSpPr>
        <p:grpSpPr>
          <a:xfrm>
            <a:off x="3121167" y="2884883"/>
            <a:ext cx="258414" cy="348543"/>
            <a:chOff x="3121167" y="2884883"/>
            <a:chExt cx="258414" cy="348543"/>
          </a:xfrm>
        </p:grpSpPr>
        <p:sp>
          <p:nvSpPr>
            <p:cNvPr id="17467" name="Google Shape;17467;p49"/>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8" name="Google Shape;17468;p49"/>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9" name="Google Shape;17469;p49"/>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0" name="Google Shape;17470;p49"/>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1" name="Google Shape;17471;p49"/>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2" name="Google Shape;17472;p49"/>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3" name="Google Shape;17473;p49"/>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4" name="Google Shape;17474;p49"/>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75" name="Google Shape;17475;p49"/>
          <p:cNvGrpSpPr/>
          <p:nvPr/>
        </p:nvGrpSpPr>
        <p:grpSpPr>
          <a:xfrm>
            <a:off x="4899999" y="2882095"/>
            <a:ext cx="271244" cy="346801"/>
            <a:chOff x="4899999" y="2882095"/>
            <a:chExt cx="271244" cy="346801"/>
          </a:xfrm>
        </p:grpSpPr>
        <p:sp>
          <p:nvSpPr>
            <p:cNvPr id="17476" name="Google Shape;17476;p49"/>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7" name="Google Shape;17477;p49"/>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8" name="Google Shape;17478;p49"/>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9" name="Google Shape;17479;p49"/>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0" name="Google Shape;17480;p49"/>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1" name="Google Shape;17481;p49"/>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2" name="Google Shape;17482;p49"/>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3" name="Google Shape;17483;p49"/>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4" name="Google Shape;17484;p49"/>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5" name="Google Shape;17485;p49"/>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86" name="Google Shape;17486;p49"/>
          <p:cNvGrpSpPr/>
          <p:nvPr/>
        </p:nvGrpSpPr>
        <p:grpSpPr>
          <a:xfrm>
            <a:off x="7162775" y="2881113"/>
            <a:ext cx="259523" cy="346294"/>
            <a:chOff x="7162775" y="2881113"/>
            <a:chExt cx="259523" cy="346294"/>
          </a:xfrm>
        </p:grpSpPr>
        <p:sp>
          <p:nvSpPr>
            <p:cNvPr id="17487" name="Google Shape;17487;p49"/>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8" name="Google Shape;17488;p49"/>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9" name="Google Shape;17489;p49"/>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0" name="Google Shape;17490;p49"/>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1" name="Google Shape;17491;p49"/>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2" name="Google Shape;17492;p49"/>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93" name="Google Shape;17493;p49"/>
          <p:cNvGrpSpPr/>
          <p:nvPr/>
        </p:nvGrpSpPr>
        <p:grpSpPr>
          <a:xfrm>
            <a:off x="6709751" y="2881842"/>
            <a:ext cx="261075" cy="347815"/>
            <a:chOff x="6709751" y="2881842"/>
            <a:chExt cx="261075" cy="347815"/>
          </a:xfrm>
        </p:grpSpPr>
        <p:sp>
          <p:nvSpPr>
            <p:cNvPr id="17494" name="Google Shape;17494;p49"/>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5" name="Google Shape;17495;p49"/>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6" name="Google Shape;17496;p49"/>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7" name="Google Shape;17497;p49"/>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8" name="Google Shape;17498;p49"/>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9" name="Google Shape;17499;p49"/>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00" name="Google Shape;17500;p49"/>
          <p:cNvGrpSpPr/>
          <p:nvPr/>
        </p:nvGrpSpPr>
        <p:grpSpPr>
          <a:xfrm>
            <a:off x="5807156" y="2881113"/>
            <a:ext cx="261043" cy="348163"/>
            <a:chOff x="5807156" y="2881113"/>
            <a:chExt cx="261043" cy="348163"/>
          </a:xfrm>
        </p:grpSpPr>
        <p:sp>
          <p:nvSpPr>
            <p:cNvPr id="17501" name="Google Shape;17501;p49"/>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2" name="Google Shape;17502;p49"/>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3" name="Google Shape;17503;p49"/>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4" name="Google Shape;17504;p49"/>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5" name="Google Shape;17505;p49"/>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06" name="Google Shape;17506;p49"/>
          <p:cNvGrpSpPr/>
          <p:nvPr/>
        </p:nvGrpSpPr>
        <p:grpSpPr>
          <a:xfrm>
            <a:off x="5355653" y="2881493"/>
            <a:ext cx="262184" cy="346643"/>
            <a:chOff x="5355653" y="2881493"/>
            <a:chExt cx="262184" cy="346643"/>
          </a:xfrm>
        </p:grpSpPr>
        <p:sp>
          <p:nvSpPr>
            <p:cNvPr id="17507" name="Google Shape;17507;p49"/>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8" name="Google Shape;17508;p49"/>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9" name="Google Shape;17509;p49"/>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0" name="Google Shape;17510;p49"/>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1" name="Google Shape;17511;p49"/>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12" name="Google Shape;17512;p49"/>
          <p:cNvGrpSpPr/>
          <p:nvPr/>
        </p:nvGrpSpPr>
        <p:grpSpPr>
          <a:xfrm>
            <a:off x="8055961" y="2881842"/>
            <a:ext cx="260283" cy="345914"/>
            <a:chOff x="8055961" y="2881842"/>
            <a:chExt cx="260283" cy="345914"/>
          </a:xfrm>
        </p:grpSpPr>
        <p:sp>
          <p:nvSpPr>
            <p:cNvPr id="17513" name="Google Shape;17513;p49"/>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4" name="Google Shape;17514;p49"/>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5" name="Google Shape;17515;p49"/>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6" name="Google Shape;17516;p49"/>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17" name="Google Shape;17517;p49"/>
          <p:cNvGrpSpPr/>
          <p:nvPr/>
        </p:nvGrpSpPr>
        <p:grpSpPr>
          <a:xfrm>
            <a:off x="7609368" y="2893912"/>
            <a:ext cx="264813" cy="353105"/>
            <a:chOff x="7609368" y="2893912"/>
            <a:chExt cx="264813" cy="353105"/>
          </a:xfrm>
        </p:grpSpPr>
        <p:sp>
          <p:nvSpPr>
            <p:cNvPr id="17518" name="Google Shape;17518;p49"/>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9" name="Google Shape;17519;p49"/>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0" name="Google Shape;17520;p49"/>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1" name="Google Shape;17521;p49"/>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2" name="Google Shape;17522;p49"/>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3" name="Google Shape;17523;p49"/>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24" name="Google Shape;17524;p49"/>
          <p:cNvGrpSpPr/>
          <p:nvPr/>
        </p:nvGrpSpPr>
        <p:grpSpPr>
          <a:xfrm>
            <a:off x="6248458" y="2869772"/>
            <a:ext cx="270864" cy="360645"/>
            <a:chOff x="6248458" y="2869772"/>
            <a:chExt cx="270864" cy="360645"/>
          </a:xfrm>
        </p:grpSpPr>
        <p:sp>
          <p:nvSpPr>
            <p:cNvPr id="17525" name="Google Shape;17525;p49"/>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6" name="Google Shape;17526;p49"/>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7" name="Google Shape;17527;p49"/>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8" name="Google Shape;17528;p49"/>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9" name="Google Shape;17529;p49"/>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30" name="Google Shape;17530;p49"/>
          <p:cNvGrpSpPr/>
          <p:nvPr/>
        </p:nvGrpSpPr>
        <p:grpSpPr>
          <a:xfrm>
            <a:off x="3075928" y="2445798"/>
            <a:ext cx="363243" cy="300675"/>
            <a:chOff x="3075928" y="2445798"/>
            <a:chExt cx="363243" cy="300675"/>
          </a:xfrm>
        </p:grpSpPr>
        <p:sp>
          <p:nvSpPr>
            <p:cNvPr id="17531" name="Google Shape;17531;p49"/>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2" name="Google Shape;17532;p49"/>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3" name="Google Shape;17533;p49"/>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4" name="Google Shape;17534;p49"/>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5" name="Google Shape;17535;p49"/>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6" name="Google Shape;17536;p49"/>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7" name="Google Shape;17537;p49"/>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8" name="Google Shape;17538;p49"/>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9" name="Google Shape;17539;p49"/>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0" name="Google Shape;17540;p49"/>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1" name="Google Shape;17541;p49"/>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42" name="Google Shape;17542;p49"/>
          <p:cNvGrpSpPr/>
          <p:nvPr/>
        </p:nvGrpSpPr>
        <p:grpSpPr>
          <a:xfrm>
            <a:off x="2633105" y="2431859"/>
            <a:ext cx="363243" cy="328585"/>
            <a:chOff x="2633105" y="2431859"/>
            <a:chExt cx="363243" cy="328585"/>
          </a:xfrm>
        </p:grpSpPr>
        <p:sp>
          <p:nvSpPr>
            <p:cNvPr id="17543" name="Google Shape;17543;p49"/>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4" name="Google Shape;17544;p49"/>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5" name="Google Shape;17545;p49"/>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6" name="Google Shape;17546;p49"/>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7" name="Google Shape;17547;p49"/>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8" name="Google Shape;17548;p49"/>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9" name="Google Shape;17549;p49"/>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0" name="Google Shape;17550;p49"/>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51" name="Google Shape;17551;p49"/>
          <p:cNvGrpSpPr/>
          <p:nvPr/>
        </p:nvGrpSpPr>
        <p:grpSpPr>
          <a:xfrm>
            <a:off x="2189142" y="2421310"/>
            <a:ext cx="365904" cy="350064"/>
            <a:chOff x="2189142" y="2421310"/>
            <a:chExt cx="365904" cy="350064"/>
          </a:xfrm>
        </p:grpSpPr>
        <p:sp>
          <p:nvSpPr>
            <p:cNvPr id="17552" name="Google Shape;17552;p49"/>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3" name="Google Shape;17553;p49"/>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4" name="Google Shape;17554;p49"/>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5" name="Google Shape;17555;p49"/>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6" name="Google Shape;17556;p49"/>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7" name="Google Shape;17557;p49"/>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8" name="Google Shape;17558;p49"/>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9" name="Google Shape;17559;p49"/>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0" name="Google Shape;17560;p49"/>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561" name="Google Shape;17561;p49"/>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562" name="Google Shape;17562;p49"/>
          <p:cNvGrpSpPr/>
          <p:nvPr/>
        </p:nvGrpSpPr>
        <p:grpSpPr>
          <a:xfrm>
            <a:off x="3961923" y="2486317"/>
            <a:ext cx="364415" cy="220936"/>
            <a:chOff x="3961923" y="2486317"/>
            <a:chExt cx="364415" cy="220936"/>
          </a:xfrm>
        </p:grpSpPr>
        <p:sp>
          <p:nvSpPr>
            <p:cNvPr id="17563" name="Google Shape;17563;p49"/>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4" name="Google Shape;17564;p49"/>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5" name="Google Shape;17565;p49"/>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6" name="Google Shape;17566;p49"/>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567" name="Google Shape;17567;p49"/>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568" name="Google Shape;17568;p49"/>
          <p:cNvGrpSpPr/>
          <p:nvPr/>
        </p:nvGrpSpPr>
        <p:grpSpPr>
          <a:xfrm>
            <a:off x="1303876" y="2419377"/>
            <a:ext cx="363275" cy="354626"/>
            <a:chOff x="1303876" y="2419377"/>
            <a:chExt cx="363275" cy="354626"/>
          </a:xfrm>
        </p:grpSpPr>
        <p:sp>
          <p:nvSpPr>
            <p:cNvPr id="17569" name="Google Shape;17569;p49"/>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0" name="Google Shape;17570;p49"/>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1" name="Google Shape;17571;p49"/>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2" name="Google Shape;17572;p49"/>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3" name="Google Shape;17573;p49"/>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4" name="Google Shape;17574;p49"/>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5" name="Google Shape;17575;p49"/>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6" name="Google Shape;17576;p49"/>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77" name="Google Shape;17577;p49"/>
          <p:cNvGrpSpPr/>
          <p:nvPr/>
        </p:nvGrpSpPr>
        <p:grpSpPr>
          <a:xfrm>
            <a:off x="861053" y="2414910"/>
            <a:ext cx="362134" cy="363623"/>
            <a:chOff x="861053" y="2414910"/>
            <a:chExt cx="362134" cy="363623"/>
          </a:xfrm>
        </p:grpSpPr>
        <p:sp>
          <p:nvSpPr>
            <p:cNvPr id="17578" name="Google Shape;17578;p49"/>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9" name="Google Shape;17579;p49"/>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0" name="Google Shape;17580;p49"/>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1" name="Google Shape;17581;p49"/>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2" name="Google Shape;17582;p49"/>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83" name="Google Shape;17583;p49"/>
          <p:cNvGrpSpPr/>
          <p:nvPr/>
        </p:nvGrpSpPr>
        <p:grpSpPr>
          <a:xfrm>
            <a:off x="7594288" y="2415259"/>
            <a:ext cx="279513" cy="355735"/>
            <a:chOff x="7594288" y="2415259"/>
            <a:chExt cx="279513" cy="355735"/>
          </a:xfrm>
        </p:grpSpPr>
        <p:sp>
          <p:nvSpPr>
            <p:cNvPr id="17584" name="Google Shape;17584;p49"/>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5" name="Google Shape;17585;p49"/>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6" name="Google Shape;17586;p49"/>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7" name="Google Shape;17587;p49"/>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8" name="Google Shape;17588;p49"/>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9" name="Google Shape;17589;p49"/>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90" name="Google Shape;17590;p49"/>
          <p:cNvGrpSpPr/>
          <p:nvPr/>
        </p:nvGrpSpPr>
        <p:grpSpPr>
          <a:xfrm>
            <a:off x="7145794" y="2415639"/>
            <a:ext cx="278784" cy="355735"/>
            <a:chOff x="7145794" y="2415639"/>
            <a:chExt cx="278784" cy="355735"/>
          </a:xfrm>
        </p:grpSpPr>
        <p:sp>
          <p:nvSpPr>
            <p:cNvPr id="17591" name="Google Shape;17591;p49"/>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2" name="Google Shape;17592;p49"/>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3" name="Google Shape;17593;p49"/>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4" name="Google Shape;17594;p49"/>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5" name="Google Shape;17595;p49"/>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6" name="Google Shape;17596;p49"/>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7" name="Google Shape;17597;p49"/>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8" name="Google Shape;17598;p49"/>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9" name="Google Shape;17599;p49"/>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0" name="Google Shape;17600;p49"/>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01" name="Google Shape;17601;p49"/>
          <p:cNvGrpSpPr/>
          <p:nvPr/>
        </p:nvGrpSpPr>
        <p:grpSpPr>
          <a:xfrm>
            <a:off x="6698441" y="2414530"/>
            <a:ext cx="277644" cy="357984"/>
            <a:chOff x="6698441" y="2414530"/>
            <a:chExt cx="277644" cy="357984"/>
          </a:xfrm>
        </p:grpSpPr>
        <p:sp>
          <p:nvSpPr>
            <p:cNvPr id="17602" name="Google Shape;17602;p49"/>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3" name="Google Shape;17603;p49"/>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4" name="Google Shape;17604;p49"/>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5" name="Google Shape;17605;p49"/>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6" name="Google Shape;17606;p49"/>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7" name="Google Shape;17607;p49"/>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08" name="Google Shape;17608;p49"/>
          <p:cNvGrpSpPr/>
          <p:nvPr/>
        </p:nvGrpSpPr>
        <p:grpSpPr>
          <a:xfrm>
            <a:off x="4897750" y="2415639"/>
            <a:ext cx="279513" cy="357255"/>
            <a:chOff x="4897750" y="2415639"/>
            <a:chExt cx="279513" cy="357255"/>
          </a:xfrm>
        </p:grpSpPr>
        <p:sp>
          <p:nvSpPr>
            <p:cNvPr id="17609" name="Google Shape;17609;p49"/>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0" name="Google Shape;17610;p49"/>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1" name="Google Shape;17611;p49"/>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2" name="Google Shape;17612;p49"/>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3" name="Google Shape;17613;p49"/>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4" name="Google Shape;17614;p49"/>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5" name="Google Shape;17615;p49"/>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6" name="Google Shape;17616;p49"/>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17" name="Google Shape;17617;p49"/>
          <p:cNvGrpSpPr/>
          <p:nvPr/>
        </p:nvGrpSpPr>
        <p:grpSpPr>
          <a:xfrm>
            <a:off x="5812066" y="2416019"/>
            <a:ext cx="264813" cy="353454"/>
            <a:chOff x="5812066" y="2416019"/>
            <a:chExt cx="264813" cy="353454"/>
          </a:xfrm>
        </p:grpSpPr>
        <p:sp>
          <p:nvSpPr>
            <p:cNvPr id="17618" name="Google Shape;17618;p49"/>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9" name="Google Shape;17619;p49"/>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0" name="Google Shape;17620;p49"/>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1" name="Google Shape;17621;p49"/>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2" name="Google Shape;17622;p49"/>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3" name="Google Shape;17623;p49"/>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4" name="Google Shape;17624;p49"/>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25" name="Google Shape;17625;p49"/>
          <p:cNvGrpSpPr/>
          <p:nvPr/>
        </p:nvGrpSpPr>
        <p:grpSpPr>
          <a:xfrm>
            <a:off x="8054820" y="2416399"/>
            <a:ext cx="264433" cy="353454"/>
            <a:chOff x="8054820" y="2416399"/>
            <a:chExt cx="264433" cy="353454"/>
          </a:xfrm>
        </p:grpSpPr>
        <p:sp>
          <p:nvSpPr>
            <p:cNvPr id="17626" name="Google Shape;17626;p49"/>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7" name="Google Shape;17627;p49"/>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8" name="Google Shape;17628;p49"/>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9" name="Google Shape;17629;p49"/>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0" name="Google Shape;17630;p49"/>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1" name="Google Shape;17631;p49"/>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32" name="Google Shape;17632;p49"/>
          <p:cNvGrpSpPr/>
          <p:nvPr/>
        </p:nvGrpSpPr>
        <p:grpSpPr>
          <a:xfrm>
            <a:off x="5356413" y="2413390"/>
            <a:ext cx="271212" cy="361374"/>
            <a:chOff x="5356413" y="2413390"/>
            <a:chExt cx="271212" cy="361374"/>
          </a:xfrm>
        </p:grpSpPr>
        <p:sp>
          <p:nvSpPr>
            <p:cNvPr id="17633" name="Google Shape;17633;p49"/>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4" name="Google Shape;17634;p49"/>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5" name="Google Shape;17635;p49"/>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6" name="Google Shape;17636;p49"/>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7" name="Google Shape;17637;p49"/>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38" name="Google Shape;17638;p49"/>
          <p:cNvGrpSpPr/>
          <p:nvPr/>
        </p:nvGrpSpPr>
        <p:grpSpPr>
          <a:xfrm>
            <a:off x="6255238" y="2412249"/>
            <a:ext cx="271244" cy="360994"/>
            <a:chOff x="6255238" y="2412249"/>
            <a:chExt cx="271244" cy="360994"/>
          </a:xfrm>
        </p:grpSpPr>
        <p:sp>
          <p:nvSpPr>
            <p:cNvPr id="17639" name="Google Shape;17639;p49"/>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0" name="Google Shape;17640;p49"/>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1" name="Google Shape;17641;p49"/>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2" name="Google Shape;17642;p49"/>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3" name="Google Shape;17643;p49"/>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4" name="Google Shape;17644;p49"/>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45" name="Google Shape;17645;p49"/>
          <p:cNvGrpSpPr/>
          <p:nvPr/>
        </p:nvGrpSpPr>
        <p:grpSpPr>
          <a:xfrm>
            <a:off x="2185372" y="1957799"/>
            <a:ext cx="366664" cy="366981"/>
            <a:chOff x="2185372" y="1957799"/>
            <a:chExt cx="366664" cy="366981"/>
          </a:xfrm>
        </p:grpSpPr>
        <p:sp>
          <p:nvSpPr>
            <p:cNvPr id="17646" name="Google Shape;17646;p49"/>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7" name="Google Shape;17647;p49"/>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8" name="Google Shape;17648;p49"/>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9" name="Google Shape;17649;p49"/>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0" name="Google Shape;17650;p49"/>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1" name="Google Shape;17651;p49"/>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2" name="Google Shape;17652;p49"/>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3" name="Google Shape;17653;p49"/>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54" name="Google Shape;17654;p49"/>
          <p:cNvGrpSpPr/>
          <p:nvPr/>
        </p:nvGrpSpPr>
        <p:grpSpPr>
          <a:xfrm>
            <a:off x="1737258" y="1988371"/>
            <a:ext cx="370815" cy="307359"/>
            <a:chOff x="1737258" y="1988371"/>
            <a:chExt cx="370815" cy="307359"/>
          </a:xfrm>
        </p:grpSpPr>
        <p:sp>
          <p:nvSpPr>
            <p:cNvPr id="17655" name="Google Shape;17655;p49"/>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6" name="Google Shape;17656;p49"/>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7" name="Google Shape;17657;p49"/>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8" name="Google Shape;17658;p49"/>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59" name="Google Shape;17659;p49"/>
          <p:cNvGrpSpPr/>
          <p:nvPr/>
        </p:nvGrpSpPr>
        <p:grpSpPr>
          <a:xfrm>
            <a:off x="848983" y="1989511"/>
            <a:ext cx="369293" cy="304350"/>
            <a:chOff x="848983" y="1989511"/>
            <a:chExt cx="369293" cy="304350"/>
          </a:xfrm>
        </p:grpSpPr>
        <p:sp>
          <p:nvSpPr>
            <p:cNvPr id="17660" name="Google Shape;17660;p49"/>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1" name="Google Shape;17661;p49"/>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2" name="Google Shape;17662;p49"/>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3" name="Google Shape;17663;p49"/>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4" name="Google Shape;17664;p49"/>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65" name="Google Shape;17665;p49"/>
          <p:cNvGrpSpPr/>
          <p:nvPr/>
        </p:nvGrpSpPr>
        <p:grpSpPr>
          <a:xfrm>
            <a:off x="3074027" y="1983777"/>
            <a:ext cx="380604" cy="313854"/>
            <a:chOff x="3074027" y="1983777"/>
            <a:chExt cx="380604" cy="313854"/>
          </a:xfrm>
        </p:grpSpPr>
        <p:sp>
          <p:nvSpPr>
            <p:cNvPr id="17666" name="Google Shape;17666;p49"/>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7" name="Google Shape;17667;p49"/>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8" name="Google Shape;17668;p49"/>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9" name="Google Shape;17669;p49"/>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0" name="Google Shape;17670;p49"/>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71" name="Google Shape;17671;p49"/>
          <p:cNvGrpSpPr/>
          <p:nvPr/>
        </p:nvGrpSpPr>
        <p:grpSpPr>
          <a:xfrm>
            <a:off x="3522521" y="1975857"/>
            <a:ext cx="367013" cy="331278"/>
            <a:chOff x="3522521" y="1975857"/>
            <a:chExt cx="367013" cy="331278"/>
          </a:xfrm>
        </p:grpSpPr>
        <p:sp>
          <p:nvSpPr>
            <p:cNvPr id="17672" name="Google Shape;17672;p49"/>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3" name="Google Shape;17673;p49"/>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4" name="Google Shape;17674;p49"/>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5" name="Google Shape;17675;p49"/>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6" name="Google Shape;17676;p49"/>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7" name="Google Shape;17677;p49"/>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8" name="Google Shape;17678;p49"/>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79" name="Google Shape;17679;p49"/>
          <p:cNvGrpSpPr/>
          <p:nvPr/>
        </p:nvGrpSpPr>
        <p:grpSpPr>
          <a:xfrm>
            <a:off x="2630824" y="1976966"/>
            <a:ext cx="368186" cy="330454"/>
            <a:chOff x="2630824" y="1976966"/>
            <a:chExt cx="368186" cy="330454"/>
          </a:xfrm>
        </p:grpSpPr>
        <p:sp>
          <p:nvSpPr>
            <p:cNvPr id="17680" name="Google Shape;17680;p49"/>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1" name="Google Shape;17681;p49"/>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2" name="Google Shape;17682;p49"/>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3" name="Google Shape;17683;p49"/>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4" name="Google Shape;17684;p49"/>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5" name="Google Shape;17685;p49"/>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6" name="Google Shape;17686;p49"/>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7" name="Google Shape;17687;p49"/>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88" name="Google Shape;17688;p49"/>
          <p:cNvGrpSpPr/>
          <p:nvPr/>
        </p:nvGrpSpPr>
        <p:grpSpPr>
          <a:xfrm>
            <a:off x="1293706" y="1966416"/>
            <a:ext cx="369294" cy="350444"/>
            <a:chOff x="1293706" y="1966416"/>
            <a:chExt cx="369294" cy="350444"/>
          </a:xfrm>
        </p:grpSpPr>
        <p:sp>
          <p:nvSpPr>
            <p:cNvPr id="17689" name="Google Shape;17689;p49"/>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0" name="Google Shape;17690;p49"/>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1" name="Google Shape;17691;p49"/>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2" name="Google Shape;17692;p49"/>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3" name="Google Shape;17693;p49"/>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4" name="Google Shape;17694;p49"/>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5" name="Google Shape;17695;p49"/>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6" name="Google Shape;17696;p49"/>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97" name="Google Shape;17697;p49"/>
          <p:cNvGrpSpPr/>
          <p:nvPr/>
        </p:nvGrpSpPr>
        <p:grpSpPr>
          <a:xfrm>
            <a:off x="3967213" y="1975477"/>
            <a:ext cx="368185" cy="331816"/>
            <a:chOff x="3967213" y="1975477"/>
            <a:chExt cx="368185" cy="331816"/>
          </a:xfrm>
        </p:grpSpPr>
        <p:sp>
          <p:nvSpPr>
            <p:cNvPr id="17698" name="Google Shape;17698;p49"/>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9" name="Google Shape;17699;p49"/>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0" name="Google Shape;17700;p49"/>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01" name="Google Shape;17701;p49"/>
          <p:cNvGrpSpPr/>
          <p:nvPr/>
        </p:nvGrpSpPr>
        <p:grpSpPr>
          <a:xfrm>
            <a:off x="8047661" y="1969046"/>
            <a:ext cx="279132" cy="356875"/>
            <a:chOff x="8047661" y="1969046"/>
            <a:chExt cx="279132" cy="356875"/>
          </a:xfrm>
        </p:grpSpPr>
        <p:sp>
          <p:nvSpPr>
            <p:cNvPr id="17702" name="Google Shape;17702;p49"/>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3" name="Google Shape;17703;p49"/>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4" name="Google Shape;17704;p49"/>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5" name="Google Shape;17705;p49"/>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06" name="Google Shape;17706;p49"/>
          <p:cNvGrpSpPr/>
          <p:nvPr/>
        </p:nvGrpSpPr>
        <p:grpSpPr>
          <a:xfrm>
            <a:off x="7596157" y="1968159"/>
            <a:ext cx="279544" cy="358142"/>
            <a:chOff x="7596157" y="1968159"/>
            <a:chExt cx="279544" cy="358142"/>
          </a:xfrm>
        </p:grpSpPr>
        <p:sp>
          <p:nvSpPr>
            <p:cNvPr id="17707" name="Google Shape;17707;p49"/>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8" name="Google Shape;17708;p49"/>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9" name="Google Shape;17709;p49"/>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0" name="Google Shape;17710;p49"/>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1" name="Google Shape;17711;p49"/>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2" name="Google Shape;17712;p49"/>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13" name="Google Shape;17713;p49"/>
          <p:cNvGrpSpPr/>
          <p:nvPr/>
        </p:nvGrpSpPr>
        <p:grpSpPr>
          <a:xfrm>
            <a:off x="7147315" y="1969046"/>
            <a:ext cx="279513" cy="357635"/>
            <a:chOff x="7147315" y="1969046"/>
            <a:chExt cx="279513" cy="357635"/>
          </a:xfrm>
        </p:grpSpPr>
        <p:sp>
          <p:nvSpPr>
            <p:cNvPr id="17714" name="Google Shape;17714;p49"/>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5" name="Google Shape;17715;p49"/>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6" name="Google Shape;17716;p49"/>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7" name="Google Shape;17717;p49"/>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8" name="Google Shape;17718;p49"/>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9" name="Google Shape;17719;p49"/>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0" name="Google Shape;17720;p49"/>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21" name="Google Shape;17721;p49"/>
          <p:cNvGrpSpPr/>
          <p:nvPr/>
        </p:nvGrpSpPr>
        <p:grpSpPr>
          <a:xfrm>
            <a:off x="6697681" y="1968317"/>
            <a:ext cx="280305" cy="359093"/>
            <a:chOff x="6697681" y="1968317"/>
            <a:chExt cx="280305" cy="359093"/>
          </a:xfrm>
        </p:grpSpPr>
        <p:sp>
          <p:nvSpPr>
            <p:cNvPr id="17722" name="Google Shape;17722;p49"/>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3" name="Google Shape;17723;p49"/>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4" name="Google Shape;17724;p49"/>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5" name="Google Shape;17725;p49"/>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6" name="Google Shape;17726;p49"/>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7" name="Google Shape;17727;p49"/>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8" name="Google Shape;17728;p49"/>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29" name="Google Shape;17729;p49"/>
          <p:cNvGrpSpPr/>
          <p:nvPr/>
        </p:nvGrpSpPr>
        <p:grpSpPr>
          <a:xfrm>
            <a:off x="6248839" y="1967937"/>
            <a:ext cx="280273" cy="358745"/>
            <a:chOff x="6248839" y="1967937"/>
            <a:chExt cx="280273" cy="358745"/>
          </a:xfrm>
        </p:grpSpPr>
        <p:sp>
          <p:nvSpPr>
            <p:cNvPr id="17730" name="Google Shape;17730;p49"/>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1" name="Google Shape;17731;p49"/>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2" name="Google Shape;17732;p49"/>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3" name="Google Shape;17733;p49"/>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4" name="Google Shape;17734;p49"/>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5" name="Google Shape;17735;p49"/>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36" name="Google Shape;17736;p49"/>
          <p:cNvGrpSpPr/>
          <p:nvPr/>
        </p:nvGrpSpPr>
        <p:grpSpPr>
          <a:xfrm>
            <a:off x="5801485" y="1969046"/>
            <a:ext cx="279164" cy="357793"/>
            <a:chOff x="5801485" y="1969046"/>
            <a:chExt cx="279164" cy="357793"/>
          </a:xfrm>
        </p:grpSpPr>
        <p:sp>
          <p:nvSpPr>
            <p:cNvPr id="17737" name="Google Shape;17737;p49"/>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8" name="Google Shape;17738;p49"/>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9" name="Google Shape;17739;p49"/>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0" name="Google Shape;17740;p49"/>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1" name="Google Shape;17741;p49"/>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2" name="Google Shape;17742;p49"/>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3" name="Google Shape;17743;p49"/>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4" name="Google Shape;17744;p49"/>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5" name="Google Shape;17745;p49"/>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6" name="Google Shape;17746;p49"/>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7" name="Google Shape;17747;p49"/>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8" name="Google Shape;17748;p49"/>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9" name="Google Shape;17749;p49"/>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50" name="Google Shape;17750;p49"/>
          <p:cNvGrpSpPr/>
          <p:nvPr/>
        </p:nvGrpSpPr>
        <p:grpSpPr>
          <a:xfrm>
            <a:off x="5352643" y="1969046"/>
            <a:ext cx="278404" cy="358364"/>
            <a:chOff x="5352643" y="1969046"/>
            <a:chExt cx="278404" cy="358364"/>
          </a:xfrm>
        </p:grpSpPr>
        <p:sp>
          <p:nvSpPr>
            <p:cNvPr id="17751" name="Google Shape;17751;p49"/>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2" name="Google Shape;17752;p49"/>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3" name="Google Shape;17753;p49"/>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4" name="Google Shape;17754;p49"/>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55" name="Google Shape;17755;p49"/>
          <p:cNvGrpSpPr/>
          <p:nvPr/>
        </p:nvGrpSpPr>
        <p:grpSpPr>
          <a:xfrm>
            <a:off x="4897750" y="1968317"/>
            <a:ext cx="279132" cy="358364"/>
            <a:chOff x="4897750" y="1968317"/>
            <a:chExt cx="279132" cy="358364"/>
          </a:xfrm>
        </p:grpSpPr>
        <p:sp>
          <p:nvSpPr>
            <p:cNvPr id="17756" name="Google Shape;17756;p49"/>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7" name="Google Shape;17757;p49"/>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8" name="Google Shape;17758;p49"/>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9" name="Google Shape;17759;p49"/>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0" name="Google Shape;17760;p49"/>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1" name="Google Shape;17761;p49"/>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2" name="Google Shape;17762;p49"/>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3" name="Google Shape;17763;p49"/>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4" name="Google Shape;17764;p49"/>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5" name="Google Shape;17765;p49"/>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6" name="Google Shape;17766;p49"/>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7" name="Google Shape;17767;p49"/>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8" name="Google Shape;17768;p49"/>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769" name="Google Shape;17769;p49"/>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770" name="Google Shape;17770;p49"/>
          <p:cNvGrpSpPr/>
          <p:nvPr/>
        </p:nvGrpSpPr>
        <p:grpSpPr>
          <a:xfrm>
            <a:off x="1767449" y="1513044"/>
            <a:ext cx="324403" cy="347783"/>
            <a:chOff x="1767449" y="1513044"/>
            <a:chExt cx="324403" cy="347783"/>
          </a:xfrm>
        </p:grpSpPr>
        <p:sp>
          <p:nvSpPr>
            <p:cNvPr id="17771" name="Google Shape;17771;p49"/>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2" name="Google Shape;17772;p49"/>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3" name="Google Shape;17773;p49"/>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4" name="Google Shape;17774;p49"/>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5" name="Google Shape;17775;p49"/>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6" name="Google Shape;17776;p49"/>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7" name="Google Shape;17777;p49"/>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8" name="Google Shape;17778;p49"/>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9" name="Google Shape;17779;p49"/>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80" name="Google Shape;17780;p49"/>
          <p:cNvGrpSpPr/>
          <p:nvPr/>
        </p:nvGrpSpPr>
        <p:grpSpPr>
          <a:xfrm>
            <a:off x="4007193" y="1512727"/>
            <a:ext cx="320633" cy="348100"/>
            <a:chOff x="4007193" y="1512727"/>
            <a:chExt cx="320633" cy="348100"/>
          </a:xfrm>
        </p:grpSpPr>
        <p:sp>
          <p:nvSpPr>
            <p:cNvPr id="17781" name="Google Shape;17781;p49"/>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2" name="Google Shape;17782;p49"/>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3" name="Google Shape;17783;p49"/>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4" name="Google Shape;17784;p49"/>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5" name="Google Shape;17785;p49"/>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86" name="Google Shape;17786;p49"/>
          <p:cNvGrpSpPr/>
          <p:nvPr/>
        </p:nvGrpSpPr>
        <p:grpSpPr>
          <a:xfrm>
            <a:off x="3530425" y="1508747"/>
            <a:ext cx="368175" cy="344594"/>
            <a:chOff x="3530425" y="1508747"/>
            <a:chExt cx="368175" cy="344594"/>
          </a:xfrm>
        </p:grpSpPr>
        <p:sp>
          <p:nvSpPr>
            <p:cNvPr id="17787" name="Google Shape;17787;p49"/>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8" name="Google Shape;17788;p49"/>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9" name="Google Shape;17789;p49"/>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0" name="Google Shape;17790;p49"/>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91" name="Google Shape;17791;p49"/>
          <p:cNvGrpSpPr/>
          <p:nvPr/>
        </p:nvGrpSpPr>
        <p:grpSpPr>
          <a:xfrm>
            <a:off x="3127598" y="1513234"/>
            <a:ext cx="289714" cy="347593"/>
            <a:chOff x="3127598" y="1513234"/>
            <a:chExt cx="289714" cy="347593"/>
          </a:xfrm>
        </p:grpSpPr>
        <p:sp>
          <p:nvSpPr>
            <p:cNvPr id="17792" name="Google Shape;17792;p49"/>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3" name="Google Shape;17793;p49"/>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4" name="Google Shape;17794;p49"/>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5" name="Google Shape;17795;p49"/>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6" name="Google Shape;17796;p49"/>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97" name="Google Shape;17797;p49"/>
          <p:cNvGrpSpPr/>
          <p:nvPr/>
        </p:nvGrpSpPr>
        <p:grpSpPr>
          <a:xfrm>
            <a:off x="2662884" y="1513044"/>
            <a:ext cx="322914" cy="348543"/>
            <a:chOff x="2662884" y="1513044"/>
            <a:chExt cx="322914" cy="348543"/>
          </a:xfrm>
        </p:grpSpPr>
        <p:sp>
          <p:nvSpPr>
            <p:cNvPr id="17798" name="Google Shape;17798;p49"/>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9" name="Google Shape;17799;p49"/>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0" name="Google Shape;17800;p49"/>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1" name="Google Shape;17801;p49"/>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2" name="Google Shape;17802;p49"/>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3" name="Google Shape;17803;p49"/>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4" name="Google Shape;17804;p49"/>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5" name="Google Shape;17805;p49"/>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6" name="Google Shape;17806;p49"/>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7" name="Google Shape;17807;p49"/>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08" name="Google Shape;17808;p49"/>
          <p:cNvGrpSpPr/>
          <p:nvPr/>
        </p:nvGrpSpPr>
        <p:grpSpPr>
          <a:xfrm>
            <a:off x="2232511" y="1512759"/>
            <a:ext cx="299534" cy="348068"/>
            <a:chOff x="2232511" y="1512759"/>
            <a:chExt cx="299534" cy="348068"/>
          </a:xfrm>
        </p:grpSpPr>
        <p:sp>
          <p:nvSpPr>
            <p:cNvPr id="17809" name="Google Shape;17809;p49"/>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0" name="Google Shape;17810;p49"/>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1" name="Google Shape;17811;p49"/>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2" name="Google Shape;17812;p49"/>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3" name="Google Shape;17813;p49"/>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4" name="Google Shape;17814;p49"/>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5" name="Google Shape;17815;p49"/>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6" name="Google Shape;17816;p49"/>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7" name="Google Shape;17817;p49"/>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8" name="Google Shape;17818;p49"/>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9" name="Google Shape;17819;p49"/>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20" name="Google Shape;17820;p49"/>
          <p:cNvGrpSpPr/>
          <p:nvPr/>
        </p:nvGrpSpPr>
        <p:grpSpPr>
          <a:xfrm>
            <a:off x="1331406" y="1513361"/>
            <a:ext cx="301783" cy="348606"/>
            <a:chOff x="1331406" y="1513361"/>
            <a:chExt cx="301783" cy="348606"/>
          </a:xfrm>
        </p:grpSpPr>
        <p:sp>
          <p:nvSpPr>
            <p:cNvPr id="17821" name="Google Shape;17821;p49"/>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2" name="Google Shape;17822;p49"/>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3" name="Google Shape;17823;p49"/>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4" name="Google Shape;17824;p49"/>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25" name="Google Shape;17825;p49"/>
          <p:cNvGrpSpPr/>
          <p:nvPr/>
        </p:nvGrpSpPr>
        <p:grpSpPr>
          <a:xfrm>
            <a:off x="7144274" y="1500214"/>
            <a:ext cx="282174" cy="355735"/>
            <a:chOff x="7144274" y="1500214"/>
            <a:chExt cx="282174" cy="355735"/>
          </a:xfrm>
        </p:grpSpPr>
        <p:sp>
          <p:nvSpPr>
            <p:cNvPr id="17826" name="Google Shape;17826;p49"/>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7" name="Google Shape;17827;p49"/>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8" name="Google Shape;17828;p49"/>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9" name="Google Shape;17829;p49"/>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0" name="Google Shape;17830;p49"/>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1" name="Google Shape;17831;p49"/>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32" name="Google Shape;17832;p49"/>
          <p:cNvGrpSpPr/>
          <p:nvPr/>
        </p:nvGrpSpPr>
        <p:grpSpPr>
          <a:xfrm>
            <a:off x="6685262" y="1500214"/>
            <a:ext cx="289682" cy="354594"/>
            <a:chOff x="6685262" y="1500214"/>
            <a:chExt cx="289682" cy="354594"/>
          </a:xfrm>
        </p:grpSpPr>
        <p:sp>
          <p:nvSpPr>
            <p:cNvPr id="17833" name="Google Shape;17833;p49"/>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4" name="Google Shape;17834;p49"/>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5" name="Google Shape;17835;p49"/>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6" name="Google Shape;17836;p49"/>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37" name="Google Shape;17837;p49"/>
          <p:cNvGrpSpPr/>
          <p:nvPr/>
        </p:nvGrpSpPr>
        <p:grpSpPr>
          <a:xfrm>
            <a:off x="6200938" y="1500594"/>
            <a:ext cx="322154" cy="355355"/>
            <a:chOff x="6200938" y="1500594"/>
            <a:chExt cx="322154" cy="355355"/>
          </a:xfrm>
        </p:grpSpPr>
        <p:sp>
          <p:nvSpPr>
            <p:cNvPr id="17838" name="Google Shape;17838;p49"/>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9" name="Google Shape;17839;p49"/>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0" name="Google Shape;17840;p49"/>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1" name="Google Shape;17841;p49"/>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2" name="Google Shape;17842;p49"/>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43" name="Google Shape;17843;p49"/>
          <p:cNvGrpSpPr/>
          <p:nvPr/>
        </p:nvGrpSpPr>
        <p:grpSpPr>
          <a:xfrm>
            <a:off x="5289631" y="1500214"/>
            <a:ext cx="332355" cy="354974"/>
            <a:chOff x="5289631" y="1500214"/>
            <a:chExt cx="332355" cy="354974"/>
          </a:xfrm>
        </p:grpSpPr>
        <p:sp>
          <p:nvSpPr>
            <p:cNvPr id="17844" name="Google Shape;17844;p49"/>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5" name="Google Shape;17845;p49"/>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6" name="Google Shape;17846;p49"/>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7" name="Google Shape;17847;p49"/>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8" name="Google Shape;17848;p49"/>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9" name="Google Shape;17849;p49"/>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50" name="Google Shape;17850;p49"/>
          <p:cNvGrpSpPr/>
          <p:nvPr/>
        </p:nvGrpSpPr>
        <p:grpSpPr>
          <a:xfrm>
            <a:off x="5748295" y="1499833"/>
            <a:ext cx="323294" cy="356116"/>
            <a:chOff x="5748295" y="1499833"/>
            <a:chExt cx="323294" cy="356116"/>
          </a:xfrm>
        </p:grpSpPr>
        <p:sp>
          <p:nvSpPr>
            <p:cNvPr id="17851" name="Google Shape;17851;p49"/>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2" name="Google Shape;17852;p49"/>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3" name="Google Shape;17853;p49"/>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4" name="Google Shape;17854;p49"/>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5" name="Google Shape;17855;p49"/>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6" name="Google Shape;17856;p49"/>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7" name="Google Shape;17857;p49"/>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58" name="Google Shape;17858;p49"/>
          <p:cNvGrpSpPr/>
          <p:nvPr/>
        </p:nvGrpSpPr>
        <p:grpSpPr>
          <a:xfrm>
            <a:off x="8047661" y="1501037"/>
            <a:ext cx="278404" cy="355260"/>
            <a:chOff x="8047661" y="1501037"/>
            <a:chExt cx="278404" cy="355260"/>
          </a:xfrm>
        </p:grpSpPr>
        <p:sp>
          <p:nvSpPr>
            <p:cNvPr id="17859" name="Google Shape;17859;p49"/>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0" name="Google Shape;17860;p49"/>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1" name="Google Shape;17861;p49"/>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2" name="Google Shape;17862;p49"/>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63" name="Google Shape;17863;p49"/>
          <p:cNvGrpSpPr/>
          <p:nvPr/>
        </p:nvGrpSpPr>
        <p:grpSpPr>
          <a:xfrm>
            <a:off x="4903389" y="1500214"/>
            <a:ext cx="267854" cy="355735"/>
            <a:chOff x="4903389" y="1500214"/>
            <a:chExt cx="267854" cy="355735"/>
          </a:xfrm>
        </p:grpSpPr>
        <p:sp>
          <p:nvSpPr>
            <p:cNvPr id="17864" name="Google Shape;17864;p49"/>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5" name="Google Shape;17865;p49"/>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6" name="Google Shape;17866;p49"/>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7" name="Google Shape;17867;p49"/>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8" name="Google Shape;17868;p49"/>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69" name="Google Shape;17869;p49"/>
          <p:cNvGrpSpPr/>
          <p:nvPr/>
        </p:nvGrpSpPr>
        <p:grpSpPr>
          <a:xfrm>
            <a:off x="7613518" y="1501354"/>
            <a:ext cx="264433" cy="353074"/>
            <a:chOff x="7613518" y="1501354"/>
            <a:chExt cx="264433" cy="353074"/>
          </a:xfrm>
        </p:grpSpPr>
        <p:sp>
          <p:nvSpPr>
            <p:cNvPr id="17870" name="Google Shape;17870;p49"/>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1" name="Google Shape;17871;p49"/>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2" name="Google Shape;17872;p49"/>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3" name="Google Shape;17873;p49"/>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4" name="Google Shape;17874;p49"/>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5" name="Google Shape;17875;p49"/>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879" name="Shape 17879"/>
        <p:cNvGrpSpPr/>
        <p:nvPr/>
      </p:nvGrpSpPr>
      <p:grpSpPr>
        <a:xfrm>
          <a:off x="0" y="0"/>
          <a:ext cx="0" cy="0"/>
          <a:chOff x="0" y="0"/>
          <a:chExt cx="0" cy="0"/>
        </a:xfrm>
      </p:grpSpPr>
      <p:sp>
        <p:nvSpPr>
          <p:cNvPr id="17880" name="Google Shape;17880;p50"/>
          <p:cNvSpPr txBox="1"/>
          <p:nvPr>
            <p:ph idx="4294967295" type="title"/>
          </p:nvPr>
        </p:nvSpPr>
        <p:spPr>
          <a:xfrm>
            <a:off x="849675"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881" name="Google Shape;17881;p50"/>
          <p:cNvSpPr txBox="1"/>
          <p:nvPr>
            <p:ph idx="4294967295" type="title"/>
          </p:nvPr>
        </p:nvSpPr>
        <p:spPr>
          <a:xfrm>
            <a:off x="4858400"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7882" name="Google Shape;17882;p50"/>
          <p:cNvGrpSpPr/>
          <p:nvPr/>
        </p:nvGrpSpPr>
        <p:grpSpPr>
          <a:xfrm>
            <a:off x="1757085" y="1500675"/>
            <a:ext cx="371069" cy="359396"/>
            <a:chOff x="1757085" y="1500675"/>
            <a:chExt cx="371069" cy="359396"/>
          </a:xfrm>
        </p:grpSpPr>
        <p:sp>
          <p:nvSpPr>
            <p:cNvPr id="17883" name="Google Shape;17883;p50"/>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4" name="Google Shape;17884;p50"/>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5" name="Google Shape;17885;p50"/>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6" name="Google Shape;17886;p50"/>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7" name="Google Shape;17887;p50"/>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8" name="Google Shape;17888;p50"/>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9" name="Google Shape;17889;p50"/>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0" name="Google Shape;17890;p50"/>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1" name="Google Shape;17891;p50"/>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2" name="Google Shape;17892;p50"/>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3" name="Google Shape;17893;p50"/>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4" name="Google Shape;17894;p50"/>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5" name="Google Shape;17895;p50"/>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6" name="Google Shape;17896;p50"/>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7" name="Google Shape;17897;p50"/>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8" name="Google Shape;17898;p50"/>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9" name="Google Shape;17899;p50"/>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0" name="Google Shape;17900;p50"/>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1" name="Google Shape;17901;p50"/>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2" name="Google Shape;17902;p50"/>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3" name="Google Shape;17903;p50"/>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4" name="Google Shape;17904;p50"/>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5" name="Google Shape;17905;p50"/>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6" name="Google Shape;17906;p50"/>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7" name="Google Shape;17907;p50"/>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8" name="Google Shape;17908;p50"/>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9" name="Google Shape;17909;p50"/>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0" name="Google Shape;17910;p50"/>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1" name="Google Shape;17911;p50"/>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12" name="Google Shape;17912;p50"/>
          <p:cNvGrpSpPr/>
          <p:nvPr/>
        </p:nvGrpSpPr>
        <p:grpSpPr>
          <a:xfrm>
            <a:off x="2774209" y="1954691"/>
            <a:ext cx="116693" cy="374187"/>
            <a:chOff x="2774209" y="1954691"/>
            <a:chExt cx="116693" cy="374187"/>
          </a:xfrm>
        </p:grpSpPr>
        <p:sp>
          <p:nvSpPr>
            <p:cNvPr id="17913" name="Google Shape;17913;p50"/>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4" name="Google Shape;17914;p50"/>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15" name="Google Shape;17915;p50"/>
          <p:cNvGrpSpPr/>
          <p:nvPr/>
        </p:nvGrpSpPr>
        <p:grpSpPr>
          <a:xfrm>
            <a:off x="4017435" y="1499912"/>
            <a:ext cx="315091" cy="359397"/>
            <a:chOff x="4017435" y="1499912"/>
            <a:chExt cx="315091" cy="359397"/>
          </a:xfrm>
        </p:grpSpPr>
        <p:sp>
          <p:nvSpPr>
            <p:cNvPr id="17916" name="Google Shape;17916;p50"/>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7" name="Google Shape;17917;p50"/>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18" name="Google Shape;17918;p50"/>
          <p:cNvGrpSpPr/>
          <p:nvPr/>
        </p:nvGrpSpPr>
        <p:grpSpPr>
          <a:xfrm>
            <a:off x="3963652" y="1999759"/>
            <a:ext cx="374155" cy="284051"/>
            <a:chOff x="3963652" y="1999759"/>
            <a:chExt cx="374155" cy="284051"/>
          </a:xfrm>
        </p:grpSpPr>
        <p:sp>
          <p:nvSpPr>
            <p:cNvPr id="17919" name="Google Shape;17919;p50"/>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0" name="Google Shape;17920;p50"/>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1" name="Google Shape;17921;p50"/>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22" name="Google Shape;17922;p50"/>
          <p:cNvGrpSpPr/>
          <p:nvPr/>
        </p:nvGrpSpPr>
        <p:grpSpPr>
          <a:xfrm>
            <a:off x="1777536" y="2014866"/>
            <a:ext cx="376444" cy="253772"/>
            <a:chOff x="1777536" y="2014866"/>
            <a:chExt cx="376444" cy="253772"/>
          </a:xfrm>
        </p:grpSpPr>
        <p:sp>
          <p:nvSpPr>
            <p:cNvPr id="17923" name="Google Shape;17923;p50"/>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4" name="Google Shape;17924;p50"/>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5" name="Google Shape;17925;p50"/>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6" name="Google Shape;17926;p50"/>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7" name="Google Shape;17927;p50"/>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28" name="Google Shape;17928;p50"/>
          <p:cNvGrpSpPr/>
          <p:nvPr/>
        </p:nvGrpSpPr>
        <p:grpSpPr>
          <a:xfrm>
            <a:off x="1309875" y="2057326"/>
            <a:ext cx="374154" cy="169680"/>
            <a:chOff x="1309875" y="2057326"/>
            <a:chExt cx="374154" cy="169680"/>
          </a:xfrm>
        </p:grpSpPr>
        <p:sp>
          <p:nvSpPr>
            <p:cNvPr id="17929" name="Google Shape;17929;p5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0" name="Google Shape;17930;p5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1" name="Google Shape;17931;p5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2" name="Google Shape;17932;p50"/>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3" name="Google Shape;17933;p50"/>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4" name="Google Shape;17934;p50"/>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5" name="Google Shape;17935;p5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6" name="Google Shape;17936;p5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7" name="Google Shape;17937;p50"/>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8" name="Google Shape;17938;p50"/>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9" name="Google Shape;17939;p50"/>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940" name="Google Shape;17940;p50"/>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941" name="Google Shape;17941;p50"/>
          <p:cNvGrpSpPr/>
          <p:nvPr/>
        </p:nvGrpSpPr>
        <p:grpSpPr>
          <a:xfrm>
            <a:off x="2347450" y="1954564"/>
            <a:ext cx="113638" cy="373168"/>
            <a:chOff x="2347450" y="1954564"/>
            <a:chExt cx="113638" cy="373168"/>
          </a:xfrm>
        </p:grpSpPr>
        <p:sp>
          <p:nvSpPr>
            <p:cNvPr id="17942" name="Google Shape;17942;p50"/>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3" name="Google Shape;17943;p50"/>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944" name="Google Shape;17944;p50"/>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945" name="Google Shape;17945;p50"/>
          <p:cNvGrpSpPr/>
          <p:nvPr/>
        </p:nvGrpSpPr>
        <p:grpSpPr>
          <a:xfrm>
            <a:off x="3110102" y="1499880"/>
            <a:ext cx="330613" cy="358378"/>
            <a:chOff x="3110102" y="1499880"/>
            <a:chExt cx="330613" cy="358378"/>
          </a:xfrm>
        </p:grpSpPr>
        <p:sp>
          <p:nvSpPr>
            <p:cNvPr id="17946" name="Google Shape;17946;p50"/>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7" name="Google Shape;17947;p50"/>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8" name="Google Shape;17948;p50"/>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9" name="Google Shape;17949;p50"/>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0" name="Google Shape;17950;p50"/>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1" name="Google Shape;17951;p50"/>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2" name="Google Shape;17952;p50"/>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953" name="Google Shape;17953;p50"/>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954" name="Google Shape;17954;p50"/>
          <p:cNvGrpSpPr/>
          <p:nvPr/>
        </p:nvGrpSpPr>
        <p:grpSpPr>
          <a:xfrm>
            <a:off x="3485575" y="1999759"/>
            <a:ext cx="373772" cy="284051"/>
            <a:chOff x="3531200" y="1999759"/>
            <a:chExt cx="373772" cy="284051"/>
          </a:xfrm>
        </p:grpSpPr>
        <p:sp>
          <p:nvSpPr>
            <p:cNvPr id="17955" name="Google Shape;17955;p50"/>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6" name="Google Shape;17956;p50"/>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7" name="Google Shape;17957;p50"/>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8" name="Google Shape;17958;p50"/>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59" name="Google Shape;17959;p50"/>
          <p:cNvGrpSpPr/>
          <p:nvPr/>
        </p:nvGrpSpPr>
        <p:grpSpPr>
          <a:xfrm>
            <a:off x="2667058" y="1500293"/>
            <a:ext cx="330231" cy="359015"/>
            <a:chOff x="2667058" y="1500293"/>
            <a:chExt cx="330231" cy="359015"/>
          </a:xfrm>
        </p:grpSpPr>
        <p:sp>
          <p:nvSpPr>
            <p:cNvPr id="17960" name="Google Shape;17960;p50"/>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1" name="Google Shape;17961;p50"/>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2" name="Google Shape;17962;p50"/>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3" name="Google Shape;17963;p50"/>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4" name="Google Shape;17964;p50"/>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5" name="Google Shape;17965;p50"/>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6" name="Google Shape;17966;p50"/>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7" name="Google Shape;17967;p50"/>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8" name="Google Shape;17968;p50"/>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9" name="Google Shape;17969;p50"/>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0" name="Google Shape;17970;p50"/>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1" name="Google Shape;17971;p50"/>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2" name="Google Shape;17972;p50"/>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3" name="Google Shape;17973;p50"/>
            <p:cNvSpPr/>
            <p:nvPr/>
          </p:nvSpPr>
          <p:spPr>
            <a:xfrm>
              <a:off x="2923438" y="1576784"/>
              <a:ext cx="0" cy="32"/>
            </a:xfrm>
            <a:custGeom>
              <a:rect b="b" l="l" r="r" t="t"/>
              <a:pathLst>
                <a:path extrusionOk="0" h="1" w="12000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4" name="Google Shape;17974;p50"/>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5" name="Google Shape;17975;p50"/>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6" name="Google Shape;17976;p50"/>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7" name="Google Shape;17977;p50"/>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78" name="Google Shape;17978;p50"/>
          <p:cNvGrpSpPr/>
          <p:nvPr/>
        </p:nvGrpSpPr>
        <p:grpSpPr>
          <a:xfrm>
            <a:off x="3567553" y="1499912"/>
            <a:ext cx="320022" cy="359778"/>
            <a:chOff x="3567553" y="1499912"/>
            <a:chExt cx="320022" cy="359778"/>
          </a:xfrm>
        </p:grpSpPr>
        <p:sp>
          <p:nvSpPr>
            <p:cNvPr id="17979" name="Google Shape;17979;p50"/>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0" name="Google Shape;17980;p50"/>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1" name="Google Shape;17981;p50"/>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2" name="Google Shape;17982;p50"/>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3" name="Google Shape;17983;p50"/>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4" name="Google Shape;17984;p50"/>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85" name="Google Shape;17985;p50"/>
          <p:cNvGrpSpPr/>
          <p:nvPr/>
        </p:nvGrpSpPr>
        <p:grpSpPr>
          <a:xfrm>
            <a:off x="1309875" y="1499912"/>
            <a:ext cx="359015" cy="358633"/>
            <a:chOff x="1309875" y="1499912"/>
            <a:chExt cx="359015" cy="358633"/>
          </a:xfrm>
        </p:grpSpPr>
        <p:sp>
          <p:nvSpPr>
            <p:cNvPr id="17986" name="Google Shape;17986;p50"/>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7" name="Google Shape;17987;p50"/>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8" name="Google Shape;17988;p50"/>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9" name="Google Shape;17989;p50"/>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0" name="Google Shape;17990;p50"/>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1" name="Google Shape;17991;p50"/>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2" name="Google Shape;17992;p50"/>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3" name="Google Shape;17993;p50"/>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4" name="Google Shape;17994;p50"/>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95" name="Google Shape;17995;p50"/>
          <p:cNvGrpSpPr/>
          <p:nvPr/>
        </p:nvGrpSpPr>
        <p:grpSpPr>
          <a:xfrm>
            <a:off x="2219466" y="1500293"/>
            <a:ext cx="330613" cy="359015"/>
            <a:chOff x="2219466" y="1500293"/>
            <a:chExt cx="330613" cy="359015"/>
          </a:xfrm>
        </p:grpSpPr>
        <p:sp>
          <p:nvSpPr>
            <p:cNvPr id="17996" name="Google Shape;17996;p50"/>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7" name="Google Shape;17997;p50"/>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98" name="Google Shape;17998;p50"/>
          <p:cNvGrpSpPr/>
          <p:nvPr/>
        </p:nvGrpSpPr>
        <p:grpSpPr>
          <a:xfrm>
            <a:off x="5343544" y="1509358"/>
            <a:ext cx="244676" cy="351095"/>
            <a:chOff x="5343544" y="1509358"/>
            <a:chExt cx="244676" cy="351095"/>
          </a:xfrm>
        </p:grpSpPr>
        <p:sp>
          <p:nvSpPr>
            <p:cNvPr id="17999" name="Google Shape;17999;p50"/>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0" name="Google Shape;18000;p50"/>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1" name="Google Shape;18001;p50"/>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02" name="Google Shape;18002;p50"/>
          <p:cNvGrpSpPr/>
          <p:nvPr/>
        </p:nvGrpSpPr>
        <p:grpSpPr>
          <a:xfrm>
            <a:off x="4882340" y="1509358"/>
            <a:ext cx="246171" cy="351095"/>
            <a:chOff x="4882340" y="1509358"/>
            <a:chExt cx="246171" cy="351095"/>
          </a:xfrm>
        </p:grpSpPr>
        <p:sp>
          <p:nvSpPr>
            <p:cNvPr id="18003" name="Google Shape;18003;p50"/>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4" name="Google Shape;18004;p50"/>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5" name="Google Shape;18005;p50"/>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6" name="Google Shape;18006;p50"/>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7" name="Google Shape;18007;p50"/>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08" name="Google Shape;18008;p50"/>
          <p:cNvGrpSpPr/>
          <p:nvPr/>
        </p:nvGrpSpPr>
        <p:grpSpPr>
          <a:xfrm>
            <a:off x="6273204" y="1509008"/>
            <a:ext cx="236343" cy="351445"/>
            <a:chOff x="6273204" y="1509008"/>
            <a:chExt cx="236343" cy="351445"/>
          </a:xfrm>
        </p:grpSpPr>
        <p:sp>
          <p:nvSpPr>
            <p:cNvPr id="18009" name="Google Shape;18009;p50"/>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0" name="Google Shape;18010;p50"/>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011" name="Google Shape;18011;p50"/>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012" name="Google Shape;18012;p50"/>
          <p:cNvGrpSpPr/>
          <p:nvPr/>
        </p:nvGrpSpPr>
        <p:grpSpPr>
          <a:xfrm>
            <a:off x="7219530" y="1508244"/>
            <a:ext cx="191625" cy="352209"/>
            <a:chOff x="7219530" y="1508244"/>
            <a:chExt cx="191625" cy="352209"/>
          </a:xfrm>
        </p:grpSpPr>
        <p:sp>
          <p:nvSpPr>
            <p:cNvPr id="18013" name="Google Shape;18013;p50"/>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4" name="Google Shape;18014;p50"/>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15" name="Google Shape;18015;p50"/>
          <p:cNvGrpSpPr/>
          <p:nvPr/>
        </p:nvGrpSpPr>
        <p:grpSpPr>
          <a:xfrm>
            <a:off x="7699309" y="1508626"/>
            <a:ext cx="154922" cy="351827"/>
            <a:chOff x="7699309" y="1508626"/>
            <a:chExt cx="154922" cy="351827"/>
          </a:xfrm>
        </p:grpSpPr>
        <p:sp>
          <p:nvSpPr>
            <p:cNvPr id="18016" name="Google Shape;18016;p50"/>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7" name="Google Shape;18017;p50"/>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8" name="Google Shape;18018;p50"/>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9" name="Google Shape;18019;p50"/>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0" name="Google Shape;18020;p50"/>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1" name="Google Shape;18021;p50"/>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2" name="Google Shape;18022;p50"/>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23" name="Google Shape;18023;p50"/>
          <p:cNvGrpSpPr/>
          <p:nvPr/>
        </p:nvGrpSpPr>
        <p:grpSpPr>
          <a:xfrm>
            <a:off x="8161690" y="1509008"/>
            <a:ext cx="153396" cy="351064"/>
            <a:chOff x="8161690" y="1509008"/>
            <a:chExt cx="153396" cy="351064"/>
          </a:xfrm>
        </p:grpSpPr>
        <p:sp>
          <p:nvSpPr>
            <p:cNvPr id="18024" name="Google Shape;18024;p50"/>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5" name="Google Shape;18025;p50"/>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6" name="Google Shape;18026;p50"/>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7" name="Google Shape;18027;p50"/>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28" name="Google Shape;18028;p50"/>
          <p:cNvGrpSpPr/>
          <p:nvPr/>
        </p:nvGrpSpPr>
        <p:grpSpPr>
          <a:xfrm>
            <a:off x="6746940" y="1508881"/>
            <a:ext cx="213221" cy="352304"/>
            <a:chOff x="6746940" y="1508881"/>
            <a:chExt cx="213221" cy="352304"/>
          </a:xfrm>
        </p:grpSpPr>
        <p:sp>
          <p:nvSpPr>
            <p:cNvPr id="18029" name="Google Shape;18029;p50"/>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0" name="Google Shape;18030;p50"/>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1" name="Google Shape;18031;p50"/>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2" name="Google Shape;18032;p50"/>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33" name="Google Shape;18033;p50"/>
          <p:cNvGrpSpPr/>
          <p:nvPr/>
        </p:nvGrpSpPr>
        <p:grpSpPr>
          <a:xfrm>
            <a:off x="5770336" y="2007615"/>
            <a:ext cx="350682" cy="292097"/>
            <a:chOff x="5770336" y="2007615"/>
            <a:chExt cx="350682" cy="292097"/>
          </a:xfrm>
        </p:grpSpPr>
        <p:sp>
          <p:nvSpPr>
            <p:cNvPr id="18034" name="Google Shape;18034;p50"/>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5" name="Google Shape;18035;p50"/>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6" name="Google Shape;18036;p50"/>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7" name="Google Shape;18037;p50"/>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38" name="Google Shape;18038;p50"/>
          <p:cNvGrpSpPr/>
          <p:nvPr/>
        </p:nvGrpSpPr>
        <p:grpSpPr>
          <a:xfrm>
            <a:off x="5326878" y="1980358"/>
            <a:ext cx="350332" cy="346229"/>
            <a:chOff x="5326878" y="1980358"/>
            <a:chExt cx="350332" cy="346229"/>
          </a:xfrm>
        </p:grpSpPr>
        <p:sp>
          <p:nvSpPr>
            <p:cNvPr id="18039" name="Google Shape;18039;p50"/>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0" name="Google Shape;18040;p50"/>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1" name="Google Shape;18041;p50"/>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2" name="Google Shape;18042;p50"/>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043" name="Google Shape;18043;p50"/>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044" name="Google Shape;18044;p50"/>
          <p:cNvGrpSpPr/>
          <p:nvPr/>
        </p:nvGrpSpPr>
        <p:grpSpPr>
          <a:xfrm>
            <a:off x="4883835" y="1992571"/>
            <a:ext cx="350300" cy="323044"/>
            <a:chOff x="4883835" y="1992571"/>
            <a:chExt cx="350300" cy="323044"/>
          </a:xfrm>
        </p:grpSpPr>
        <p:sp>
          <p:nvSpPr>
            <p:cNvPr id="18045" name="Google Shape;18045;p50"/>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6" name="Google Shape;18046;p50"/>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7" name="Google Shape;18047;p50"/>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8" name="Google Shape;18048;p50"/>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9" name="Google Shape;18049;p50"/>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0" name="Google Shape;18050;p50"/>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51" name="Google Shape;18051;p50"/>
          <p:cNvGrpSpPr/>
          <p:nvPr/>
        </p:nvGrpSpPr>
        <p:grpSpPr>
          <a:xfrm>
            <a:off x="7548967" y="1978927"/>
            <a:ext cx="333285" cy="349950"/>
            <a:chOff x="7548967" y="1978927"/>
            <a:chExt cx="333285" cy="349950"/>
          </a:xfrm>
        </p:grpSpPr>
        <p:sp>
          <p:nvSpPr>
            <p:cNvPr id="18052" name="Google Shape;18052;p50"/>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3" name="Google Shape;18053;p50"/>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4" name="Google Shape;18054;p50"/>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5" name="Google Shape;18055;p50"/>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6" name="Google Shape;18056;p50"/>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7" name="Google Shape;18057;p50"/>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8" name="Google Shape;18058;p50"/>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59" name="Google Shape;18059;p50"/>
          <p:cNvGrpSpPr/>
          <p:nvPr/>
        </p:nvGrpSpPr>
        <p:grpSpPr>
          <a:xfrm>
            <a:off x="6214142" y="1978927"/>
            <a:ext cx="346515" cy="350300"/>
            <a:chOff x="6214142" y="1978927"/>
            <a:chExt cx="346515" cy="350300"/>
          </a:xfrm>
        </p:grpSpPr>
        <p:sp>
          <p:nvSpPr>
            <p:cNvPr id="18060" name="Google Shape;18060;p50"/>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1" name="Google Shape;18061;p50"/>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62" name="Google Shape;18062;p50"/>
          <p:cNvGrpSpPr/>
          <p:nvPr/>
        </p:nvGrpSpPr>
        <p:grpSpPr>
          <a:xfrm>
            <a:off x="7105923" y="1978545"/>
            <a:ext cx="333285" cy="350682"/>
            <a:chOff x="7105923" y="1978545"/>
            <a:chExt cx="333285" cy="350682"/>
          </a:xfrm>
        </p:grpSpPr>
        <p:sp>
          <p:nvSpPr>
            <p:cNvPr id="18063" name="Google Shape;18063;p50"/>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4" name="Google Shape;18064;p50"/>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5" name="Google Shape;18065;p50"/>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6" name="Google Shape;18066;p50"/>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7" name="Google Shape;18067;p50"/>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8" name="Google Shape;18068;p50"/>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9" name="Google Shape;18069;p50"/>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070" name="Google Shape;18070;p50"/>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1" name="Google Shape;18071;p50"/>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072" name="Google Shape;18072;p50"/>
          <p:cNvGrpSpPr/>
          <p:nvPr/>
        </p:nvGrpSpPr>
        <p:grpSpPr>
          <a:xfrm>
            <a:off x="3616406" y="2422352"/>
            <a:ext cx="203393" cy="351827"/>
            <a:chOff x="3616406" y="2422352"/>
            <a:chExt cx="203393" cy="351827"/>
          </a:xfrm>
        </p:grpSpPr>
        <p:sp>
          <p:nvSpPr>
            <p:cNvPr id="18073" name="Google Shape;18073;p50"/>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4" name="Google Shape;18074;p50"/>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75" name="Google Shape;18075;p50"/>
          <p:cNvGrpSpPr/>
          <p:nvPr/>
        </p:nvGrpSpPr>
        <p:grpSpPr>
          <a:xfrm>
            <a:off x="878187" y="2421970"/>
            <a:ext cx="272696" cy="351827"/>
            <a:chOff x="913012" y="2421970"/>
            <a:chExt cx="272696" cy="351827"/>
          </a:xfrm>
        </p:grpSpPr>
        <p:sp>
          <p:nvSpPr>
            <p:cNvPr id="18076" name="Google Shape;18076;p50"/>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7" name="Google Shape;18077;p50"/>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8" name="Google Shape;18078;p50"/>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9" name="Google Shape;18079;p50"/>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80" name="Google Shape;18080;p50"/>
          <p:cNvGrpSpPr/>
          <p:nvPr/>
        </p:nvGrpSpPr>
        <p:grpSpPr>
          <a:xfrm>
            <a:off x="2274743" y="2422352"/>
            <a:ext cx="255649" cy="351445"/>
            <a:chOff x="2274743" y="2422352"/>
            <a:chExt cx="255649" cy="351445"/>
          </a:xfrm>
        </p:grpSpPr>
        <p:sp>
          <p:nvSpPr>
            <p:cNvPr id="18081" name="Google Shape;18081;p50"/>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2" name="Google Shape;18082;p50"/>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3" name="Google Shape;18083;p50"/>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84" name="Google Shape;18084;p50"/>
          <p:cNvGrpSpPr/>
          <p:nvPr/>
        </p:nvGrpSpPr>
        <p:grpSpPr>
          <a:xfrm>
            <a:off x="2708723" y="2421239"/>
            <a:ext cx="246552" cy="352559"/>
            <a:chOff x="2708723" y="2421239"/>
            <a:chExt cx="246552" cy="352559"/>
          </a:xfrm>
        </p:grpSpPr>
        <p:sp>
          <p:nvSpPr>
            <p:cNvPr id="18085" name="Google Shape;18085;p50"/>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6" name="Google Shape;18086;p50"/>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87" name="Google Shape;18087;p50"/>
          <p:cNvGrpSpPr/>
          <p:nvPr/>
        </p:nvGrpSpPr>
        <p:grpSpPr>
          <a:xfrm>
            <a:off x="1835485" y="2422352"/>
            <a:ext cx="259433" cy="350714"/>
            <a:chOff x="1835485" y="2422352"/>
            <a:chExt cx="259433" cy="350714"/>
          </a:xfrm>
        </p:grpSpPr>
        <p:sp>
          <p:nvSpPr>
            <p:cNvPr id="18088" name="Google Shape;18088;p50"/>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9" name="Google Shape;18089;p50"/>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0" name="Google Shape;18090;p50"/>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1" name="Google Shape;18091;p50"/>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2" name="Google Shape;18092;p50"/>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3" name="Google Shape;18093;p50"/>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4" name="Google Shape;18094;p50"/>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95" name="Google Shape;18095;p50"/>
          <p:cNvGrpSpPr/>
          <p:nvPr/>
        </p:nvGrpSpPr>
        <p:grpSpPr>
          <a:xfrm>
            <a:off x="3150240" y="2422352"/>
            <a:ext cx="212489" cy="351445"/>
            <a:chOff x="3150240" y="2422352"/>
            <a:chExt cx="212489" cy="351445"/>
          </a:xfrm>
        </p:grpSpPr>
        <p:sp>
          <p:nvSpPr>
            <p:cNvPr id="18096" name="Google Shape;18096;p50"/>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7" name="Google Shape;18097;p50"/>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98" name="Google Shape;18098;p50"/>
          <p:cNvGrpSpPr/>
          <p:nvPr/>
        </p:nvGrpSpPr>
        <p:grpSpPr>
          <a:xfrm>
            <a:off x="1367060" y="2422129"/>
            <a:ext cx="269262" cy="352050"/>
            <a:chOff x="1367060" y="2422129"/>
            <a:chExt cx="269262" cy="352050"/>
          </a:xfrm>
        </p:grpSpPr>
        <p:sp>
          <p:nvSpPr>
            <p:cNvPr id="18099" name="Google Shape;18099;p50"/>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0" name="Google Shape;18100;p50"/>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1" name="Google Shape;18101;p50"/>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2" name="Google Shape;18102;p50"/>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3" name="Google Shape;18103;p50"/>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4" name="Google Shape;18104;p50"/>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5" name="Google Shape;18105;p50"/>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6" name="Google Shape;18106;p50"/>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7" name="Google Shape;18107;p50"/>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8" name="Google Shape;18108;p50"/>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9" name="Google Shape;18109;p50"/>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0" name="Google Shape;18110;p50"/>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1" name="Google Shape;18111;p50"/>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2" name="Google Shape;18112;p50"/>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113" name="Google Shape;18113;p50"/>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114" name="Google Shape;18114;p50"/>
          <p:cNvGrpSpPr/>
          <p:nvPr/>
        </p:nvGrpSpPr>
        <p:grpSpPr>
          <a:xfrm>
            <a:off x="4882690" y="2425405"/>
            <a:ext cx="274572" cy="350682"/>
            <a:chOff x="4882690" y="2425405"/>
            <a:chExt cx="274572" cy="350682"/>
          </a:xfrm>
        </p:grpSpPr>
        <p:sp>
          <p:nvSpPr>
            <p:cNvPr id="18115" name="Google Shape;18115;p50"/>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6" name="Google Shape;18116;p50"/>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17" name="Google Shape;18117;p50"/>
          <p:cNvGrpSpPr/>
          <p:nvPr/>
        </p:nvGrpSpPr>
        <p:grpSpPr>
          <a:xfrm>
            <a:off x="6627639" y="2443884"/>
            <a:ext cx="355994" cy="313247"/>
            <a:chOff x="6627639" y="2443884"/>
            <a:chExt cx="355994" cy="313247"/>
          </a:xfrm>
        </p:grpSpPr>
        <p:sp>
          <p:nvSpPr>
            <p:cNvPr id="18118" name="Google Shape;18118;p50"/>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9" name="Google Shape;18119;p50"/>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0" name="Google Shape;18120;p50"/>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21" name="Google Shape;18121;p50"/>
          <p:cNvGrpSpPr/>
          <p:nvPr/>
        </p:nvGrpSpPr>
        <p:grpSpPr>
          <a:xfrm>
            <a:off x="6183451" y="2462140"/>
            <a:ext cx="351445" cy="277976"/>
            <a:chOff x="6183451" y="2462140"/>
            <a:chExt cx="351445" cy="277976"/>
          </a:xfrm>
        </p:grpSpPr>
        <p:sp>
          <p:nvSpPr>
            <p:cNvPr id="18122" name="Google Shape;18122;p50"/>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3" name="Google Shape;18123;p50"/>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4" name="Google Shape;18124;p50"/>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5" name="Google Shape;18125;p50"/>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6" name="Google Shape;18126;p50"/>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7" name="Google Shape;18127;p50"/>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8" name="Google Shape;18128;p50"/>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29" name="Google Shape;18129;p50"/>
          <p:cNvGrpSpPr/>
          <p:nvPr/>
        </p:nvGrpSpPr>
        <p:grpSpPr>
          <a:xfrm>
            <a:off x="5735477" y="2429858"/>
            <a:ext cx="353354" cy="341299"/>
            <a:chOff x="5735477" y="2429858"/>
            <a:chExt cx="353354" cy="341299"/>
          </a:xfrm>
        </p:grpSpPr>
        <p:sp>
          <p:nvSpPr>
            <p:cNvPr id="18130" name="Google Shape;18130;p50"/>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1" name="Google Shape;18131;p50"/>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2" name="Google Shape;18132;p50"/>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3" name="Google Shape;18133;p50"/>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4" name="Google Shape;18134;p50"/>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5" name="Google Shape;18135;p50"/>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36" name="Google Shape;18136;p50"/>
          <p:cNvGrpSpPr/>
          <p:nvPr/>
        </p:nvGrpSpPr>
        <p:grpSpPr>
          <a:xfrm>
            <a:off x="5243735" y="2446973"/>
            <a:ext cx="405255" cy="275498"/>
            <a:chOff x="5283337" y="2478774"/>
            <a:chExt cx="358633" cy="243912"/>
          </a:xfrm>
        </p:grpSpPr>
        <p:sp>
          <p:nvSpPr>
            <p:cNvPr id="18137" name="Google Shape;18137;p50"/>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8" name="Google Shape;18138;p50"/>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9" name="Google Shape;18139;p50"/>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0" name="Google Shape;18140;p50"/>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1" name="Google Shape;18141;p50"/>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2" name="Google Shape;18142;p50"/>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3" name="Google Shape;18143;p50"/>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4" name="Google Shape;18144;p50"/>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5" name="Google Shape;18145;p50"/>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6" name="Google Shape;18146;p50"/>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7" name="Google Shape;18147;p50"/>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8" name="Google Shape;18148;p50"/>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9" name="Google Shape;18149;p50"/>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0" name="Google Shape;18150;p50"/>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1" name="Google Shape;18151;p50"/>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2" name="Google Shape;18152;p50"/>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3" name="Google Shape;18153;p50"/>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54" name="Google Shape;18154;p50"/>
          <p:cNvGrpSpPr/>
          <p:nvPr/>
        </p:nvGrpSpPr>
        <p:grpSpPr>
          <a:xfrm>
            <a:off x="7964753" y="2470823"/>
            <a:ext cx="362068" cy="258670"/>
            <a:chOff x="7964753" y="2470823"/>
            <a:chExt cx="362068" cy="258670"/>
          </a:xfrm>
        </p:grpSpPr>
        <p:sp>
          <p:nvSpPr>
            <p:cNvPr id="18155" name="Google Shape;18155;p50"/>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6" name="Google Shape;18156;p50"/>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7" name="Google Shape;18157;p50"/>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8" name="Google Shape;18158;p50"/>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9" name="Google Shape;18159;p50"/>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0" name="Google Shape;18160;p50"/>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1" name="Google Shape;18161;p50"/>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2" name="Google Shape;18162;p50"/>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3" name="Google Shape;18163;p50"/>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64" name="Google Shape;18164;p50"/>
          <p:cNvGrpSpPr/>
          <p:nvPr/>
        </p:nvGrpSpPr>
        <p:grpSpPr>
          <a:xfrm>
            <a:off x="7524349" y="2456447"/>
            <a:ext cx="350332" cy="288948"/>
            <a:chOff x="7524349" y="2456447"/>
            <a:chExt cx="350332" cy="288948"/>
          </a:xfrm>
        </p:grpSpPr>
        <p:sp>
          <p:nvSpPr>
            <p:cNvPr id="18165" name="Google Shape;18165;p50"/>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6" name="Google Shape;18166;p50"/>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7" name="Google Shape;18167;p50"/>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8" name="Google Shape;18168;p50"/>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9" name="Google Shape;18169;p50"/>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70" name="Google Shape;18170;p50"/>
          <p:cNvGrpSpPr/>
          <p:nvPr/>
        </p:nvGrpSpPr>
        <p:grpSpPr>
          <a:xfrm>
            <a:off x="3972749" y="2894211"/>
            <a:ext cx="355230" cy="356725"/>
            <a:chOff x="3972749" y="2894211"/>
            <a:chExt cx="355230" cy="356725"/>
          </a:xfrm>
        </p:grpSpPr>
        <p:sp>
          <p:nvSpPr>
            <p:cNvPr id="18171" name="Google Shape;18171;p50"/>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2" name="Google Shape;18172;p50"/>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3" name="Google Shape;18173;p50"/>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4" name="Google Shape;18174;p50"/>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5" name="Google Shape;18175;p50"/>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76" name="Google Shape;18176;p50"/>
          <p:cNvGrpSpPr/>
          <p:nvPr/>
        </p:nvGrpSpPr>
        <p:grpSpPr>
          <a:xfrm>
            <a:off x="3527797" y="2918796"/>
            <a:ext cx="355993" cy="307904"/>
            <a:chOff x="3527797" y="2918796"/>
            <a:chExt cx="355993" cy="307904"/>
          </a:xfrm>
        </p:grpSpPr>
        <p:sp>
          <p:nvSpPr>
            <p:cNvPr id="18177" name="Google Shape;18177;p50"/>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8" name="Google Shape;18178;p50"/>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9" name="Google Shape;18179;p50"/>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0" name="Google Shape;18180;p50"/>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1" name="Google Shape;18181;p50"/>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2" name="Google Shape;18182;p50"/>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3" name="Google Shape;18183;p50"/>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4" name="Google Shape;18184;p50"/>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5" name="Google Shape;18185;p50"/>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6" name="Google Shape;18186;p50"/>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87" name="Google Shape;18187;p50"/>
          <p:cNvGrpSpPr/>
          <p:nvPr/>
        </p:nvGrpSpPr>
        <p:grpSpPr>
          <a:xfrm>
            <a:off x="3082845" y="2920959"/>
            <a:ext cx="356375" cy="302338"/>
            <a:chOff x="3082845" y="2920959"/>
            <a:chExt cx="356375" cy="302338"/>
          </a:xfrm>
        </p:grpSpPr>
        <p:sp>
          <p:nvSpPr>
            <p:cNvPr id="18188" name="Google Shape;18188;p50"/>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9" name="Google Shape;18189;p50"/>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90" name="Google Shape;18190;p50"/>
          <p:cNvGrpSpPr/>
          <p:nvPr/>
        </p:nvGrpSpPr>
        <p:grpSpPr>
          <a:xfrm>
            <a:off x="2639038" y="2894942"/>
            <a:ext cx="355612" cy="355612"/>
            <a:chOff x="2639038" y="2894942"/>
            <a:chExt cx="355612" cy="355612"/>
          </a:xfrm>
        </p:grpSpPr>
        <p:sp>
          <p:nvSpPr>
            <p:cNvPr id="18191" name="Google Shape;18191;p50"/>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2" name="Google Shape;18192;p50"/>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93" name="Google Shape;18193;p50"/>
          <p:cNvGrpSpPr/>
          <p:nvPr/>
        </p:nvGrpSpPr>
        <p:grpSpPr>
          <a:xfrm>
            <a:off x="2194468" y="2938865"/>
            <a:ext cx="355993" cy="267766"/>
            <a:chOff x="2194468" y="2938865"/>
            <a:chExt cx="355993" cy="267766"/>
          </a:xfrm>
        </p:grpSpPr>
        <p:sp>
          <p:nvSpPr>
            <p:cNvPr id="18194" name="Google Shape;18194;p50"/>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5" name="Google Shape;18195;p50"/>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6" name="Google Shape;18196;p50"/>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7" name="Google Shape;18197;p50"/>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8" name="Google Shape;18198;p50"/>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9" name="Google Shape;18199;p50"/>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0" name="Google Shape;18200;p50"/>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1" name="Google Shape;18201;p50"/>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2" name="Google Shape;18202;p50"/>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3" name="Google Shape;18203;p50"/>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4" name="Google Shape;18204;p50"/>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5" name="Google Shape;18205;p50"/>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6" name="Google Shape;18206;p50"/>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7" name="Google Shape;18207;p50"/>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8" name="Google Shape;18208;p50"/>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9" name="Google Shape;18209;p50"/>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0" name="Google Shape;18210;p50"/>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1" name="Google Shape;18211;p50"/>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2" name="Google Shape;18212;p50"/>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3" name="Google Shape;18213;p50"/>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14" name="Google Shape;18214;p50"/>
          <p:cNvGrpSpPr/>
          <p:nvPr/>
        </p:nvGrpSpPr>
        <p:grpSpPr>
          <a:xfrm>
            <a:off x="1749897" y="2894561"/>
            <a:ext cx="355994" cy="355611"/>
            <a:chOff x="1749897" y="2894561"/>
            <a:chExt cx="355994" cy="355611"/>
          </a:xfrm>
        </p:grpSpPr>
        <p:sp>
          <p:nvSpPr>
            <p:cNvPr id="18215" name="Google Shape;18215;p50"/>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6" name="Google Shape;18216;p50"/>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7" name="Google Shape;18217;p50"/>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8" name="Google Shape;18218;p50"/>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9" name="Google Shape;18219;p50"/>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0" name="Google Shape;18220;p50"/>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1" name="Google Shape;18221;p50"/>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2" name="Google Shape;18222;p50"/>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3" name="Google Shape;18223;p50"/>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4" name="Google Shape;18224;p50"/>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5" name="Google Shape;18225;p50"/>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26" name="Google Shape;18226;p50"/>
          <p:cNvGrpSpPr/>
          <p:nvPr/>
        </p:nvGrpSpPr>
        <p:grpSpPr>
          <a:xfrm>
            <a:off x="1305327" y="2894211"/>
            <a:ext cx="357520" cy="357488"/>
            <a:chOff x="1305327" y="2894211"/>
            <a:chExt cx="357520" cy="357488"/>
          </a:xfrm>
        </p:grpSpPr>
        <p:sp>
          <p:nvSpPr>
            <p:cNvPr id="18227" name="Google Shape;18227;p50"/>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8" name="Google Shape;18228;p50"/>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9" name="Google Shape;18229;p50"/>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0" name="Google Shape;18230;p50"/>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1" name="Google Shape;18231;p50"/>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32" name="Google Shape;18232;p50"/>
          <p:cNvGrpSpPr/>
          <p:nvPr/>
        </p:nvGrpSpPr>
        <p:grpSpPr>
          <a:xfrm>
            <a:off x="853950" y="2894720"/>
            <a:ext cx="364105" cy="353290"/>
            <a:chOff x="853950" y="2894720"/>
            <a:chExt cx="364105" cy="353290"/>
          </a:xfrm>
        </p:grpSpPr>
        <p:sp>
          <p:nvSpPr>
            <p:cNvPr id="18233" name="Google Shape;18233;p50"/>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4" name="Google Shape;18234;p50"/>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5" name="Google Shape;18235;p50"/>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6" name="Google Shape;18236;p50"/>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7" name="Google Shape;18237;p50"/>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8" name="Google Shape;18238;p50"/>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9" name="Google Shape;18239;p50"/>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40" name="Google Shape;18240;p50"/>
          <p:cNvGrpSpPr/>
          <p:nvPr/>
        </p:nvGrpSpPr>
        <p:grpSpPr>
          <a:xfrm>
            <a:off x="7066548" y="2912594"/>
            <a:ext cx="352209" cy="334939"/>
            <a:chOff x="7066548" y="2912594"/>
            <a:chExt cx="352209" cy="334939"/>
          </a:xfrm>
        </p:grpSpPr>
        <p:sp>
          <p:nvSpPr>
            <p:cNvPr id="18241" name="Google Shape;18241;p50"/>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2" name="Google Shape;18242;p50"/>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3" name="Google Shape;18243;p50"/>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4" name="Google Shape;18244;p50"/>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5" name="Google Shape;18245;p50"/>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6" name="Google Shape;18246;p50"/>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247" name="Google Shape;18247;p50"/>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8" name="Google Shape;18248;p50"/>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249" name="Google Shape;18249;p50"/>
          <p:cNvGrpSpPr/>
          <p:nvPr/>
        </p:nvGrpSpPr>
        <p:grpSpPr>
          <a:xfrm>
            <a:off x="7541397" y="2904802"/>
            <a:ext cx="318495" cy="352209"/>
            <a:chOff x="7541397" y="2904802"/>
            <a:chExt cx="318495" cy="352209"/>
          </a:xfrm>
        </p:grpSpPr>
        <p:sp>
          <p:nvSpPr>
            <p:cNvPr id="18250" name="Google Shape;18250;p50"/>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1" name="Google Shape;18251;p50"/>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52" name="Google Shape;18252;p50"/>
          <p:cNvGrpSpPr/>
          <p:nvPr/>
        </p:nvGrpSpPr>
        <p:grpSpPr>
          <a:xfrm>
            <a:off x="8003015" y="2904039"/>
            <a:ext cx="306759" cy="351444"/>
            <a:chOff x="8003015" y="2904039"/>
            <a:chExt cx="306759" cy="351444"/>
          </a:xfrm>
        </p:grpSpPr>
        <p:sp>
          <p:nvSpPr>
            <p:cNvPr id="18253" name="Google Shape;18253;p50"/>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4" name="Google Shape;18254;p50"/>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5" name="Google Shape;18255;p50"/>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6" name="Google Shape;18256;p50"/>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7" name="Google Shape;18257;p50"/>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8" name="Google Shape;18258;p50"/>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59" name="Google Shape;18259;p50"/>
          <p:cNvGrpSpPr/>
          <p:nvPr/>
        </p:nvGrpSpPr>
        <p:grpSpPr>
          <a:xfrm>
            <a:off x="5687770" y="2885496"/>
            <a:ext cx="369638" cy="369606"/>
            <a:chOff x="5687770" y="2885496"/>
            <a:chExt cx="369638" cy="369606"/>
          </a:xfrm>
        </p:grpSpPr>
        <p:sp>
          <p:nvSpPr>
            <p:cNvPr id="18260" name="Google Shape;18260;p50"/>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1" name="Google Shape;18261;p50"/>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2" name="Google Shape;18262;p50"/>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3" name="Google Shape;18263;p50"/>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4" name="Google Shape;18264;p50"/>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5" name="Google Shape;18265;p50"/>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6" name="Google Shape;18266;p50"/>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7" name="Google Shape;18267;p50"/>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8" name="Google Shape;18268;p50"/>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9" name="Google Shape;18269;p50"/>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70" name="Google Shape;18270;p50"/>
          <p:cNvGrpSpPr/>
          <p:nvPr/>
        </p:nvGrpSpPr>
        <p:grpSpPr>
          <a:xfrm>
            <a:off x="4881958" y="2904802"/>
            <a:ext cx="156417" cy="349537"/>
            <a:chOff x="4881958" y="2904802"/>
            <a:chExt cx="156417" cy="349537"/>
          </a:xfrm>
        </p:grpSpPr>
        <p:sp>
          <p:nvSpPr>
            <p:cNvPr id="18271" name="Google Shape;18271;p50"/>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2" name="Google Shape;18272;p50"/>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3" name="Google Shape;18273;p50"/>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4" name="Google Shape;18274;p50"/>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5" name="Google Shape;18275;p50"/>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6" name="Google Shape;18276;p50"/>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7" name="Google Shape;18277;p50"/>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78" name="Google Shape;18278;p50"/>
          <p:cNvGrpSpPr/>
          <p:nvPr/>
        </p:nvGrpSpPr>
        <p:grpSpPr>
          <a:xfrm>
            <a:off x="5230318" y="2886514"/>
            <a:ext cx="371133" cy="367443"/>
            <a:chOff x="5230318" y="2886514"/>
            <a:chExt cx="371133" cy="367443"/>
          </a:xfrm>
        </p:grpSpPr>
        <p:sp>
          <p:nvSpPr>
            <p:cNvPr id="18279" name="Google Shape;18279;p50"/>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0" name="Google Shape;18280;p50"/>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1" name="Google Shape;18281;p50"/>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2" name="Google Shape;18282;p50"/>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3" name="Google Shape;18283;p50"/>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4" name="Google Shape;18284;p50"/>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5" name="Google Shape;18285;p50"/>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6" name="Google Shape;18286;p50"/>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7" name="Google Shape;18287;p50"/>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88" name="Google Shape;18288;p50"/>
          <p:cNvGrpSpPr/>
          <p:nvPr/>
        </p:nvGrpSpPr>
        <p:grpSpPr>
          <a:xfrm>
            <a:off x="5748358" y="3434578"/>
            <a:ext cx="352590" cy="182560"/>
            <a:chOff x="5748358" y="3434578"/>
            <a:chExt cx="352590" cy="182560"/>
          </a:xfrm>
        </p:grpSpPr>
        <p:sp>
          <p:nvSpPr>
            <p:cNvPr id="18289" name="Google Shape;18289;p50"/>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0" name="Google Shape;18290;p50"/>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1" name="Google Shape;18291;p50"/>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2" name="Google Shape;18292;p50"/>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3" name="Google Shape;18293;p50"/>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4" name="Google Shape;18294;p50"/>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95" name="Google Shape;18295;p50"/>
          <p:cNvGrpSpPr/>
          <p:nvPr/>
        </p:nvGrpSpPr>
        <p:grpSpPr>
          <a:xfrm>
            <a:off x="862283" y="4274771"/>
            <a:ext cx="341204" cy="359301"/>
            <a:chOff x="862283" y="4274771"/>
            <a:chExt cx="341204" cy="359301"/>
          </a:xfrm>
        </p:grpSpPr>
        <p:sp>
          <p:nvSpPr>
            <p:cNvPr id="18296" name="Google Shape;18296;p50"/>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7" name="Google Shape;18297;p50"/>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8" name="Google Shape;18298;p50"/>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99" name="Google Shape;18299;p50"/>
          <p:cNvGrpSpPr/>
          <p:nvPr/>
        </p:nvGrpSpPr>
        <p:grpSpPr>
          <a:xfrm>
            <a:off x="1396957" y="4287365"/>
            <a:ext cx="301862" cy="332871"/>
            <a:chOff x="1396957" y="4287365"/>
            <a:chExt cx="301862" cy="332871"/>
          </a:xfrm>
        </p:grpSpPr>
        <p:sp>
          <p:nvSpPr>
            <p:cNvPr id="18300" name="Google Shape;18300;p50"/>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1" name="Google Shape;18301;p50"/>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2" name="Google Shape;18302;p50"/>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3" name="Google Shape;18303;p50"/>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4" name="Google Shape;18304;p50"/>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5" name="Google Shape;18305;p50"/>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6" name="Google Shape;18306;p50"/>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7" name="Google Shape;18307;p50"/>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8" name="Google Shape;18308;p50"/>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9" name="Google Shape;18309;p50"/>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0" name="Google Shape;18310;p50"/>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1" name="Google Shape;18311;p50"/>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2" name="Google Shape;18312;p50"/>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3" name="Google Shape;18313;p50"/>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4" name="Google Shape;18314;p50"/>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15" name="Google Shape;18315;p50"/>
          <p:cNvGrpSpPr/>
          <p:nvPr/>
        </p:nvGrpSpPr>
        <p:grpSpPr>
          <a:xfrm>
            <a:off x="1865381" y="4277506"/>
            <a:ext cx="396131" cy="355612"/>
            <a:chOff x="1865381" y="4277506"/>
            <a:chExt cx="396131" cy="355612"/>
          </a:xfrm>
        </p:grpSpPr>
        <p:sp>
          <p:nvSpPr>
            <p:cNvPr id="18316" name="Google Shape;18316;p50"/>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7" name="Google Shape;18317;p50"/>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8" name="Google Shape;18318;p50"/>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9" name="Google Shape;18319;p50"/>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0" name="Google Shape;18320;p50"/>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1" name="Google Shape;18321;p50"/>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22" name="Google Shape;18322;p50"/>
          <p:cNvGrpSpPr/>
          <p:nvPr/>
        </p:nvGrpSpPr>
        <p:grpSpPr>
          <a:xfrm>
            <a:off x="2411823" y="4303999"/>
            <a:ext cx="334398" cy="299954"/>
            <a:chOff x="2411823" y="4303999"/>
            <a:chExt cx="334398" cy="299954"/>
          </a:xfrm>
        </p:grpSpPr>
        <p:sp>
          <p:nvSpPr>
            <p:cNvPr id="18323" name="Google Shape;18323;p50"/>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4" name="Google Shape;18324;p50"/>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5" name="Google Shape;18325;p50"/>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6" name="Google Shape;18326;p50"/>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7" name="Google Shape;18327;p50"/>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8" name="Google Shape;18328;p50"/>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9" name="Google Shape;18329;p50"/>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30" name="Google Shape;18330;p50"/>
          <p:cNvGrpSpPr/>
          <p:nvPr/>
        </p:nvGrpSpPr>
        <p:grpSpPr>
          <a:xfrm>
            <a:off x="2903337" y="4279032"/>
            <a:ext cx="382519" cy="350682"/>
            <a:chOff x="2903337" y="4279032"/>
            <a:chExt cx="382519" cy="350682"/>
          </a:xfrm>
        </p:grpSpPr>
        <p:sp>
          <p:nvSpPr>
            <p:cNvPr id="18331" name="Google Shape;18331;p50"/>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2" name="Google Shape;18332;p50"/>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3" name="Google Shape;18333;p50"/>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4" name="Google Shape;18334;p50"/>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5" name="Google Shape;18335;p50"/>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6" name="Google Shape;18336;p50"/>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7" name="Google Shape;18337;p50"/>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8" name="Google Shape;18338;p50"/>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9" name="Google Shape;18339;p50"/>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0" name="Google Shape;18340;p50"/>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1" name="Google Shape;18341;p50"/>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2" name="Google Shape;18342;p50"/>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3" name="Google Shape;18343;p50"/>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4" name="Google Shape;18344;p50"/>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5" name="Google Shape;18345;p50"/>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46" name="Google Shape;18346;p50"/>
          <p:cNvGrpSpPr/>
          <p:nvPr/>
        </p:nvGrpSpPr>
        <p:grpSpPr>
          <a:xfrm>
            <a:off x="3933342" y="4315767"/>
            <a:ext cx="383632" cy="276449"/>
            <a:chOff x="3933342" y="4315767"/>
            <a:chExt cx="383632" cy="276449"/>
          </a:xfrm>
        </p:grpSpPr>
        <p:sp>
          <p:nvSpPr>
            <p:cNvPr id="18347" name="Google Shape;18347;p50"/>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8" name="Google Shape;18348;p50"/>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9" name="Google Shape;18349;p50"/>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0" name="Google Shape;18350;p50"/>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1" name="Google Shape;18351;p50"/>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2" name="Google Shape;18352;p50"/>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53" name="Google Shape;18353;p50"/>
          <p:cNvGrpSpPr/>
          <p:nvPr/>
        </p:nvGrpSpPr>
        <p:grpSpPr>
          <a:xfrm>
            <a:off x="3441065" y="4302505"/>
            <a:ext cx="337069" cy="302592"/>
            <a:chOff x="3441065" y="4302505"/>
            <a:chExt cx="337069" cy="302592"/>
          </a:xfrm>
        </p:grpSpPr>
        <p:sp>
          <p:nvSpPr>
            <p:cNvPr id="18354" name="Google Shape;18354;p50"/>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5" name="Google Shape;18355;p50"/>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6" name="Google Shape;18356;p50"/>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7" name="Google Shape;18357;p50"/>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8" name="Google Shape;18358;p50"/>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9" name="Google Shape;18359;p50"/>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0" name="Google Shape;18360;p50"/>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1" name="Google Shape;18361;p50"/>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2" name="Google Shape;18362;p50"/>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3" name="Google Shape;18363;p50"/>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4" name="Google Shape;18364;p50"/>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5" name="Google Shape;18365;p50"/>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6" name="Google Shape;18366;p50"/>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67" name="Google Shape;18367;p50"/>
          <p:cNvGrpSpPr/>
          <p:nvPr/>
        </p:nvGrpSpPr>
        <p:grpSpPr>
          <a:xfrm>
            <a:off x="3532345" y="3362635"/>
            <a:ext cx="339328" cy="336275"/>
            <a:chOff x="3532345" y="3362635"/>
            <a:chExt cx="339328" cy="336275"/>
          </a:xfrm>
        </p:grpSpPr>
        <p:sp>
          <p:nvSpPr>
            <p:cNvPr id="18368" name="Google Shape;18368;p50"/>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9" name="Google Shape;18369;p50"/>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0" name="Google Shape;18370;p50"/>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1" name="Google Shape;18371;p50"/>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2" name="Google Shape;18372;p50"/>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373" name="Google Shape;18373;p50"/>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374" name="Google Shape;18374;p50"/>
          <p:cNvGrpSpPr/>
          <p:nvPr/>
        </p:nvGrpSpPr>
        <p:grpSpPr>
          <a:xfrm>
            <a:off x="1883955" y="3808700"/>
            <a:ext cx="162873" cy="351446"/>
            <a:chOff x="1883955" y="3808700"/>
            <a:chExt cx="162873" cy="351446"/>
          </a:xfrm>
        </p:grpSpPr>
        <p:sp>
          <p:nvSpPr>
            <p:cNvPr id="18375" name="Google Shape;18375;p50"/>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6" name="Google Shape;18376;p50"/>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77" name="Google Shape;18377;p50"/>
          <p:cNvGrpSpPr/>
          <p:nvPr/>
        </p:nvGrpSpPr>
        <p:grpSpPr>
          <a:xfrm>
            <a:off x="939156" y="3809209"/>
            <a:ext cx="192007" cy="351318"/>
            <a:chOff x="939156" y="3809209"/>
            <a:chExt cx="192007" cy="351318"/>
          </a:xfrm>
        </p:grpSpPr>
        <p:sp>
          <p:nvSpPr>
            <p:cNvPr id="18378" name="Google Shape;18378;p50"/>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9" name="Google Shape;18379;p50"/>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80" name="Google Shape;18380;p50"/>
          <p:cNvGrpSpPr/>
          <p:nvPr/>
        </p:nvGrpSpPr>
        <p:grpSpPr>
          <a:xfrm>
            <a:off x="2306167" y="3809845"/>
            <a:ext cx="193915" cy="349155"/>
            <a:chOff x="2306167" y="3809845"/>
            <a:chExt cx="193915" cy="349155"/>
          </a:xfrm>
        </p:grpSpPr>
        <p:sp>
          <p:nvSpPr>
            <p:cNvPr id="18381" name="Google Shape;18381;p50"/>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2" name="Google Shape;18382;p50"/>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3" name="Google Shape;18383;p50"/>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4" name="Google Shape;18384;p50"/>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5" name="Google Shape;18385;p50"/>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6" name="Google Shape;18386;p50"/>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7" name="Google Shape;18387;p50"/>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88" name="Google Shape;18388;p50"/>
          <p:cNvGrpSpPr/>
          <p:nvPr/>
        </p:nvGrpSpPr>
        <p:grpSpPr>
          <a:xfrm>
            <a:off x="1323901" y="3807173"/>
            <a:ext cx="356343" cy="356757"/>
            <a:chOff x="1323901" y="3807173"/>
            <a:chExt cx="356343" cy="356757"/>
          </a:xfrm>
        </p:grpSpPr>
        <p:sp>
          <p:nvSpPr>
            <p:cNvPr id="18389" name="Google Shape;18389;p50"/>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0" name="Google Shape;18390;p50"/>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1" name="Google Shape;18391;p50"/>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2" name="Google Shape;18392;p50"/>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3" name="Google Shape;18393;p50"/>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4" name="Google Shape;18394;p50"/>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5" name="Google Shape;18395;p50"/>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6" name="Google Shape;18396;p50"/>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7" name="Google Shape;18397;p50"/>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8" name="Google Shape;18398;p50"/>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9" name="Google Shape;18399;p50"/>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0" name="Google Shape;18400;p50"/>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1" name="Google Shape;18401;p50"/>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2" name="Google Shape;18402;p50"/>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3" name="Google Shape;18403;p50"/>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4" name="Google Shape;18404;p50"/>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5" name="Google Shape;18405;p50"/>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6" name="Google Shape;18406;p50"/>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7" name="Google Shape;18407;p50"/>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8" name="Google Shape;18408;p50"/>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9" name="Google Shape;18409;p50"/>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0" name="Google Shape;18410;p50"/>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1" name="Google Shape;18411;p50"/>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2" name="Google Shape;18412;p50"/>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413" name="Google Shape;18413;p50"/>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414" name="Google Shape;18414;p50"/>
          <p:cNvGrpSpPr/>
          <p:nvPr/>
        </p:nvGrpSpPr>
        <p:grpSpPr>
          <a:xfrm>
            <a:off x="859262" y="3353920"/>
            <a:ext cx="306759" cy="351446"/>
            <a:chOff x="859262" y="3353920"/>
            <a:chExt cx="306759" cy="351446"/>
          </a:xfrm>
        </p:grpSpPr>
        <p:sp>
          <p:nvSpPr>
            <p:cNvPr id="18415" name="Google Shape;18415;p50"/>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6" name="Google Shape;18416;p50"/>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7" name="Google Shape;18417;p50"/>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8" name="Google Shape;18418;p50"/>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9" name="Google Shape;18419;p50"/>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420" name="Google Shape;18420;p50"/>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421" name="Google Shape;18421;p50"/>
          <p:cNvGrpSpPr/>
          <p:nvPr/>
        </p:nvGrpSpPr>
        <p:grpSpPr>
          <a:xfrm>
            <a:off x="3967437" y="3837102"/>
            <a:ext cx="364709" cy="295404"/>
            <a:chOff x="3967437" y="3837102"/>
            <a:chExt cx="364709" cy="295404"/>
          </a:xfrm>
        </p:grpSpPr>
        <p:sp>
          <p:nvSpPr>
            <p:cNvPr id="18422" name="Google Shape;18422;p50"/>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3" name="Google Shape;18423;p50"/>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4" name="Google Shape;18424;p50"/>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5" name="Google Shape;18425;p50"/>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6" name="Google Shape;18426;p50"/>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427" name="Google Shape;18427;p50"/>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8" name="Google Shape;18428;p50"/>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9" name="Google Shape;18429;p50"/>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430" name="Google Shape;18430;p50"/>
          <p:cNvGrpSpPr/>
          <p:nvPr/>
        </p:nvGrpSpPr>
        <p:grpSpPr>
          <a:xfrm>
            <a:off x="5811827" y="3806451"/>
            <a:ext cx="283743" cy="308444"/>
            <a:chOff x="5964227" y="3858701"/>
            <a:chExt cx="283743" cy="308444"/>
          </a:xfrm>
        </p:grpSpPr>
        <p:sp>
          <p:nvSpPr>
            <p:cNvPr id="18431" name="Google Shape;18431;p50"/>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2" name="Google Shape;18432;p50"/>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3" name="Google Shape;18433;p50"/>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4" name="Google Shape;18434;p50"/>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35" name="Google Shape;18435;p50"/>
          <p:cNvGrpSpPr/>
          <p:nvPr/>
        </p:nvGrpSpPr>
        <p:grpSpPr>
          <a:xfrm>
            <a:off x="6243508" y="3873073"/>
            <a:ext cx="320372" cy="213602"/>
            <a:chOff x="6395908" y="3873073"/>
            <a:chExt cx="320372" cy="213602"/>
          </a:xfrm>
        </p:grpSpPr>
        <p:sp>
          <p:nvSpPr>
            <p:cNvPr id="18436" name="Google Shape;18436;p50"/>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7" name="Google Shape;18437;p50"/>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8" name="Google Shape;18438;p50"/>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9" name="Google Shape;18439;p50"/>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0" name="Google Shape;18440;p50"/>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1" name="Google Shape;18441;p50"/>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2" name="Google Shape;18442;p50"/>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3" name="Google Shape;18443;p50"/>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4" name="Google Shape;18444;p50"/>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5" name="Google Shape;18445;p50"/>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46" name="Google Shape;18446;p50"/>
          <p:cNvGrpSpPr/>
          <p:nvPr/>
        </p:nvGrpSpPr>
        <p:grpSpPr>
          <a:xfrm>
            <a:off x="7262890" y="3802816"/>
            <a:ext cx="357138" cy="352018"/>
            <a:chOff x="7415290" y="3802816"/>
            <a:chExt cx="357138" cy="352018"/>
          </a:xfrm>
        </p:grpSpPr>
        <p:sp>
          <p:nvSpPr>
            <p:cNvPr id="18447" name="Google Shape;18447;p50"/>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8" name="Google Shape;18448;p50"/>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9" name="Google Shape;18449;p50"/>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0" name="Google Shape;18450;p50"/>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1" name="Google Shape;18451;p50"/>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2" name="Google Shape;18452;p50"/>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3" name="Google Shape;18453;p50"/>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4" name="Google Shape;18454;p50"/>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55" name="Google Shape;18455;p50"/>
          <p:cNvGrpSpPr/>
          <p:nvPr/>
        </p:nvGrpSpPr>
        <p:grpSpPr>
          <a:xfrm>
            <a:off x="6737312" y="3833413"/>
            <a:ext cx="355230" cy="293401"/>
            <a:chOff x="6889712" y="3833413"/>
            <a:chExt cx="355230" cy="293401"/>
          </a:xfrm>
        </p:grpSpPr>
        <p:sp>
          <p:nvSpPr>
            <p:cNvPr id="18456" name="Google Shape;18456;p50"/>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7" name="Google Shape;18457;p50"/>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8" name="Google Shape;18458;p50"/>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9" name="Google Shape;18459;p50"/>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0" name="Google Shape;18460;p50"/>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61" name="Google Shape;18461;p50"/>
          <p:cNvGrpSpPr/>
          <p:nvPr/>
        </p:nvGrpSpPr>
        <p:grpSpPr>
          <a:xfrm>
            <a:off x="7707152" y="3835870"/>
            <a:ext cx="282318" cy="337168"/>
            <a:chOff x="1635875" y="237775"/>
            <a:chExt cx="4370250" cy="5219325"/>
          </a:xfrm>
        </p:grpSpPr>
        <p:sp>
          <p:nvSpPr>
            <p:cNvPr id="18462" name="Google Shape;18462;p50"/>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3" name="Google Shape;18463;p50"/>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64" name="Google Shape;18464;p50"/>
          <p:cNvGrpSpPr/>
          <p:nvPr/>
        </p:nvGrpSpPr>
        <p:grpSpPr>
          <a:xfrm>
            <a:off x="3103963" y="3361140"/>
            <a:ext cx="297886" cy="337578"/>
            <a:chOff x="3103963" y="3361140"/>
            <a:chExt cx="297886" cy="337578"/>
          </a:xfrm>
        </p:grpSpPr>
        <p:sp>
          <p:nvSpPr>
            <p:cNvPr id="18465" name="Google Shape;18465;p50"/>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6" name="Google Shape;18466;p50"/>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7" name="Google Shape;18467;p50"/>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8" name="Google Shape;18468;p50"/>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9" name="Google Shape;18469;p50"/>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0" name="Google Shape;18470;p50"/>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1" name="Google Shape;18471;p50"/>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2" name="Google Shape;18472;p50"/>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3" name="Google Shape;18473;p50"/>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4" name="Google Shape;18474;p50"/>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5" name="Google Shape;18475;p50"/>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6" name="Google Shape;18476;p50"/>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7" name="Google Shape;18477;p50"/>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8" name="Google Shape;18478;p50"/>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9" name="Google Shape;18479;p50"/>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0" name="Google Shape;18480;p50"/>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1" name="Google Shape;18481;p50"/>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2" name="Google Shape;18482;p50"/>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3" name="Google Shape;18483;p50"/>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4" name="Google Shape;18484;p50"/>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5" name="Google Shape;18485;p50"/>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6" name="Google Shape;18486;p50"/>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7" name="Google Shape;18487;p50"/>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8" name="Google Shape;18488;p50"/>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89" name="Google Shape;18489;p50"/>
          <p:cNvGrpSpPr/>
          <p:nvPr/>
        </p:nvGrpSpPr>
        <p:grpSpPr>
          <a:xfrm>
            <a:off x="2667821" y="3361108"/>
            <a:ext cx="273046" cy="337801"/>
            <a:chOff x="2667821" y="3361108"/>
            <a:chExt cx="273046" cy="337801"/>
          </a:xfrm>
        </p:grpSpPr>
        <p:sp>
          <p:nvSpPr>
            <p:cNvPr id="18490" name="Google Shape;18490;p50"/>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1" name="Google Shape;18491;p50"/>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2" name="Google Shape;18492;p50"/>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3" name="Google Shape;18493;p50"/>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4" name="Google Shape;18494;p50"/>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5" name="Google Shape;18495;p50"/>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6" name="Google Shape;18496;p50"/>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7" name="Google Shape;18497;p50"/>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8" name="Google Shape;18498;p50"/>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9" name="Google Shape;18499;p50"/>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0" name="Google Shape;18500;p50"/>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1" name="Google Shape;18501;p50"/>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2" name="Google Shape;18502;p50"/>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3" name="Google Shape;18503;p50"/>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4" name="Google Shape;18504;p50"/>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5" name="Google Shape;18505;p50"/>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6" name="Google Shape;18506;p50"/>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7" name="Google Shape;18507;p50"/>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8" name="Google Shape;18508;p50"/>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09" name="Google Shape;18509;p50"/>
          <p:cNvGrpSpPr/>
          <p:nvPr/>
        </p:nvGrpSpPr>
        <p:grpSpPr>
          <a:xfrm>
            <a:off x="2212469" y="3360313"/>
            <a:ext cx="282715" cy="338659"/>
            <a:chOff x="2212469" y="3360313"/>
            <a:chExt cx="282715" cy="338659"/>
          </a:xfrm>
        </p:grpSpPr>
        <p:sp>
          <p:nvSpPr>
            <p:cNvPr id="18510" name="Google Shape;18510;p50"/>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1" name="Google Shape;18511;p50"/>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2" name="Google Shape;18512;p50"/>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13" name="Google Shape;18513;p50"/>
          <p:cNvGrpSpPr/>
          <p:nvPr/>
        </p:nvGrpSpPr>
        <p:grpSpPr>
          <a:xfrm>
            <a:off x="1768821" y="3361108"/>
            <a:ext cx="278739" cy="339074"/>
            <a:chOff x="1768821" y="3361108"/>
            <a:chExt cx="278739" cy="339074"/>
          </a:xfrm>
        </p:grpSpPr>
        <p:sp>
          <p:nvSpPr>
            <p:cNvPr id="18514" name="Google Shape;18514;p50"/>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5" name="Google Shape;18515;p50"/>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6" name="Google Shape;18516;p50"/>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7" name="Google Shape;18517;p50"/>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8" name="Google Shape;18518;p50"/>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9" name="Google Shape;18519;p50"/>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0" name="Google Shape;18520;p50"/>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1" name="Google Shape;18521;p50"/>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2" name="Google Shape;18522;p50"/>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3" name="Google Shape;18523;p50"/>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4" name="Google Shape;18524;p50"/>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25" name="Google Shape;18525;p50"/>
          <p:cNvGrpSpPr/>
          <p:nvPr/>
        </p:nvGrpSpPr>
        <p:grpSpPr>
          <a:xfrm>
            <a:off x="5337883" y="3336873"/>
            <a:ext cx="307141" cy="376826"/>
            <a:chOff x="5337883" y="3336873"/>
            <a:chExt cx="307141" cy="376826"/>
          </a:xfrm>
        </p:grpSpPr>
        <p:sp>
          <p:nvSpPr>
            <p:cNvPr id="18526" name="Google Shape;18526;p50"/>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7" name="Google Shape;18527;p50"/>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28" name="Google Shape;18528;p50"/>
          <p:cNvGrpSpPr/>
          <p:nvPr/>
        </p:nvGrpSpPr>
        <p:grpSpPr>
          <a:xfrm>
            <a:off x="4883835" y="3337255"/>
            <a:ext cx="323425" cy="377556"/>
            <a:chOff x="4883835" y="3337255"/>
            <a:chExt cx="323425" cy="377556"/>
          </a:xfrm>
        </p:grpSpPr>
        <p:sp>
          <p:nvSpPr>
            <p:cNvPr id="18529" name="Google Shape;18529;p50"/>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0" name="Google Shape;18530;p50"/>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1" name="Google Shape;18531;p50"/>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32" name="Google Shape;18532;p50"/>
          <p:cNvGrpSpPr/>
          <p:nvPr/>
        </p:nvGrpSpPr>
        <p:grpSpPr>
          <a:xfrm>
            <a:off x="6193310" y="3407289"/>
            <a:ext cx="352590" cy="237488"/>
            <a:chOff x="6193310" y="3407289"/>
            <a:chExt cx="352590" cy="237488"/>
          </a:xfrm>
        </p:grpSpPr>
        <p:sp>
          <p:nvSpPr>
            <p:cNvPr id="18533" name="Google Shape;18533;p50"/>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4" name="Google Shape;18534;p50"/>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5" name="Google Shape;18535;p50"/>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6" name="Google Shape;18536;p50"/>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7" name="Google Shape;18537;p50"/>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38" name="Google Shape;18538;p50"/>
          <p:cNvGrpSpPr/>
          <p:nvPr/>
        </p:nvGrpSpPr>
        <p:grpSpPr>
          <a:xfrm>
            <a:off x="6637117" y="3397843"/>
            <a:ext cx="353735" cy="254504"/>
            <a:chOff x="6637117" y="3397843"/>
            <a:chExt cx="353735" cy="254504"/>
          </a:xfrm>
        </p:grpSpPr>
        <p:sp>
          <p:nvSpPr>
            <p:cNvPr id="18539" name="Google Shape;18539;p50"/>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0" name="Google Shape;18540;p50"/>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1" name="Google Shape;18541;p50"/>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2" name="Google Shape;18542;p50"/>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3" name="Google Shape;18543;p50"/>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4" name="Google Shape;18544;p50"/>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45" name="Google Shape;18545;p50"/>
          <p:cNvGrpSpPr/>
          <p:nvPr/>
        </p:nvGrpSpPr>
        <p:grpSpPr>
          <a:xfrm>
            <a:off x="7075994" y="3349531"/>
            <a:ext cx="360637" cy="352336"/>
            <a:chOff x="7075994" y="3349531"/>
            <a:chExt cx="360637" cy="352336"/>
          </a:xfrm>
        </p:grpSpPr>
        <p:sp>
          <p:nvSpPr>
            <p:cNvPr id="18546" name="Google Shape;18546;p50"/>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7" name="Google Shape;18547;p50"/>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8" name="Google Shape;18548;p50"/>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9" name="Google Shape;18549;p50"/>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0" name="Google Shape;18550;p50"/>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1" name="Google Shape;18551;p50"/>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2" name="Google Shape;18552;p50"/>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53" name="Google Shape;18553;p50"/>
          <p:cNvGrpSpPr/>
          <p:nvPr/>
        </p:nvGrpSpPr>
        <p:grpSpPr>
          <a:xfrm>
            <a:off x="7651983" y="3349181"/>
            <a:ext cx="107182" cy="352400"/>
            <a:chOff x="7651983" y="3349181"/>
            <a:chExt cx="107182" cy="352400"/>
          </a:xfrm>
        </p:grpSpPr>
        <p:sp>
          <p:nvSpPr>
            <p:cNvPr id="18554" name="Google Shape;18554;p50"/>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5" name="Google Shape;18555;p50"/>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56" name="Google Shape;18556;p50"/>
          <p:cNvGrpSpPr/>
          <p:nvPr/>
        </p:nvGrpSpPr>
        <p:grpSpPr>
          <a:xfrm>
            <a:off x="7973468" y="3382322"/>
            <a:ext cx="352590" cy="287072"/>
            <a:chOff x="7973468" y="3382322"/>
            <a:chExt cx="352590" cy="287072"/>
          </a:xfrm>
        </p:grpSpPr>
        <p:sp>
          <p:nvSpPr>
            <p:cNvPr id="18557" name="Google Shape;18557;p50"/>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8" name="Google Shape;18558;p50"/>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9" name="Google Shape;18559;p50"/>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0" name="Google Shape;18560;p50"/>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1" name="Google Shape;18561;p50"/>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2" name="Google Shape;18562;p50"/>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3" name="Google Shape;18563;p50"/>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4" name="Google Shape;18564;p50"/>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5" name="Google Shape;18565;p50"/>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6" name="Google Shape;18566;p50"/>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7" name="Google Shape;18567;p50"/>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8" name="Google Shape;18568;p50"/>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572" name="Shape 18572"/>
        <p:cNvGrpSpPr/>
        <p:nvPr/>
      </p:nvGrpSpPr>
      <p:grpSpPr>
        <a:xfrm>
          <a:off x="0" y="0"/>
          <a:ext cx="0" cy="0"/>
          <a:chOff x="0" y="0"/>
          <a:chExt cx="0" cy="0"/>
        </a:xfrm>
      </p:grpSpPr>
      <p:sp>
        <p:nvSpPr>
          <p:cNvPr id="18573" name="Google Shape;18573;p51"/>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8574" name="Google Shape;18574;p51"/>
          <p:cNvGrpSpPr/>
          <p:nvPr/>
        </p:nvGrpSpPr>
        <p:grpSpPr>
          <a:xfrm>
            <a:off x="849677" y="1500658"/>
            <a:ext cx="347872" cy="347488"/>
            <a:chOff x="849677" y="1500658"/>
            <a:chExt cx="347872" cy="347488"/>
          </a:xfrm>
        </p:grpSpPr>
        <p:sp>
          <p:nvSpPr>
            <p:cNvPr id="18575" name="Google Shape;18575;p51"/>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6" name="Google Shape;18576;p51"/>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7" name="Google Shape;18577;p51"/>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8" name="Google Shape;18578;p51"/>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9" name="Google Shape;18579;p51"/>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0" name="Google Shape;18580;p51"/>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81" name="Google Shape;18581;p51"/>
          <p:cNvGrpSpPr/>
          <p:nvPr/>
        </p:nvGrpSpPr>
        <p:grpSpPr>
          <a:xfrm>
            <a:off x="1415853" y="1500658"/>
            <a:ext cx="315872" cy="347488"/>
            <a:chOff x="1415853" y="1500658"/>
            <a:chExt cx="315872" cy="347488"/>
          </a:xfrm>
        </p:grpSpPr>
        <p:sp>
          <p:nvSpPr>
            <p:cNvPr id="18582" name="Google Shape;18582;p51"/>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3" name="Google Shape;18583;p51"/>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4" name="Google Shape;18584;p51"/>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5" name="Google Shape;18585;p51"/>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86" name="Google Shape;18586;p51"/>
          <p:cNvGrpSpPr/>
          <p:nvPr/>
        </p:nvGrpSpPr>
        <p:grpSpPr>
          <a:xfrm>
            <a:off x="4697389" y="1500658"/>
            <a:ext cx="347520" cy="347104"/>
            <a:chOff x="4697389" y="1500658"/>
            <a:chExt cx="347520" cy="347104"/>
          </a:xfrm>
        </p:grpSpPr>
        <p:sp>
          <p:nvSpPr>
            <p:cNvPr id="18587" name="Google Shape;18587;p51"/>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8" name="Google Shape;18588;p51"/>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9" name="Google Shape;18589;p51"/>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90" name="Google Shape;18590;p51"/>
          <p:cNvGrpSpPr/>
          <p:nvPr/>
        </p:nvGrpSpPr>
        <p:grpSpPr>
          <a:xfrm>
            <a:off x="3603533" y="1964946"/>
            <a:ext cx="347520" cy="353760"/>
            <a:chOff x="3603533" y="1964946"/>
            <a:chExt cx="347520" cy="353760"/>
          </a:xfrm>
        </p:grpSpPr>
        <p:sp>
          <p:nvSpPr>
            <p:cNvPr id="18591" name="Google Shape;18591;p51"/>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2" name="Google Shape;18592;p51"/>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3" name="Google Shape;18593;p51"/>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94" name="Google Shape;18594;p51"/>
          <p:cNvGrpSpPr/>
          <p:nvPr/>
        </p:nvGrpSpPr>
        <p:grpSpPr>
          <a:xfrm>
            <a:off x="1950765" y="1964338"/>
            <a:ext cx="357792" cy="352448"/>
            <a:chOff x="1950765" y="1964338"/>
            <a:chExt cx="357792" cy="352448"/>
          </a:xfrm>
        </p:grpSpPr>
        <p:sp>
          <p:nvSpPr>
            <p:cNvPr id="18595" name="Google Shape;18595;p51"/>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6" name="Google Shape;18596;p51"/>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7" name="Google Shape;18597;p51"/>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8" name="Google Shape;18598;p51"/>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99" name="Google Shape;18599;p51"/>
          <p:cNvGrpSpPr/>
          <p:nvPr/>
        </p:nvGrpSpPr>
        <p:grpSpPr>
          <a:xfrm>
            <a:off x="7435629" y="1964690"/>
            <a:ext cx="367712" cy="353248"/>
            <a:chOff x="7435629" y="1964690"/>
            <a:chExt cx="367712" cy="353248"/>
          </a:xfrm>
        </p:grpSpPr>
        <p:sp>
          <p:nvSpPr>
            <p:cNvPr id="18600" name="Google Shape;18600;p51"/>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1" name="Google Shape;18601;p51"/>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2" name="Google Shape;18602;p51"/>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3" name="Google Shape;18603;p51"/>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04" name="Google Shape;18604;p51"/>
          <p:cNvGrpSpPr/>
          <p:nvPr/>
        </p:nvGrpSpPr>
        <p:grpSpPr>
          <a:xfrm>
            <a:off x="2512749" y="1965042"/>
            <a:ext cx="333024" cy="352896"/>
            <a:chOff x="2512749" y="1965042"/>
            <a:chExt cx="333024" cy="352896"/>
          </a:xfrm>
        </p:grpSpPr>
        <p:sp>
          <p:nvSpPr>
            <p:cNvPr id="18605" name="Google Shape;18605;p51"/>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6" name="Google Shape;18606;p51"/>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7" name="Google Shape;18607;p51"/>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8" name="Google Shape;18608;p51"/>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9" name="Google Shape;18609;p51"/>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10" name="Google Shape;18610;p51"/>
          <p:cNvGrpSpPr/>
          <p:nvPr/>
        </p:nvGrpSpPr>
        <p:grpSpPr>
          <a:xfrm>
            <a:off x="1398317" y="1981778"/>
            <a:ext cx="365792" cy="335392"/>
            <a:chOff x="1398317" y="1981778"/>
            <a:chExt cx="365792" cy="335392"/>
          </a:xfrm>
        </p:grpSpPr>
        <p:sp>
          <p:nvSpPr>
            <p:cNvPr id="18611" name="Google Shape;18611;p51"/>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2" name="Google Shape;18612;p51"/>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3" name="Google Shape;18613;p51"/>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4" name="Google Shape;18614;p51"/>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5" name="Google Shape;18615;p51"/>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6" name="Google Shape;18616;p51"/>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17" name="Google Shape;18617;p51"/>
          <p:cNvGrpSpPr/>
          <p:nvPr/>
        </p:nvGrpSpPr>
        <p:grpSpPr>
          <a:xfrm>
            <a:off x="3052237" y="2003570"/>
            <a:ext cx="353600" cy="314752"/>
            <a:chOff x="3052237" y="2003570"/>
            <a:chExt cx="353600" cy="314752"/>
          </a:xfrm>
        </p:grpSpPr>
        <p:sp>
          <p:nvSpPr>
            <p:cNvPr id="18618" name="Google Shape;18618;p51"/>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9" name="Google Shape;18619;p51"/>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0" name="Google Shape;18620;p51"/>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21" name="Google Shape;18621;p51"/>
          <p:cNvGrpSpPr/>
          <p:nvPr/>
        </p:nvGrpSpPr>
        <p:grpSpPr>
          <a:xfrm>
            <a:off x="1404013" y="2958066"/>
            <a:ext cx="368096" cy="223968"/>
            <a:chOff x="1404013" y="2958066"/>
            <a:chExt cx="368096" cy="223968"/>
          </a:xfrm>
        </p:grpSpPr>
        <p:sp>
          <p:nvSpPr>
            <p:cNvPr id="18622" name="Google Shape;18622;p51"/>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3" name="Google Shape;18623;p51"/>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24" name="Google Shape;18624;p51"/>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5" name="Google Shape;18625;p51"/>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626" name="Google Shape;18626;p51"/>
          <p:cNvGrpSpPr/>
          <p:nvPr/>
        </p:nvGrpSpPr>
        <p:grpSpPr>
          <a:xfrm>
            <a:off x="1951149" y="2885202"/>
            <a:ext cx="370368" cy="367328"/>
            <a:chOff x="1951149" y="2885202"/>
            <a:chExt cx="370368" cy="367328"/>
          </a:xfrm>
        </p:grpSpPr>
        <p:sp>
          <p:nvSpPr>
            <p:cNvPr id="18627" name="Google Shape;18627;p51"/>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8" name="Google Shape;18628;p51"/>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9" name="Google Shape;18629;p51"/>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30" name="Google Shape;18630;p51"/>
          <p:cNvGrpSpPr/>
          <p:nvPr/>
        </p:nvGrpSpPr>
        <p:grpSpPr>
          <a:xfrm>
            <a:off x="2501677" y="2906162"/>
            <a:ext cx="367328" cy="327296"/>
            <a:chOff x="2501677" y="2906162"/>
            <a:chExt cx="367328" cy="327296"/>
          </a:xfrm>
        </p:grpSpPr>
        <p:sp>
          <p:nvSpPr>
            <p:cNvPr id="18631" name="Google Shape;18631;p51"/>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2" name="Google Shape;18632;p51"/>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3" name="Google Shape;18633;p51"/>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34" name="Google Shape;18634;p51"/>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635" name="Google Shape;18635;p51"/>
          <p:cNvGrpSpPr/>
          <p:nvPr/>
        </p:nvGrpSpPr>
        <p:grpSpPr>
          <a:xfrm>
            <a:off x="3050317" y="2893714"/>
            <a:ext cx="367712" cy="354240"/>
            <a:chOff x="3050317" y="2893714"/>
            <a:chExt cx="367712" cy="354240"/>
          </a:xfrm>
        </p:grpSpPr>
        <p:sp>
          <p:nvSpPr>
            <p:cNvPr id="18636" name="Google Shape;18636;p51"/>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7" name="Google Shape;18637;p51"/>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38" name="Google Shape;18638;p51"/>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9" name="Google Shape;18639;p51"/>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640" name="Google Shape;18640;p51"/>
          <p:cNvGrpSpPr/>
          <p:nvPr/>
        </p:nvGrpSpPr>
        <p:grpSpPr>
          <a:xfrm>
            <a:off x="7531277" y="2886354"/>
            <a:ext cx="185184" cy="367296"/>
            <a:chOff x="7531277" y="2886354"/>
            <a:chExt cx="185184" cy="367296"/>
          </a:xfrm>
        </p:grpSpPr>
        <p:sp>
          <p:nvSpPr>
            <p:cNvPr id="18641" name="Google Shape;18641;p51"/>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2" name="Google Shape;18642;p51"/>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3" name="Google Shape;18643;p51"/>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44" name="Google Shape;18644;p51"/>
          <p:cNvGrpSpPr/>
          <p:nvPr/>
        </p:nvGrpSpPr>
        <p:grpSpPr>
          <a:xfrm>
            <a:off x="6926637" y="2886738"/>
            <a:ext cx="297184" cy="367296"/>
            <a:chOff x="6926637" y="2886738"/>
            <a:chExt cx="297184" cy="367296"/>
          </a:xfrm>
        </p:grpSpPr>
        <p:sp>
          <p:nvSpPr>
            <p:cNvPr id="18645" name="Google Shape;18645;p51"/>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6" name="Google Shape;18646;p51"/>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7" name="Google Shape;18647;p51"/>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48" name="Google Shape;18648;p51"/>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9" name="Google Shape;18649;p51"/>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650" name="Google Shape;18650;p51"/>
          <p:cNvGrpSpPr/>
          <p:nvPr/>
        </p:nvGrpSpPr>
        <p:grpSpPr>
          <a:xfrm>
            <a:off x="6340653" y="2886354"/>
            <a:ext cx="370368" cy="368064"/>
            <a:chOff x="6340653" y="2886354"/>
            <a:chExt cx="370368" cy="368064"/>
          </a:xfrm>
        </p:grpSpPr>
        <p:sp>
          <p:nvSpPr>
            <p:cNvPr id="18651" name="Google Shape;18651;p51"/>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2" name="Google Shape;18652;p51"/>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3" name="Google Shape;18653;p51"/>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4" name="Google Shape;18654;p51"/>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5" name="Google Shape;18655;p51"/>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6" name="Google Shape;18656;p51"/>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57" name="Google Shape;18657;p51"/>
          <p:cNvGrpSpPr/>
          <p:nvPr/>
        </p:nvGrpSpPr>
        <p:grpSpPr>
          <a:xfrm>
            <a:off x="5246797" y="1981426"/>
            <a:ext cx="354752" cy="336512"/>
            <a:chOff x="5246797" y="1981426"/>
            <a:chExt cx="354752" cy="336512"/>
          </a:xfrm>
        </p:grpSpPr>
        <p:sp>
          <p:nvSpPr>
            <p:cNvPr id="18658" name="Google Shape;18658;p51"/>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9" name="Google Shape;18659;p51"/>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60" name="Google Shape;18660;p51"/>
          <p:cNvGrpSpPr/>
          <p:nvPr/>
        </p:nvGrpSpPr>
        <p:grpSpPr>
          <a:xfrm>
            <a:off x="4148749" y="2102066"/>
            <a:ext cx="355136" cy="216256"/>
            <a:chOff x="4148749" y="2102066"/>
            <a:chExt cx="355136" cy="216256"/>
          </a:xfrm>
        </p:grpSpPr>
        <p:sp>
          <p:nvSpPr>
            <p:cNvPr id="18661" name="Google Shape;18661;p51"/>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2" name="Google Shape;18662;p51"/>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63" name="Google Shape;18663;p51"/>
          <p:cNvGrpSpPr/>
          <p:nvPr/>
        </p:nvGrpSpPr>
        <p:grpSpPr>
          <a:xfrm>
            <a:off x="5794669" y="2001426"/>
            <a:ext cx="354752" cy="315360"/>
            <a:chOff x="5794669" y="2001426"/>
            <a:chExt cx="354752" cy="315360"/>
          </a:xfrm>
        </p:grpSpPr>
        <p:sp>
          <p:nvSpPr>
            <p:cNvPr id="18664" name="Google Shape;18664;p51"/>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5" name="Google Shape;18665;p51"/>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66" name="Google Shape;18666;p51"/>
          <p:cNvGrpSpPr/>
          <p:nvPr/>
        </p:nvGrpSpPr>
        <p:grpSpPr>
          <a:xfrm>
            <a:off x="6345229" y="2029842"/>
            <a:ext cx="352832" cy="289216"/>
            <a:chOff x="6345229" y="2029842"/>
            <a:chExt cx="352832" cy="289216"/>
          </a:xfrm>
        </p:grpSpPr>
        <p:sp>
          <p:nvSpPr>
            <p:cNvPr id="18667" name="Google Shape;18667;p51"/>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8" name="Google Shape;18668;p51"/>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69" name="Google Shape;18669;p51"/>
          <p:cNvGrpSpPr/>
          <p:nvPr/>
        </p:nvGrpSpPr>
        <p:grpSpPr>
          <a:xfrm>
            <a:off x="4697389" y="2036338"/>
            <a:ext cx="354752" cy="281984"/>
            <a:chOff x="4697389" y="2036338"/>
            <a:chExt cx="354752" cy="281984"/>
          </a:xfrm>
        </p:grpSpPr>
        <p:sp>
          <p:nvSpPr>
            <p:cNvPr id="18670" name="Google Shape;18670;p51"/>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1" name="Google Shape;18671;p51"/>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72" name="Google Shape;18672;p51"/>
          <p:cNvGrpSpPr/>
          <p:nvPr/>
        </p:nvGrpSpPr>
        <p:grpSpPr>
          <a:xfrm>
            <a:off x="1404013" y="2424754"/>
            <a:ext cx="353600" cy="354944"/>
            <a:chOff x="1404013" y="2424754"/>
            <a:chExt cx="353600" cy="354944"/>
          </a:xfrm>
        </p:grpSpPr>
        <p:sp>
          <p:nvSpPr>
            <p:cNvPr id="18673" name="Google Shape;18673;p51"/>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4" name="Google Shape;18674;p51"/>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5" name="Google Shape;18675;p51"/>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6" name="Google Shape;18676;p51"/>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7" name="Google Shape;18677;p51"/>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78" name="Google Shape;18678;p51"/>
          <p:cNvGrpSpPr/>
          <p:nvPr/>
        </p:nvGrpSpPr>
        <p:grpSpPr>
          <a:xfrm>
            <a:off x="854253" y="2428274"/>
            <a:ext cx="355104" cy="351040"/>
            <a:chOff x="854253" y="2428274"/>
            <a:chExt cx="355104" cy="351040"/>
          </a:xfrm>
        </p:grpSpPr>
        <p:sp>
          <p:nvSpPr>
            <p:cNvPr id="18679" name="Google Shape;18679;p51"/>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0" name="Google Shape;18680;p51"/>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81" name="Google Shape;18681;p51"/>
          <p:cNvGrpSpPr/>
          <p:nvPr/>
        </p:nvGrpSpPr>
        <p:grpSpPr>
          <a:xfrm>
            <a:off x="6896909" y="2440946"/>
            <a:ext cx="354752" cy="275904"/>
            <a:chOff x="6896909" y="2440946"/>
            <a:chExt cx="354752" cy="275904"/>
          </a:xfrm>
        </p:grpSpPr>
        <p:sp>
          <p:nvSpPr>
            <p:cNvPr id="18682" name="Google Shape;18682;p51"/>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3" name="Google Shape;18683;p51"/>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4" name="Google Shape;18684;p51"/>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685" name="Google Shape;18685;p51"/>
          <p:cNvGrpSpPr/>
          <p:nvPr/>
        </p:nvGrpSpPr>
        <p:grpSpPr>
          <a:xfrm>
            <a:off x="5265069" y="2424754"/>
            <a:ext cx="321984" cy="354560"/>
            <a:chOff x="5265069" y="2424754"/>
            <a:chExt cx="321984" cy="354560"/>
          </a:xfrm>
        </p:grpSpPr>
        <p:sp>
          <p:nvSpPr>
            <p:cNvPr id="18686" name="Google Shape;18686;p51"/>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7" name="Google Shape;18687;p51"/>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88" name="Google Shape;18688;p51"/>
          <p:cNvGrpSpPr/>
          <p:nvPr/>
        </p:nvGrpSpPr>
        <p:grpSpPr>
          <a:xfrm>
            <a:off x="4150669" y="2466770"/>
            <a:ext cx="355104" cy="259584"/>
            <a:chOff x="4150669" y="2466770"/>
            <a:chExt cx="355104" cy="259584"/>
          </a:xfrm>
        </p:grpSpPr>
        <p:sp>
          <p:nvSpPr>
            <p:cNvPr id="18689" name="Google Shape;18689;p51"/>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0" name="Google Shape;18690;p51"/>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1" name="Google Shape;18691;p51"/>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2" name="Google Shape;18692;p51"/>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93" name="Google Shape;18693;p51"/>
          <p:cNvGrpSpPr/>
          <p:nvPr/>
        </p:nvGrpSpPr>
        <p:grpSpPr>
          <a:xfrm>
            <a:off x="4699693" y="2424946"/>
            <a:ext cx="354336" cy="353984"/>
            <a:chOff x="4699693" y="2424946"/>
            <a:chExt cx="354336" cy="353984"/>
          </a:xfrm>
        </p:grpSpPr>
        <p:sp>
          <p:nvSpPr>
            <p:cNvPr id="18694" name="Google Shape;18694;p51"/>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5" name="Google Shape;18695;p51"/>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96" name="Google Shape;18696;p51"/>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7" name="Google Shape;18697;p51"/>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698" name="Google Shape;18698;p51"/>
          <p:cNvGrpSpPr/>
          <p:nvPr/>
        </p:nvGrpSpPr>
        <p:grpSpPr>
          <a:xfrm>
            <a:off x="1953037" y="2552242"/>
            <a:ext cx="355136" cy="227072"/>
            <a:chOff x="1953037" y="2552242"/>
            <a:chExt cx="355136" cy="227072"/>
          </a:xfrm>
        </p:grpSpPr>
        <p:sp>
          <p:nvSpPr>
            <p:cNvPr id="18699" name="Google Shape;18699;p51"/>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0" name="Google Shape;18700;p51"/>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701" name="Google Shape;18701;p51"/>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02" name="Google Shape;18702;p51"/>
          <p:cNvGrpSpPr/>
          <p:nvPr/>
        </p:nvGrpSpPr>
        <p:grpSpPr>
          <a:xfrm>
            <a:off x="2500941" y="2527218"/>
            <a:ext cx="355104" cy="250944"/>
            <a:chOff x="2500941" y="2527218"/>
            <a:chExt cx="355104" cy="250944"/>
          </a:xfrm>
        </p:grpSpPr>
        <p:sp>
          <p:nvSpPr>
            <p:cNvPr id="18703" name="Google Shape;18703;p51"/>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4" name="Google Shape;18704;p51"/>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5" name="Google Shape;18705;p51"/>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6" name="Google Shape;18706;p51"/>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7" name="Google Shape;18707;p51"/>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708" name="Google Shape;18708;p51"/>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09" name="Google Shape;18709;p51"/>
          <p:cNvGrpSpPr/>
          <p:nvPr/>
        </p:nvGrpSpPr>
        <p:grpSpPr>
          <a:xfrm>
            <a:off x="7993805" y="2427122"/>
            <a:ext cx="356256" cy="351808"/>
            <a:chOff x="7993805" y="2427122"/>
            <a:chExt cx="356256" cy="351808"/>
          </a:xfrm>
        </p:grpSpPr>
        <p:sp>
          <p:nvSpPr>
            <p:cNvPr id="18710" name="Google Shape;18710;p51"/>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1" name="Google Shape;18711;p51"/>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2" name="Google Shape;18712;p51"/>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13" name="Google Shape;18713;p51"/>
          <p:cNvGrpSpPr/>
          <p:nvPr/>
        </p:nvGrpSpPr>
        <p:grpSpPr>
          <a:xfrm>
            <a:off x="878637" y="1965010"/>
            <a:ext cx="308640" cy="353312"/>
            <a:chOff x="878637" y="1965010"/>
            <a:chExt cx="308640" cy="353312"/>
          </a:xfrm>
        </p:grpSpPr>
        <p:sp>
          <p:nvSpPr>
            <p:cNvPr id="18714" name="Google Shape;18714;p51"/>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5" name="Google Shape;18715;p51"/>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6" name="Google Shape;18716;p51"/>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17" name="Google Shape;18717;p51"/>
          <p:cNvGrpSpPr/>
          <p:nvPr/>
        </p:nvGrpSpPr>
        <p:grpSpPr>
          <a:xfrm>
            <a:off x="6896141" y="1964722"/>
            <a:ext cx="348256" cy="352448"/>
            <a:chOff x="6896141" y="1964722"/>
            <a:chExt cx="348256" cy="352448"/>
          </a:xfrm>
        </p:grpSpPr>
        <p:sp>
          <p:nvSpPr>
            <p:cNvPr id="18718" name="Google Shape;18718;p51"/>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9" name="Google Shape;18719;p51"/>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0" name="Google Shape;18720;p51"/>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21" name="Google Shape;18721;p51"/>
          <p:cNvGrpSpPr/>
          <p:nvPr/>
        </p:nvGrpSpPr>
        <p:grpSpPr>
          <a:xfrm>
            <a:off x="7989997" y="2015378"/>
            <a:ext cx="355136" cy="303328"/>
            <a:chOff x="7989997" y="2015378"/>
            <a:chExt cx="355136" cy="303328"/>
          </a:xfrm>
        </p:grpSpPr>
        <p:sp>
          <p:nvSpPr>
            <p:cNvPr id="18722" name="Google Shape;18722;p51"/>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3" name="Google Shape;18723;p51"/>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4" name="Google Shape;18724;p51"/>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25" name="Google Shape;18725;p51"/>
          <p:cNvGrpSpPr/>
          <p:nvPr/>
        </p:nvGrpSpPr>
        <p:grpSpPr>
          <a:xfrm>
            <a:off x="3598221" y="1509362"/>
            <a:ext cx="348640" cy="330784"/>
            <a:chOff x="3598221" y="1509362"/>
            <a:chExt cx="348640" cy="330784"/>
          </a:xfrm>
        </p:grpSpPr>
        <p:sp>
          <p:nvSpPr>
            <p:cNvPr id="18726" name="Google Shape;18726;p51"/>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7" name="Google Shape;18727;p51"/>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8" name="Google Shape;18728;p51"/>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9" name="Google Shape;18729;p51"/>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30" name="Google Shape;18730;p51"/>
          <p:cNvGrpSpPr/>
          <p:nvPr/>
        </p:nvGrpSpPr>
        <p:grpSpPr>
          <a:xfrm>
            <a:off x="5246797" y="1500658"/>
            <a:ext cx="347872" cy="347488"/>
            <a:chOff x="5246797" y="1500658"/>
            <a:chExt cx="347872" cy="347488"/>
          </a:xfrm>
        </p:grpSpPr>
        <p:sp>
          <p:nvSpPr>
            <p:cNvPr id="18731" name="Google Shape;18731;p51"/>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2" name="Google Shape;18732;p51"/>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3" name="Google Shape;18733;p51"/>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4" name="Google Shape;18734;p51"/>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35" name="Google Shape;18735;p51"/>
          <p:cNvGrpSpPr/>
          <p:nvPr/>
        </p:nvGrpSpPr>
        <p:grpSpPr>
          <a:xfrm>
            <a:off x="5796589" y="1500658"/>
            <a:ext cx="349024" cy="346752"/>
            <a:chOff x="5796589" y="1500658"/>
            <a:chExt cx="349024" cy="346752"/>
          </a:xfrm>
        </p:grpSpPr>
        <p:sp>
          <p:nvSpPr>
            <p:cNvPr id="18736" name="Google Shape;18736;p51"/>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37" name="Google Shape;18737;p51"/>
            <p:cNvGrpSpPr/>
            <p:nvPr/>
          </p:nvGrpSpPr>
          <p:grpSpPr>
            <a:xfrm>
              <a:off x="5796589" y="1500658"/>
              <a:ext cx="349024" cy="346752"/>
              <a:chOff x="5796589" y="1500658"/>
              <a:chExt cx="349024" cy="346752"/>
            </a:xfrm>
          </p:grpSpPr>
          <p:sp>
            <p:nvSpPr>
              <p:cNvPr id="18738" name="Google Shape;18738;p51"/>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9" name="Google Shape;18739;p51"/>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0" name="Google Shape;18740;p51"/>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1" name="Google Shape;18741;p51"/>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8742" name="Google Shape;18742;p51"/>
          <p:cNvGrpSpPr/>
          <p:nvPr/>
        </p:nvGrpSpPr>
        <p:grpSpPr>
          <a:xfrm>
            <a:off x="6895373" y="1502578"/>
            <a:ext cx="348640" cy="343296"/>
            <a:chOff x="6895373" y="1502578"/>
            <a:chExt cx="348640" cy="343296"/>
          </a:xfrm>
        </p:grpSpPr>
        <p:sp>
          <p:nvSpPr>
            <p:cNvPr id="18743" name="Google Shape;18743;p51"/>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4" name="Google Shape;18744;p51"/>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5" name="Google Shape;18745;p51"/>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46" name="Google Shape;18746;p51"/>
          <p:cNvGrpSpPr/>
          <p:nvPr/>
        </p:nvGrpSpPr>
        <p:grpSpPr>
          <a:xfrm>
            <a:off x="4147597" y="1505458"/>
            <a:ext cx="347904" cy="336992"/>
            <a:chOff x="4147597" y="1505458"/>
            <a:chExt cx="347904" cy="336992"/>
          </a:xfrm>
        </p:grpSpPr>
        <p:sp>
          <p:nvSpPr>
            <p:cNvPr id="18747" name="Google Shape;18747;p51"/>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8" name="Google Shape;18748;p51"/>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9" name="Google Shape;18749;p51"/>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0" name="Google Shape;18750;p51"/>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1" name="Google Shape;18751;p51"/>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2" name="Google Shape;18752;p51"/>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3" name="Google Shape;18753;p51"/>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54" name="Google Shape;18754;p51"/>
          <p:cNvGrpSpPr/>
          <p:nvPr/>
        </p:nvGrpSpPr>
        <p:grpSpPr>
          <a:xfrm>
            <a:off x="2499405" y="1499890"/>
            <a:ext cx="347488" cy="348256"/>
            <a:chOff x="2499405" y="1499890"/>
            <a:chExt cx="347488" cy="348256"/>
          </a:xfrm>
        </p:grpSpPr>
        <p:sp>
          <p:nvSpPr>
            <p:cNvPr id="18755" name="Google Shape;18755;p51"/>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6" name="Google Shape;18756;p51"/>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7" name="Google Shape;18757;p51"/>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8" name="Google Shape;18758;p51"/>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9" name="Google Shape;18759;p51"/>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60" name="Google Shape;18760;p51"/>
          <p:cNvGrpSpPr/>
          <p:nvPr/>
        </p:nvGrpSpPr>
        <p:grpSpPr>
          <a:xfrm>
            <a:off x="1956845" y="1500498"/>
            <a:ext cx="331520" cy="348032"/>
            <a:chOff x="1956845" y="1500498"/>
            <a:chExt cx="331520" cy="348032"/>
          </a:xfrm>
        </p:grpSpPr>
        <p:sp>
          <p:nvSpPr>
            <p:cNvPr id="18761" name="Google Shape;18761;p51"/>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2" name="Google Shape;18762;p51"/>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3" name="Google Shape;18763;p51"/>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4" name="Google Shape;18764;p51"/>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5" name="Google Shape;18765;p51"/>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6" name="Google Shape;18766;p51"/>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7" name="Google Shape;18767;p51"/>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8" name="Google Shape;18768;p51"/>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9" name="Google Shape;18769;p51"/>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0" name="Google Shape;18770;p51"/>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1" name="Google Shape;18771;p51"/>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2" name="Google Shape;18772;p51"/>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73" name="Google Shape;18773;p51"/>
          <p:cNvGrpSpPr/>
          <p:nvPr/>
        </p:nvGrpSpPr>
        <p:grpSpPr>
          <a:xfrm>
            <a:off x="6345613" y="1549874"/>
            <a:ext cx="348640" cy="250656"/>
            <a:chOff x="6345613" y="1549874"/>
            <a:chExt cx="348640" cy="250656"/>
          </a:xfrm>
        </p:grpSpPr>
        <p:sp>
          <p:nvSpPr>
            <p:cNvPr id="18774" name="Google Shape;18774;p51"/>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5" name="Google Shape;18775;p51"/>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6" name="Google Shape;18776;p51"/>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7" name="Google Shape;18777;p51"/>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8" name="Google Shape;18778;p51"/>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9" name="Google Shape;18779;p51"/>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80" name="Google Shape;18780;p51"/>
          <p:cNvGrpSpPr/>
          <p:nvPr/>
        </p:nvGrpSpPr>
        <p:grpSpPr>
          <a:xfrm>
            <a:off x="7444781" y="1507026"/>
            <a:ext cx="348640" cy="334272"/>
            <a:chOff x="7444781" y="1507026"/>
            <a:chExt cx="348640" cy="334272"/>
          </a:xfrm>
        </p:grpSpPr>
        <p:sp>
          <p:nvSpPr>
            <p:cNvPr id="18781" name="Google Shape;18781;p51"/>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2" name="Google Shape;18782;p51"/>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3" name="Google Shape;18783;p51"/>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4" name="Google Shape;18784;p51"/>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5" name="Google Shape;18785;p51"/>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86" name="Google Shape;18786;p51"/>
          <p:cNvGrpSpPr/>
          <p:nvPr/>
        </p:nvGrpSpPr>
        <p:grpSpPr>
          <a:xfrm>
            <a:off x="7995341" y="1506738"/>
            <a:ext cx="347872" cy="334944"/>
            <a:chOff x="7995341" y="1506738"/>
            <a:chExt cx="347872" cy="334944"/>
          </a:xfrm>
        </p:grpSpPr>
        <p:sp>
          <p:nvSpPr>
            <p:cNvPr id="18787" name="Google Shape;18787;p51"/>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8" name="Google Shape;18788;p51"/>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9" name="Google Shape;18789;p51"/>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0" name="Google Shape;18790;p51"/>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1" name="Google Shape;18791;p51"/>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2" name="Google Shape;18792;p51"/>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93" name="Google Shape;18793;p51"/>
          <p:cNvGrpSpPr/>
          <p:nvPr/>
        </p:nvGrpSpPr>
        <p:grpSpPr>
          <a:xfrm>
            <a:off x="3048045" y="1522930"/>
            <a:ext cx="347872" cy="303904"/>
            <a:chOff x="3048045" y="1522930"/>
            <a:chExt cx="347872" cy="303904"/>
          </a:xfrm>
        </p:grpSpPr>
        <p:sp>
          <p:nvSpPr>
            <p:cNvPr id="18794" name="Google Shape;18794;p51"/>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95" name="Google Shape;18795;p51"/>
            <p:cNvGrpSpPr/>
            <p:nvPr/>
          </p:nvGrpSpPr>
          <p:grpSpPr>
            <a:xfrm>
              <a:off x="3048045" y="1522930"/>
              <a:ext cx="347872" cy="303904"/>
              <a:chOff x="3048045" y="1522930"/>
              <a:chExt cx="347872" cy="303904"/>
            </a:xfrm>
          </p:grpSpPr>
          <p:sp>
            <p:nvSpPr>
              <p:cNvPr id="18796" name="Google Shape;18796;p51"/>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7" name="Google Shape;18797;p51"/>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8798" name="Google Shape;18798;p51"/>
          <p:cNvGrpSpPr/>
          <p:nvPr/>
        </p:nvGrpSpPr>
        <p:grpSpPr>
          <a:xfrm>
            <a:off x="1133133" y="3351922"/>
            <a:ext cx="313984" cy="358560"/>
            <a:chOff x="1133133" y="3351922"/>
            <a:chExt cx="313984" cy="358560"/>
          </a:xfrm>
        </p:grpSpPr>
        <p:sp>
          <p:nvSpPr>
            <p:cNvPr id="18799" name="Google Shape;18799;p51"/>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0" name="Google Shape;18800;p51"/>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1" name="Google Shape;18801;p51"/>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2" name="Google Shape;18802;p51"/>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3" name="Google Shape;18803;p51"/>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4" name="Google Shape;18804;p51"/>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5" name="Google Shape;18805;p51"/>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6" name="Google Shape;18806;p51"/>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7" name="Google Shape;18807;p51"/>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8" name="Google Shape;18808;p51"/>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9" name="Google Shape;18809;p51"/>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0" name="Google Shape;18810;p51"/>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1" name="Google Shape;18811;p51"/>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2" name="Google Shape;18812;p51"/>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3" name="Google Shape;18813;p51"/>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4" name="Google Shape;18814;p51"/>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815" name="Google Shape;18815;p51"/>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816" name="Google Shape;18816;p51"/>
          <p:cNvGrpSpPr/>
          <p:nvPr/>
        </p:nvGrpSpPr>
        <p:grpSpPr>
          <a:xfrm>
            <a:off x="2795053" y="3352594"/>
            <a:ext cx="288448" cy="357120"/>
            <a:chOff x="2795053" y="3352594"/>
            <a:chExt cx="288448" cy="357120"/>
          </a:xfrm>
        </p:grpSpPr>
        <p:sp>
          <p:nvSpPr>
            <p:cNvPr id="18817" name="Google Shape;18817;p51"/>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8" name="Google Shape;18818;p51"/>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9" name="Google Shape;18819;p51"/>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0" name="Google Shape;18820;p51"/>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1" name="Google Shape;18821;p51"/>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2" name="Google Shape;18822;p51"/>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3" name="Google Shape;18823;p51"/>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4" name="Google Shape;18824;p51"/>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5" name="Google Shape;18825;p51"/>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26" name="Google Shape;18826;p51"/>
          <p:cNvGrpSpPr/>
          <p:nvPr/>
        </p:nvGrpSpPr>
        <p:grpSpPr>
          <a:xfrm>
            <a:off x="2236525" y="3353202"/>
            <a:ext cx="304832" cy="356512"/>
            <a:chOff x="2236525" y="3353202"/>
            <a:chExt cx="304832" cy="356512"/>
          </a:xfrm>
        </p:grpSpPr>
        <p:sp>
          <p:nvSpPr>
            <p:cNvPr id="18827" name="Google Shape;18827;p51"/>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8" name="Google Shape;18828;p51"/>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9" name="Google Shape;18829;p51"/>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30" name="Google Shape;18830;p51"/>
          <p:cNvGrpSpPr/>
          <p:nvPr/>
        </p:nvGrpSpPr>
        <p:grpSpPr>
          <a:xfrm>
            <a:off x="3910637" y="3352690"/>
            <a:ext cx="256800" cy="357024"/>
            <a:chOff x="3910637" y="3352690"/>
            <a:chExt cx="256800" cy="357024"/>
          </a:xfrm>
        </p:grpSpPr>
        <p:sp>
          <p:nvSpPr>
            <p:cNvPr id="18831" name="Google Shape;18831;p51"/>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2" name="Google Shape;18832;p51"/>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3" name="Google Shape;18833;p51"/>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34" name="Google Shape;18834;p51"/>
          <p:cNvGrpSpPr/>
          <p:nvPr/>
        </p:nvGrpSpPr>
        <p:grpSpPr>
          <a:xfrm>
            <a:off x="6056429" y="3351922"/>
            <a:ext cx="360064" cy="360096"/>
            <a:chOff x="6056429" y="3351922"/>
            <a:chExt cx="360064" cy="360096"/>
          </a:xfrm>
        </p:grpSpPr>
        <p:sp>
          <p:nvSpPr>
            <p:cNvPr id="18835" name="Google Shape;18835;p51"/>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6" name="Google Shape;18836;p51"/>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7" name="Google Shape;18837;p51"/>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38" name="Google Shape;18838;p51"/>
          <p:cNvGrpSpPr/>
          <p:nvPr/>
        </p:nvGrpSpPr>
        <p:grpSpPr>
          <a:xfrm>
            <a:off x="6608877" y="3353074"/>
            <a:ext cx="357408" cy="357408"/>
            <a:chOff x="6608877" y="3353074"/>
            <a:chExt cx="357408" cy="357408"/>
          </a:xfrm>
        </p:grpSpPr>
        <p:sp>
          <p:nvSpPr>
            <p:cNvPr id="18839" name="Google Shape;18839;p51"/>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0" name="Google Shape;18840;p51"/>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1" name="Google Shape;18841;p51"/>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2" name="Google Shape;18842;p51"/>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3" name="Google Shape;18843;p51"/>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4" name="Google Shape;18844;p51"/>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5" name="Google Shape;18845;p51"/>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846" name="Google Shape;18846;p51"/>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847" name="Google Shape;18847;p51"/>
          <p:cNvGrpSpPr/>
          <p:nvPr/>
        </p:nvGrpSpPr>
        <p:grpSpPr>
          <a:xfrm>
            <a:off x="3316269" y="3352402"/>
            <a:ext cx="344832" cy="356544"/>
            <a:chOff x="3316269" y="3352402"/>
            <a:chExt cx="344832" cy="356544"/>
          </a:xfrm>
        </p:grpSpPr>
        <p:sp>
          <p:nvSpPr>
            <p:cNvPr id="18848" name="Google Shape;18848;p51"/>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9" name="Google Shape;18849;p51"/>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0" name="Google Shape;18850;p51"/>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851" name="Google Shape;18851;p51"/>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852" name="Google Shape;18852;p51"/>
          <p:cNvGrpSpPr/>
          <p:nvPr/>
        </p:nvGrpSpPr>
        <p:grpSpPr>
          <a:xfrm>
            <a:off x="4959533" y="3370226"/>
            <a:ext cx="357408" cy="323488"/>
            <a:chOff x="4959533" y="3370226"/>
            <a:chExt cx="357408" cy="323488"/>
          </a:xfrm>
        </p:grpSpPr>
        <p:sp>
          <p:nvSpPr>
            <p:cNvPr id="18853" name="Google Shape;18853;p51"/>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4" name="Google Shape;18854;p51"/>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55" name="Google Shape;18855;p51"/>
          <p:cNvGrpSpPr/>
          <p:nvPr/>
        </p:nvGrpSpPr>
        <p:grpSpPr>
          <a:xfrm>
            <a:off x="7158637" y="3353074"/>
            <a:ext cx="357056" cy="357408"/>
            <a:chOff x="7158637" y="3353074"/>
            <a:chExt cx="357056" cy="357408"/>
          </a:xfrm>
        </p:grpSpPr>
        <p:sp>
          <p:nvSpPr>
            <p:cNvPr id="18856" name="Google Shape;18856;p51"/>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7" name="Google Shape;18857;p51"/>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8" name="Google Shape;18858;p51"/>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9" name="Google Shape;18859;p51"/>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60" name="Google Shape;18860;p51"/>
          <p:cNvGrpSpPr/>
          <p:nvPr/>
        </p:nvGrpSpPr>
        <p:grpSpPr>
          <a:xfrm>
            <a:off x="5508909" y="3371506"/>
            <a:ext cx="358560" cy="319552"/>
            <a:chOff x="5508909" y="3371506"/>
            <a:chExt cx="358560" cy="319552"/>
          </a:xfrm>
        </p:grpSpPr>
        <p:sp>
          <p:nvSpPr>
            <p:cNvPr id="18861" name="Google Shape;18861;p51"/>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2" name="Google Shape;18862;p51"/>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3" name="Google Shape;18863;p51"/>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4" name="Google Shape;18864;p51"/>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5" name="Google Shape;18865;p51"/>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6" name="Google Shape;18866;p51"/>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7" name="Google Shape;18867;p51"/>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8" name="Google Shape;18868;p51"/>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9" name="Google Shape;18869;p51"/>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0" name="Google Shape;18870;p51"/>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874" name="Shape 18874"/>
        <p:cNvGrpSpPr/>
        <p:nvPr/>
      </p:nvGrpSpPr>
      <p:grpSpPr>
        <a:xfrm>
          <a:off x="0" y="0"/>
          <a:ext cx="0" cy="0"/>
          <a:chOff x="0" y="0"/>
          <a:chExt cx="0" cy="0"/>
        </a:xfrm>
      </p:grpSpPr>
      <p:sp>
        <p:nvSpPr>
          <p:cNvPr id="18875" name="Google Shape;18875;p52"/>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8876" name="Google Shape;18876;p52"/>
          <p:cNvSpPr/>
          <p:nvPr/>
        </p:nvSpPr>
        <p:spPr>
          <a:xfrm>
            <a:off x="2601149" y="3817288"/>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877" name="Google Shape;18877;p52"/>
          <p:cNvGrpSpPr/>
          <p:nvPr/>
        </p:nvGrpSpPr>
        <p:grpSpPr>
          <a:xfrm>
            <a:off x="3050621" y="3817479"/>
            <a:ext cx="346056" cy="345674"/>
            <a:chOff x="3303268" y="3817349"/>
            <a:chExt cx="346056" cy="345674"/>
          </a:xfrm>
        </p:grpSpPr>
        <p:sp>
          <p:nvSpPr>
            <p:cNvPr id="18878" name="Google Shape;18878;p52"/>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9" name="Google Shape;18879;p52"/>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0" name="Google Shape;18880;p52"/>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1" name="Google Shape;18881;p52"/>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82" name="Google Shape;18882;p52"/>
          <p:cNvGrpSpPr/>
          <p:nvPr/>
        </p:nvGrpSpPr>
        <p:grpSpPr>
          <a:xfrm>
            <a:off x="3499710" y="3817479"/>
            <a:ext cx="346056" cy="345674"/>
            <a:chOff x="3752358" y="3817349"/>
            <a:chExt cx="346056" cy="345674"/>
          </a:xfrm>
        </p:grpSpPr>
        <p:sp>
          <p:nvSpPr>
            <p:cNvPr id="18883" name="Google Shape;18883;p52"/>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4" name="Google Shape;18884;p52"/>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5" name="Google Shape;18885;p52"/>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6" name="Google Shape;18886;p52"/>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87" name="Google Shape;18887;p52"/>
          <p:cNvGrpSpPr/>
          <p:nvPr/>
        </p:nvGrpSpPr>
        <p:grpSpPr>
          <a:xfrm>
            <a:off x="4847361" y="3817479"/>
            <a:ext cx="346024" cy="345674"/>
            <a:chOff x="5100008" y="3817349"/>
            <a:chExt cx="346024" cy="345674"/>
          </a:xfrm>
        </p:grpSpPr>
        <p:sp>
          <p:nvSpPr>
            <p:cNvPr id="18888" name="Google Shape;18888;p52"/>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9" name="Google Shape;18889;p52"/>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0" name="Google Shape;18890;p52"/>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91" name="Google Shape;18891;p52"/>
          <p:cNvGrpSpPr/>
          <p:nvPr/>
        </p:nvGrpSpPr>
        <p:grpSpPr>
          <a:xfrm>
            <a:off x="5746272" y="3817479"/>
            <a:ext cx="345674" cy="345674"/>
            <a:chOff x="5998919" y="3817349"/>
            <a:chExt cx="345674" cy="345674"/>
          </a:xfrm>
        </p:grpSpPr>
        <p:sp>
          <p:nvSpPr>
            <p:cNvPr id="18892" name="Google Shape;18892;p52"/>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3" name="Google Shape;18893;p52"/>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4" name="Google Shape;18894;p52"/>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95" name="Google Shape;18895;p52"/>
          <p:cNvGrpSpPr/>
          <p:nvPr/>
        </p:nvGrpSpPr>
        <p:grpSpPr>
          <a:xfrm>
            <a:off x="3948800" y="3817479"/>
            <a:ext cx="346024" cy="345674"/>
            <a:chOff x="4201447" y="3817349"/>
            <a:chExt cx="346024" cy="345674"/>
          </a:xfrm>
        </p:grpSpPr>
        <p:sp>
          <p:nvSpPr>
            <p:cNvPr id="18896" name="Google Shape;18896;p52"/>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7" name="Google Shape;18897;p52"/>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98" name="Google Shape;18898;p52"/>
          <p:cNvGrpSpPr/>
          <p:nvPr/>
        </p:nvGrpSpPr>
        <p:grpSpPr>
          <a:xfrm>
            <a:off x="4398271" y="3817479"/>
            <a:ext cx="346024" cy="345674"/>
            <a:chOff x="4650919" y="3817349"/>
            <a:chExt cx="346024" cy="345674"/>
          </a:xfrm>
        </p:grpSpPr>
        <p:sp>
          <p:nvSpPr>
            <p:cNvPr id="18899" name="Google Shape;18899;p52"/>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0" name="Google Shape;18900;p52"/>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1" name="Google Shape;18901;p52"/>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02" name="Google Shape;18902;p52"/>
          <p:cNvGrpSpPr/>
          <p:nvPr/>
        </p:nvGrpSpPr>
        <p:grpSpPr>
          <a:xfrm>
            <a:off x="5297214" y="3817479"/>
            <a:ext cx="345642" cy="345674"/>
            <a:chOff x="5549861" y="3817349"/>
            <a:chExt cx="345642" cy="345674"/>
          </a:xfrm>
        </p:grpSpPr>
        <p:sp>
          <p:nvSpPr>
            <p:cNvPr id="18903" name="Google Shape;18903;p52"/>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4" name="Google Shape;18904;p52"/>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5" name="Google Shape;18905;p52"/>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06" name="Google Shape;18906;p52"/>
          <p:cNvGrpSpPr/>
          <p:nvPr/>
        </p:nvGrpSpPr>
        <p:grpSpPr>
          <a:xfrm>
            <a:off x="1306445" y="3397829"/>
            <a:ext cx="367255" cy="269855"/>
            <a:chOff x="1306445" y="3397829"/>
            <a:chExt cx="367255" cy="269855"/>
          </a:xfrm>
        </p:grpSpPr>
        <p:sp>
          <p:nvSpPr>
            <p:cNvPr id="18907" name="Google Shape;18907;p52"/>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8" name="Google Shape;18908;p52"/>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9" name="Google Shape;18909;p52"/>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0" name="Google Shape;18910;p52"/>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1" name="Google Shape;18911;p52"/>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2" name="Google Shape;18912;p52"/>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13" name="Google Shape;18913;p52"/>
          <p:cNvGrpSpPr/>
          <p:nvPr/>
        </p:nvGrpSpPr>
        <p:grpSpPr>
          <a:xfrm>
            <a:off x="1781317" y="3391400"/>
            <a:ext cx="367255" cy="282364"/>
            <a:chOff x="1781317" y="3391400"/>
            <a:chExt cx="367255" cy="282364"/>
          </a:xfrm>
        </p:grpSpPr>
        <p:sp>
          <p:nvSpPr>
            <p:cNvPr id="18914" name="Google Shape;18914;p52"/>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5" name="Google Shape;18915;p52"/>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6" name="Google Shape;18916;p52"/>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7" name="Google Shape;18917;p52"/>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8" name="Google Shape;18918;p52"/>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9" name="Google Shape;18919;p52"/>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20" name="Google Shape;18920;p52"/>
          <p:cNvGrpSpPr/>
          <p:nvPr/>
        </p:nvGrpSpPr>
        <p:grpSpPr>
          <a:xfrm>
            <a:off x="3678830" y="3370933"/>
            <a:ext cx="369164" cy="323297"/>
            <a:chOff x="3678830" y="3370933"/>
            <a:chExt cx="369164" cy="323297"/>
          </a:xfrm>
        </p:grpSpPr>
        <p:sp>
          <p:nvSpPr>
            <p:cNvPr id="18921" name="Google Shape;18921;p52"/>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2" name="Google Shape;18922;p52"/>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3" name="Google Shape;18923;p52"/>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4" name="Google Shape;18924;p52"/>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5" name="Google Shape;18925;p52"/>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6" name="Google Shape;18926;p52"/>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7" name="Google Shape;18927;p52"/>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8" name="Google Shape;18928;p52"/>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9" name="Google Shape;18929;p52"/>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0" name="Google Shape;18930;p52"/>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1" name="Google Shape;18931;p52"/>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32" name="Google Shape;18932;p52"/>
          <p:cNvGrpSpPr/>
          <p:nvPr/>
        </p:nvGrpSpPr>
        <p:grpSpPr>
          <a:xfrm>
            <a:off x="859265" y="3348175"/>
            <a:ext cx="312316" cy="368400"/>
            <a:chOff x="859265" y="3348175"/>
            <a:chExt cx="312316" cy="368400"/>
          </a:xfrm>
        </p:grpSpPr>
        <p:sp>
          <p:nvSpPr>
            <p:cNvPr id="18933" name="Google Shape;18933;p52"/>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4" name="Google Shape;18934;p52"/>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5" name="Google Shape;18935;p52"/>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6" name="Google Shape;18936;p52"/>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7" name="Google Shape;18937;p52"/>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938" name="Google Shape;18938;p52"/>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939" name="Google Shape;18939;p52"/>
          <p:cNvGrpSpPr/>
          <p:nvPr/>
        </p:nvGrpSpPr>
        <p:grpSpPr>
          <a:xfrm>
            <a:off x="2766374" y="3361013"/>
            <a:ext cx="330111" cy="308908"/>
            <a:chOff x="2766264" y="3394042"/>
            <a:chExt cx="294874" cy="275934"/>
          </a:xfrm>
        </p:grpSpPr>
        <p:sp>
          <p:nvSpPr>
            <p:cNvPr id="18940" name="Google Shape;18940;p52"/>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1" name="Google Shape;18941;p52"/>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2" name="Google Shape;18942;p52"/>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3" name="Google Shape;18943;p52"/>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44" name="Google Shape;18944;p52"/>
          <p:cNvGrpSpPr/>
          <p:nvPr/>
        </p:nvGrpSpPr>
        <p:grpSpPr>
          <a:xfrm>
            <a:off x="3214972" y="3359188"/>
            <a:ext cx="346406" cy="347552"/>
            <a:chOff x="3214972" y="3359188"/>
            <a:chExt cx="346406" cy="347552"/>
          </a:xfrm>
        </p:grpSpPr>
        <p:sp>
          <p:nvSpPr>
            <p:cNvPr id="18945" name="Google Shape;18945;p52"/>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6" name="Google Shape;18946;p52"/>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7" name="Google Shape;18947;p52"/>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8" name="Google Shape;18948;p52"/>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9" name="Google Shape;18949;p52"/>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0" name="Google Shape;18950;p52"/>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1" name="Google Shape;18951;p52"/>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2" name="Google Shape;18952;p52"/>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3" name="Google Shape;18953;p52"/>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4" name="Google Shape;18954;p52"/>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5" name="Google Shape;18955;p52"/>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6" name="Google Shape;18956;p52"/>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7" name="Google Shape;18957;p52"/>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8" name="Google Shape;18958;p52"/>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59" name="Google Shape;18959;p52"/>
          <p:cNvGrpSpPr/>
          <p:nvPr/>
        </p:nvGrpSpPr>
        <p:grpSpPr>
          <a:xfrm>
            <a:off x="4629306" y="3409193"/>
            <a:ext cx="367255" cy="244486"/>
            <a:chOff x="4629306" y="3409193"/>
            <a:chExt cx="367255" cy="244486"/>
          </a:xfrm>
        </p:grpSpPr>
        <p:sp>
          <p:nvSpPr>
            <p:cNvPr id="18960" name="Google Shape;18960;p52"/>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1" name="Google Shape;18961;p52"/>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2" name="Google Shape;18962;p52"/>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3" name="Google Shape;18963;p52"/>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4" name="Google Shape;18964;p52"/>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5" name="Google Shape;18965;p52"/>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6" name="Google Shape;18966;p52"/>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7" name="Google Shape;18967;p52"/>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8" name="Google Shape;18968;p52"/>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9" name="Google Shape;18969;p52"/>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70" name="Google Shape;18970;p52"/>
          <p:cNvGrpSpPr/>
          <p:nvPr/>
        </p:nvGrpSpPr>
        <p:grpSpPr>
          <a:xfrm>
            <a:off x="4193490" y="3350084"/>
            <a:ext cx="289940" cy="334661"/>
            <a:chOff x="4193490" y="3350084"/>
            <a:chExt cx="289940" cy="334661"/>
          </a:xfrm>
        </p:grpSpPr>
        <p:sp>
          <p:nvSpPr>
            <p:cNvPr id="18971" name="Google Shape;18971;p52"/>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2" name="Google Shape;18972;p52"/>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3" name="Google Shape;18973;p52"/>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4" name="Google Shape;18974;p52"/>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5" name="Google Shape;18975;p52"/>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6" name="Google Shape;18976;p52"/>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7" name="Google Shape;18977;p52"/>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8" name="Google Shape;18978;p52"/>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9" name="Google Shape;18979;p52"/>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0" name="Google Shape;18980;p52"/>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81" name="Google Shape;18981;p52"/>
          <p:cNvGrpSpPr/>
          <p:nvPr/>
        </p:nvGrpSpPr>
        <p:grpSpPr>
          <a:xfrm>
            <a:off x="6533281" y="3351230"/>
            <a:ext cx="357037" cy="357005"/>
            <a:chOff x="6533281" y="3351230"/>
            <a:chExt cx="357037" cy="357005"/>
          </a:xfrm>
        </p:grpSpPr>
        <p:sp>
          <p:nvSpPr>
            <p:cNvPr id="18982" name="Google Shape;18982;p52"/>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3" name="Google Shape;18983;p52"/>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4" name="Google Shape;18984;p52"/>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85" name="Google Shape;18985;p52"/>
          <p:cNvGrpSpPr/>
          <p:nvPr/>
        </p:nvGrpSpPr>
        <p:grpSpPr>
          <a:xfrm>
            <a:off x="6058441" y="3351230"/>
            <a:ext cx="357387" cy="357005"/>
            <a:chOff x="6058441" y="3351230"/>
            <a:chExt cx="357387" cy="357005"/>
          </a:xfrm>
        </p:grpSpPr>
        <p:sp>
          <p:nvSpPr>
            <p:cNvPr id="18986" name="Google Shape;18986;p52"/>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7" name="Google Shape;18987;p52"/>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88" name="Google Shape;18988;p52"/>
          <p:cNvGrpSpPr/>
          <p:nvPr/>
        </p:nvGrpSpPr>
        <p:grpSpPr>
          <a:xfrm>
            <a:off x="7957483" y="3350848"/>
            <a:ext cx="357387" cy="357387"/>
            <a:chOff x="7957483" y="3350848"/>
            <a:chExt cx="357387" cy="357387"/>
          </a:xfrm>
        </p:grpSpPr>
        <p:sp>
          <p:nvSpPr>
            <p:cNvPr id="18989" name="Google Shape;18989;p52"/>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0" name="Google Shape;18990;p52"/>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1" name="Google Shape;18991;p52"/>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92" name="Google Shape;18992;p52"/>
          <p:cNvGrpSpPr/>
          <p:nvPr/>
        </p:nvGrpSpPr>
        <p:grpSpPr>
          <a:xfrm>
            <a:off x="7007771" y="3351230"/>
            <a:ext cx="357387" cy="357005"/>
            <a:chOff x="7007771" y="3351230"/>
            <a:chExt cx="357387" cy="357005"/>
          </a:xfrm>
        </p:grpSpPr>
        <p:sp>
          <p:nvSpPr>
            <p:cNvPr id="18993" name="Google Shape;18993;p52"/>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4" name="Google Shape;18994;p52"/>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5" name="Google Shape;18995;p52"/>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6" name="Google Shape;18996;p52"/>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7" name="Google Shape;18997;p52"/>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98" name="Google Shape;18998;p52"/>
          <p:cNvGrpSpPr/>
          <p:nvPr/>
        </p:nvGrpSpPr>
        <p:grpSpPr>
          <a:xfrm>
            <a:off x="5108729" y="3351230"/>
            <a:ext cx="357005" cy="357005"/>
            <a:chOff x="5108729" y="3351230"/>
            <a:chExt cx="357005" cy="357005"/>
          </a:xfrm>
        </p:grpSpPr>
        <p:sp>
          <p:nvSpPr>
            <p:cNvPr id="18999" name="Google Shape;18999;p52"/>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0" name="Google Shape;19000;p52"/>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01" name="Google Shape;19001;p52"/>
          <p:cNvGrpSpPr/>
          <p:nvPr/>
        </p:nvGrpSpPr>
        <p:grpSpPr>
          <a:xfrm>
            <a:off x="5583569" y="3351230"/>
            <a:ext cx="357419" cy="357005"/>
            <a:chOff x="5583569" y="3351230"/>
            <a:chExt cx="357419" cy="357005"/>
          </a:xfrm>
        </p:grpSpPr>
        <p:sp>
          <p:nvSpPr>
            <p:cNvPr id="19002" name="Google Shape;19002;p52"/>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3" name="Google Shape;19003;p52"/>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04" name="Google Shape;19004;p52"/>
          <p:cNvGrpSpPr/>
          <p:nvPr/>
        </p:nvGrpSpPr>
        <p:grpSpPr>
          <a:xfrm>
            <a:off x="7482229" y="3351230"/>
            <a:ext cx="357419" cy="357005"/>
            <a:chOff x="7482229" y="3351230"/>
            <a:chExt cx="357419" cy="357005"/>
          </a:xfrm>
        </p:grpSpPr>
        <p:sp>
          <p:nvSpPr>
            <p:cNvPr id="19005" name="Google Shape;19005;p52"/>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6" name="Google Shape;19006;p52"/>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7" name="Google Shape;19007;p52"/>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8" name="Google Shape;19008;p52"/>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9" name="Google Shape;19009;p52"/>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10" name="Google Shape;19010;p52"/>
          <p:cNvGrpSpPr/>
          <p:nvPr/>
        </p:nvGrpSpPr>
        <p:grpSpPr>
          <a:xfrm>
            <a:off x="3764485" y="2890682"/>
            <a:ext cx="222874" cy="345737"/>
            <a:chOff x="3764485" y="2890682"/>
            <a:chExt cx="222874" cy="345737"/>
          </a:xfrm>
        </p:grpSpPr>
        <p:sp>
          <p:nvSpPr>
            <p:cNvPr id="19011" name="Google Shape;19011;p52"/>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2" name="Google Shape;19012;p52"/>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3" name="Google Shape;19013;p52"/>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14" name="Google Shape;19014;p52"/>
          <p:cNvGrpSpPr/>
          <p:nvPr/>
        </p:nvGrpSpPr>
        <p:grpSpPr>
          <a:xfrm>
            <a:off x="2238616" y="2908131"/>
            <a:ext cx="422596" cy="310382"/>
            <a:chOff x="2278533" y="2937377"/>
            <a:chExt cx="346788" cy="254704"/>
          </a:xfrm>
        </p:grpSpPr>
        <p:sp>
          <p:nvSpPr>
            <p:cNvPr id="19015" name="Google Shape;19015;p52"/>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6" name="Google Shape;19016;p52"/>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017" name="Google Shape;19017;p52"/>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018" name="Google Shape;19018;p52"/>
          <p:cNvGrpSpPr/>
          <p:nvPr/>
        </p:nvGrpSpPr>
        <p:grpSpPr>
          <a:xfrm>
            <a:off x="1836637" y="2891510"/>
            <a:ext cx="286152" cy="346437"/>
            <a:chOff x="1836637" y="2891510"/>
            <a:chExt cx="286152" cy="346437"/>
          </a:xfrm>
        </p:grpSpPr>
        <p:sp>
          <p:nvSpPr>
            <p:cNvPr id="19019" name="Google Shape;19019;p52"/>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0" name="Google Shape;19020;p52"/>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1" name="Google Shape;19021;p52"/>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22" name="Google Shape;19022;p52"/>
          <p:cNvGrpSpPr/>
          <p:nvPr/>
        </p:nvGrpSpPr>
        <p:grpSpPr>
          <a:xfrm>
            <a:off x="5585861" y="2905929"/>
            <a:ext cx="379764" cy="337684"/>
            <a:chOff x="5585861" y="2905929"/>
            <a:chExt cx="379764" cy="337684"/>
          </a:xfrm>
        </p:grpSpPr>
        <p:sp>
          <p:nvSpPr>
            <p:cNvPr id="19023" name="Google Shape;19023;p52"/>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4" name="Google Shape;19024;p52"/>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5" name="Google Shape;19025;p52"/>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6" name="Google Shape;19026;p52"/>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27" name="Google Shape;19027;p52"/>
          <p:cNvGrpSpPr/>
          <p:nvPr/>
        </p:nvGrpSpPr>
        <p:grpSpPr>
          <a:xfrm>
            <a:off x="1327676" y="2910480"/>
            <a:ext cx="347934" cy="310024"/>
            <a:chOff x="1327676" y="2910480"/>
            <a:chExt cx="347934" cy="310024"/>
          </a:xfrm>
        </p:grpSpPr>
        <p:sp>
          <p:nvSpPr>
            <p:cNvPr id="19028" name="Google Shape;19028;p52"/>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9" name="Google Shape;19029;p52"/>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0" name="Google Shape;19030;p52"/>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1" name="Google Shape;19031;p52"/>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2" name="Google Shape;19032;p52"/>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033" name="Google Shape;19033;p52"/>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034" name="Google Shape;19034;p52"/>
          <p:cNvGrpSpPr/>
          <p:nvPr/>
        </p:nvGrpSpPr>
        <p:grpSpPr>
          <a:xfrm>
            <a:off x="2753401" y="2869564"/>
            <a:ext cx="382828" cy="358601"/>
            <a:chOff x="2753373" y="2902523"/>
            <a:chExt cx="347552" cy="325557"/>
          </a:xfrm>
        </p:grpSpPr>
        <p:sp>
          <p:nvSpPr>
            <p:cNvPr id="19035" name="Google Shape;19035;p52"/>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6" name="Google Shape;19036;p52"/>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7" name="Google Shape;19037;p52"/>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8" name="Google Shape;19038;p52"/>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9" name="Google Shape;19039;p52"/>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0" name="Google Shape;19040;p52"/>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41" name="Google Shape;19041;p52"/>
          <p:cNvGrpSpPr/>
          <p:nvPr/>
        </p:nvGrpSpPr>
        <p:grpSpPr>
          <a:xfrm>
            <a:off x="849016" y="2903255"/>
            <a:ext cx="356655" cy="335425"/>
            <a:chOff x="849016" y="2903255"/>
            <a:chExt cx="356655" cy="335425"/>
          </a:xfrm>
        </p:grpSpPr>
        <p:sp>
          <p:nvSpPr>
            <p:cNvPr id="19042" name="Google Shape;19042;p52"/>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3" name="Google Shape;19043;p52"/>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4" name="Google Shape;19044;p52"/>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5" name="Google Shape;19045;p52"/>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6" name="Google Shape;19046;p52"/>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7" name="Google Shape;19047;p52"/>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8" name="Google Shape;19048;p52"/>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9" name="Google Shape;19049;p52"/>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0" name="Google Shape;19050;p52"/>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1" name="Google Shape;19051;p52"/>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2" name="Google Shape;19052;p52"/>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53" name="Google Shape;19053;p52"/>
          <p:cNvGrpSpPr/>
          <p:nvPr/>
        </p:nvGrpSpPr>
        <p:grpSpPr>
          <a:xfrm>
            <a:off x="4210933" y="2926777"/>
            <a:ext cx="280072" cy="275521"/>
            <a:chOff x="4210933" y="2926777"/>
            <a:chExt cx="280072" cy="275521"/>
          </a:xfrm>
        </p:grpSpPr>
        <p:sp>
          <p:nvSpPr>
            <p:cNvPr id="19054" name="Google Shape;19054;p52"/>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5" name="Google Shape;19055;p52"/>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6" name="Google Shape;19056;p52"/>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7" name="Google Shape;19057;p52"/>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8" name="Google Shape;19058;p52"/>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9" name="Google Shape;19059;p52"/>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0" name="Google Shape;19060;p52"/>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1" name="Google Shape;19061;p52"/>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2" name="Google Shape;19062;p52"/>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3" name="Google Shape;19063;p52"/>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4" name="Google Shape;19064;p52"/>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5" name="Google Shape;19065;p52"/>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6" name="Google Shape;19066;p52"/>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67" name="Google Shape;19067;p52"/>
          <p:cNvGrpSpPr/>
          <p:nvPr/>
        </p:nvGrpSpPr>
        <p:grpSpPr>
          <a:xfrm>
            <a:off x="4667216" y="2915382"/>
            <a:ext cx="320273" cy="318395"/>
            <a:chOff x="4667216" y="2915382"/>
            <a:chExt cx="320273" cy="318395"/>
          </a:xfrm>
        </p:grpSpPr>
        <p:sp>
          <p:nvSpPr>
            <p:cNvPr id="19068" name="Google Shape;19068;p52"/>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9" name="Google Shape;19069;p52"/>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0" name="Google Shape;19070;p52"/>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1" name="Google Shape;19071;p52"/>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72" name="Google Shape;19072;p52"/>
          <p:cNvGrpSpPr/>
          <p:nvPr/>
        </p:nvGrpSpPr>
        <p:grpSpPr>
          <a:xfrm>
            <a:off x="5170480" y="2934639"/>
            <a:ext cx="261929" cy="280550"/>
            <a:chOff x="5170480" y="2934639"/>
            <a:chExt cx="261929" cy="280550"/>
          </a:xfrm>
        </p:grpSpPr>
        <p:sp>
          <p:nvSpPr>
            <p:cNvPr id="19073" name="Google Shape;19073;p52"/>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4" name="Google Shape;19074;p52"/>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5" name="Google Shape;19075;p52"/>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6" name="Google Shape;19076;p52"/>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7" name="Google Shape;19077;p52"/>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8" name="Google Shape;19078;p52"/>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9" name="Google Shape;19079;p52"/>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80" name="Google Shape;19080;p52"/>
          <p:cNvGrpSpPr/>
          <p:nvPr/>
        </p:nvGrpSpPr>
        <p:grpSpPr>
          <a:xfrm>
            <a:off x="6069423" y="2891892"/>
            <a:ext cx="362320" cy="364230"/>
            <a:chOff x="6069423" y="2891892"/>
            <a:chExt cx="362320" cy="364230"/>
          </a:xfrm>
        </p:grpSpPr>
        <p:sp>
          <p:nvSpPr>
            <p:cNvPr id="19081" name="Google Shape;19081;p52"/>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2" name="Google Shape;19082;p52"/>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3" name="Google Shape;19083;p52"/>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4" name="Google Shape;19084;p52"/>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5" name="Google Shape;19085;p52"/>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6" name="Google Shape;19086;p52"/>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87" name="Google Shape;19087;p52"/>
          <p:cNvGrpSpPr/>
          <p:nvPr/>
        </p:nvGrpSpPr>
        <p:grpSpPr>
          <a:xfrm>
            <a:off x="6571955" y="2919170"/>
            <a:ext cx="308878" cy="311170"/>
            <a:chOff x="6571955" y="2919170"/>
            <a:chExt cx="308878" cy="311170"/>
          </a:xfrm>
        </p:grpSpPr>
        <p:sp>
          <p:nvSpPr>
            <p:cNvPr id="19088" name="Google Shape;19088;p52"/>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9" name="Google Shape;19089;p52"/>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0" name="Google Shape;19090;p52"/>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1" name="Google Shape;19091;p52"/>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2" name="Google Shape;19092;p52"/>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3" name="Google Shape;19093;p52"/>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4" name="Google Shape;19094;p52"/>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5" name="Google Shape;19095;p52"/>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6" name="Google Shape;19096;p52"/>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7" name="Google Shape;19097;p52"/>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98" name="Google Shape;19098;p52"/>
          <p:cNvGrpSpPr/>
          <p:nvPr/>
        </p:nvGrpSpPr>
        <p:grpSpPr>
          <a:xfrm>
            <a:off x="7500054" y="2934735"/>
            <a:ext cx="350576" cy="280454"/>
            <a:chOff x="7500054" y="2934735"/>
            <a:chExt cx="350576" cy="280454"/>
          </a:xfrm>
        </p:grpSpPr>
        <p:sp>
          <p:nvSpPr>
            <p:cNvPr id="19099" name="Google Shape;19099;p52"/>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0" name="Google Shape;19100;p52"/>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1" name="Google Shape;19101;p52"/>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2" name="Google Shape;19102;p52"/>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3" name="Google Shape;19103;p52"/>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4" name="Google Shape;19104;p52"/>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5" name="Google Shape;19105;p52"/>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6" name="Google Shape;19106;p52"/>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07" name="Google Shape;19107;p52"/>
          <p:cNvGrpSpPr/>
          <p:nvPr/>
        </p:nvGrpSpPr>
        <p:grpSpPr>
          <a:xfrm>
            <a:off x="7024430" y="2874662"/>
            <a:ext cx="332012" cy="355454"/>
            <a:chOff x="7055134" y="2919170"/>
            <a:chExt cx="290321" cy="310820"/>
          </a:xfrm>
        </p:grpSpPr>
        <p:sp>
          <p:nvSpPr>
            <p:cNvPr id="19108" name="Google Shape;19108;p52"/>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9" name="Google Shape;19109;p52"/>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0" name="Google Shape;19110;p52"/>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1" name="Google Shape;19111;p52"/>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2" name="Google Shape;19112;p52"/>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3" name="Google Shape;19113;p52"/>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4" name="Google Shape;19114;p52"/>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5" name="Google Shape;19115;p52"/>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6" name="Google Shape;19116;p52"/>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7" name="Google Shape;19117;p52"/>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8" name="Google Shape;19118;p52"/>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9" name="Google Shape;19119;p52"/>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0" name="Google Shape;19120;p52"/>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1" name="Google Shape;19121;p52"/>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22" name="Google Shape;19122;p52"/>
          <p:cNvGrpSpPr/>
          <p:nvPr/>
        </p:nvGrpSpPr>
        <p:grpSpPr>
          <a:xfrm>
            <a:off x="7985143" y="2900613"/>
            <a:ext cx="330109" cy="347552"/>
            <a:chOff x="7985143" y="2900613"/>
            <a:chExt cx="330109" cy="347552"/>
          </a:xfrm>
        </p:grpSpPr>
        <p:sp>
          <p:nvSpPr>
            <p:cNvPr id="19123" name="Google Shape;19123;p52"/>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4" name="Google Shape;19124;p52"/>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5" name="Google Shape;19125;p52"/>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6" name="Google Shape;19126;p52"/>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7" name="Google Shape;19127;p52"/>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8" name="Google Shape;19128;p52"/>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9" name="Google Shape;19129;p52"/>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0" name="Google Shape;19130;p52"/>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31" name="Google Shape;19131;p52"/>
          <p:cNvGrpSpPr/>
          <p:nvPr/>
        </p:nvGrpSpPr>
        <p:grpSpPr>
          <a:xfrm>
            <a:off x="7990840" y="2435226"/>
            <a:ext cx="354363" cy="353631"/>
            <a:chOff x="7990840" y="2435226"/>
            <a:chExt cx="354363" cy="353631"/>
          </a:xfrm>
        </p:grpSpPr>
        <p:sp>
          <p:nvSpPr>
            <p:cNvPr id="19132" name="Google Shape;19132;p52"/>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3" name="Google Shape;19133;p52"/>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4" name="Google Shape;19134;p52"/>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35" name="Google Shape;19135;p52"/>
          <p:cNvGrpSpPr/>
          <p:nvPr/>
        </p:nvGrpSpPr>
        <p:grpSpPr>
          <a:xfrm>
            <a:off x="1817317" y="2480330"/>
            <a:ext cx="350958" cy="263043"/>
            <a:chOff x="1817317" y="2480330"/>
            <a:chExt cx="350958" cy="263043"/>
          </a:xfrm>
        </p:grpSpPr>
        <p:sp>
          <p:nvSpPr>
            <p:cNvPr id="19136" name="Google Shape;19136;p52"/>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7" name="Google Shape;19137;p52"/>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8" name="Google Shape;19138;p52"/>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9" name="Google Shape;19139;p52"/>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0" name="Google Shape;19140;p52"/>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41" name="Google Shape;19141;p52"/>
          <p:cNvGrpSpPr/>
          <p:nvPr/>
        </p:nvGrpSpPr>
        <p:grpSpPr>
          <a:xfrm>
            <a:off x="1341727" y="2483349"/>
            <a:ext cx="419913" cy="308109"/>
            <a:chOff x="1341727" y="2483349"/>
            <a:chExt cx="419913" cy="308109"/>
          </a:xfrm>
        </p:grpSpPr>
        <p:sp>
          <p:nvSpPr>
            <p:cNvPr id="19142" name="Google Shape;19142;p52"/>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3" name="Google Shape;19143;p52"/>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4" name="Google Shape;19144;p52"/>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45" name="Google Shape;19145;p52"/>
          <p:cNvGrpSpPr/>
          <p:nvPr/>
        </p:nvGrpSpPr>
        <p:grpSpPr>
          <a:xfrm>
            <a:off x="854332" y="2447736"/>
            <a:ext cx="376358" cy="330108"/>
            <a:chOff x="854332" y="2447736"/>
            <a:chExt cx="376358" cy="330108"/>
          </a:xfrm>
        </p:grpSpPr>
        <p:sp>
          <p:nvSpPr>
            <p:cNvPr id="19146" name="Google Shape;19146;p52"/>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7" name="Google Shape;19147;p52"/>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8" name="Google Shape;19148;p52"/>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9" name="Google Shape;19149;p52"/>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0" name="Google Shape;19150;p52"/>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1" name="Google Shape;19151;p52"/>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2" name="Google Shape;19152;p52"/>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3" name="Google Shape;19153;p52"/>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54" name="Google Shape;19154;p52"/>
          <p:cNvGrpSpPr/>
          <p:nvPr/>
        </p:nvGrpSpPr>
        <p:grpSpPr>
          <a:xfrm>
            <a:off x="4206763" y="2450951"/>
            <a:ext cx="322151" cy="322374"/>
            <a:chOff x="4206763" y="2450951"/>
            <a:chExt cx="322151" cy="322374"/>
          </a:xfrm>
        </p:grpSpPr>
        <p:sp>
          <p:nvSpPr>
            <p:cNvPr id="19155" name="Google Shape;19155;p52"/>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6" name="Google Shape;19156;p52"/>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57" name="Google Shape;19157;p52"/>
          <p:cNvGrpSpPr/>
          <p:nvPr/>
        </p:nvGrpSpPr>
        <p:grpSpPr>
          <a:xfrm>
            <a:off x="7528096" y="2450059"/>
            <a:ext cx="327976" cy="324316"/>
            <a:chOff x="7528096" y="2450059"/>
            <a:chExt cx="327976" cy="324316"/>
          </a:xfrm>
        </p:grpSpPr>
        <p:sp>
          <p:nvSpPr>
            <p:cNvPr id="19158" name="Google Shape;19158;p52"/>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9" name="Google Shape;19159;p52"/>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0" name="Google Shape;19160;p52"/>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1" name="Google Shape;19161;p52"/>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2" name="Google Shape;19162;p52"/>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63" name="Google Shape;19163;p52"/>
          <p:cNvGrpSpPr/>
          <p:nvPr/>
        </p:nvGrpSpPr>
        <p:grpSpPr>
          <a:xfrm>
            <a:off x="7077129" y="2512542"/>
            <a:ext cx="282364" cy="198619"/>
            <a:chOff x="7077129" y="2512542"/>
            <a:chExt cx="282364" cy="198619"/>
          </a:xfrm>
        </p:grpSpPr>
        <p:sp>
          <p:nvSpPr>
            <p:cNvPr id="19164" name="Google Shape;19164;p52"/>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5" name="Google Shape;19165;p52"/>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6" name="Google Shape;19166;p52"/>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7" name="Google Shape;19167;p52"/>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8" name="Google Shape;19168;p52"/>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9" name="Google Shape;19169;p52"/>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70" name="Google Shape;19170;p52"/>
          <p:cNvGrpSpPr/>
          <p:nvPr/>
        </p:nvGrpSpPr>
        <p:grpSpPr>
          <a:xfrm>
            <a:off x="3725461" y="2444712"/>
            <a:ext cx="334279" cy="334661"/>
            <a:chOff x="3725461" y="2444712"/>
            <a:chExt cx="334279" cy="334661"/>
          </a:xfrm>
        </p:grpSpPr>
        <p:sp>
          <p:nvSpPr>
            <p:cNvPr id="19171" name="Google Shape;19171;p52"/>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2" name="Google Shape;19172;p52"/>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3" name="Google Shape;19173;p52"/>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4" name="Google Shape;19174;p52"/>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5" name="Google Shape;19175;p52"/>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6" name="Google Shape;19176;p52"/>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7" name="Google Shape;19177;p52"/>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78" name="Google Shape;19178;p52"/>
          <p:cNvGrpSpPr/>
          <p:nvPr/>
        </p:nvGrpSpPr>
        <p:grpSpPr>
          <a:xfrm>
            <a:off x="6577238" y="2457221"/>
            <a:ext cx="332019" cy="310788"/>
            <a:chOff x="6577238" y="2457221"/>
            <a:chExt cx="332019" cy="310788"/>
          </a:xfrm>
        </p:grpSpPr>
        <p:sp>
          <p:nvSpPr>
            <p:cNvPr id="19179" name="Google Shape;19179;p52"/>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0" name="Google Shape;19180;p52"/>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1" name="Google Shape;19181;p52"/>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2" name="Google Shape;19182;p52"/>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3" name="Google Shape;19183;p52"/>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4" name="Google Shape;19184;p52"/>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85" name="Google Shape;19185;p52"/>
          <p:cNvGrpSpPr/>
          <p:nvPr/>
        </p:nvGrpSpPr>
        <p:grpSpPr>
          <a:xfrm>
            <a:off x="2818561" y="2439778"/>
            <a:ext cx="247892" cy="346024"/>
            <a:chOff x="2818561" y="2439778"/>
            <a:chExt cx="247892" cy="346024"/>
          </a:xfrm>
        </p:grpSpPr>
        <p:sp>
          <p:nvSpPr>
            <p:cNvPr id="19186" name="Google Shape;19186;p52"/>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7" name="Google Shape;19187;p52"/>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8" name="Google Shape;19188;p52"/>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9" name="Google Shape;19189;p52"/>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0" name="Google Shape;19190;p52"/>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1" name="Google Shape;19191;p52"/>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2" name="Google Shape;19192;p52"/>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3" name="Google Shape;19193;p52"/>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4" name="Google Shape;19194;p52"/>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5" name="Google Shape;19195;p52"/>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6" name="Google Shape;19196;p52"/>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7" name="Google Shape;19197;p52"/>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98" name="Google Shape;19198;p52"/>
          <p:cNvGrpSpPr/>
          <p:nvPr/>
        </p:nvGrpSpPr>
        <p:grpSpPr>
          <a:xfrm>
            <a:off x="3207778" y="2474632"/>
            <a:ext cx="419933" cy="275170"/>
            <a:chOff x="3207778" y="2474632"/>
            <a:chExt cx="419933" cy="275170"/>
          </a:xfrm>
        </p:grpSpPr>
        <p:sp>
          <p:nvSpPr>
            <p:cNvPr id="19199" name="Google Shape;19199;p52"/>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0" name="Google Shape;19200;p52"/>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1" name="Google Shape;19201;p52"/>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2" name="Google Shape;19202;p52"/>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3" name="Google Shape;19203;p52"/>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4" name="Google Shape;19204;p52"/>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5" name="Google Shape;19205;p52"/>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6" name="Google Shape;19206;p52"/>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7" name="Google Shape;19207;p52"/>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8" name="Google Shape;19208;p52"/>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9" name="Google Shape;19209;p52"/>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0" name="Google Shape;19210;p52"/>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1" name="Google Shape;19211;p52"/>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2" name="Google Shape;19212;p52"/>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13" name="Google Shape;19213;p52"/>
          <p:cNvGrpSpPr/>
          <p:nvPr/>
        </p:nvGrpSpPr>
        <p:grpSpPr>
          <a:xfrm>
            <a:off x="6099375" y="2456075"/>
            <a:ext cx="337684" cy="314194"/>
            <a:chOff x="6099375" y="2456075"/>
            <a:chExt cx="337684" cy="314194"/>
          </a:xfrm>
        </p:grpSpPr>
        <p:sp>
          <p:nvSpPr>
            <p:cNvPr id="19214" name="Google Shape;19214;p52"/>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5" name="Google Shape;19215;p52"/>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16" name="Google Shape;19216;p52"/>
          <p:cNvGrpSpPr/>
          <p:nvPr/>
        </p:nvGrpSpPr>
        <p:grpSpPr>
          <a:xfrm>
            <a:off x="2312623" y="2468584"/>
            <a:ext cx="312698" cy="286534"/>
            <a:chOff x="2312623" y="2468584"/>
            <a:chExt cx="312698" cy="286534"/>
          </a:xfrm>
        </p:grpSpPr>
        <p:sp>
          <p:nvSpPr>
            <p:cNvPr id="19217" name="Google Shape;19217;p52"/>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8" name="Google Shape;19218;p52"/>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9" name="Google Shape;19219;p52"/>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20" name="Google Shape;19220;p52"/>
          <p:cNvGrpSpPr/>
          <p:nvPr/>
        </p:nvGrpSpPr>
        <p:grpSpPr>
          <a:xfrm>
            <a:off x="5618805" y="2440924"/>
            <a:ext cx="345292" cy="342618"/>
            <a:chOff x="5618805" y="2440924"/>
            <a:chExt cx="345292" cy="342618"/>
          </a:xfrm>
        </p:grpSpPr>
        <p:sp>
          <p:nvSpPr>
            <p:cNvPr id="19221" name="Google Shape;19221;p52"/>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2" name="Google Shape;19222;p52"/>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3" name="Google Shape;19223;p52"/>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4" name="Google Shape;19224;p52"/>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5" name="Google Shape;19225;p52"/>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26" name="Google Shape;19226;p52"/>
          <p:cNvGrpSpPr/>
          <p:nvPr/>
        </p:nvGrpSpPr>
        <p:grpSpPr>
          <a:xfrm>
            <a:off x="4653179" y="2446590"/>
            <a:ext cx="377886" cy="331255"/>
            <a:chOff x="4653179" y="2446590"/>
            <a:chExt cx="377886" cy="331255"/>
          </a:xfrm>
        </p:grpSpPr>
        <p:sp>
          <p:nvSpPr>
            <p:cNvPr id="19227" name="Google Shape;19227;p52"/>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8" name="Google Shape;19228;p52"/>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9" name="Google Shape;19229;p52"/>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0" name="Google Shape;19230;p52"/>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31" name="Google Shape;19231;p52"/>
          <p:cNvGrpSpPr/>
          <p:nvPr/>
        </p:nvGrpSpPr>
        <p:grpSpPr>
          <a:xfrm>
            <a:off x="5184517" y="2459481"/>
            <a:ext cx="252062" cy="305122"/>
            <a:chOff x="5184517" y="2459481"/>
            <a:chExt cx="252062" cy="305122"/>
          </a:xfrm>
        </p:grpSpPr>
        <p:sp>
          <p:nvSpPr>
            <p:cNvPr id="19232" name="Google Shape;19232;p52"/>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3" name="Google Shape;19233;p52"/>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4" name="Google Shape;19234;p52"/>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5" name="Google Shape;19235;p52"/>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6" name="Google Shape;19236;p52"/>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7" name="Google Shape;19237;p52"/>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238" name="Google Shape;19238;p52"/>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239" name="Google Shape;19239;p52"/>
          <p:cNvGrpSpPr/>
          <p:nvPr/>
        </p:nvGrpSpPr>
        <p:grpSpPr>
          <a:xfrm>
            <a:off x="6155459" y="1969108"/>
            <a:ext cx="249770" cy="363849"/>
            <a:chOff x="6155459" y="1969108"/>
            <a:chExt cx="249770" cy="363849"/>
          </a:xfrm>
        </p:grpSpPr>
        <p:sp>
          <p:nvSpPr>
            <p:cNvPr id="19240" name="Google Shape;19240;p52"/>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1" name="Google Shape;19241;p52"/>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2" name="Google Shape;19242;p52"/>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3" name="Google Shape;19243;p52"/>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4" name="Google Shape;19244;p52"/>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5" name="Google Shape;19245;p52"/>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6" name="Google Shape;19246;p52"/>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7" name="Google Shape;19247;p52"/>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8" name="Google Shape;19248;p52"/>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49" name="Google Shape;19249;p52"/>
          <p:cNvGrpSpPr/>
          <p:nvPr/>
        </p:nvGrpSpPr>
        <p:grpSpPr>
          <a:xfrm>
            <a:off x="2280029" y="1970604"/>
            <a:ext cx="353631" cy="354395"/>
            <a:chOff x="2280029" y="1970604"/>
            <a:chExt cx="353631" cy="354395"/>
          </a:xfrm>
        </p:grpSpPr>
        <p:sp>
          <p:nvSpPr>
            <p:cNvPr id="19250" name="Google Shape;19250;p52"/>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1" name="Google Shape;19251;p52"/>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2" name="Google Shape;19252;p52"/>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3" name="Google Shape;19253;p52"/>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54" name="Google Shape;19254;p52"/>
          <p:cNvGrpSpPr/>
          <p:nvPr/>
        </p:nvGrpSpPr>
        <p:grpSpPr>
          <a:xfrm>
            <a:off x="8065100" y="2000174"/>
            <a:ext cx="255086" cy="301684"/>
            <a:chOff x="8065100" y="2000174"/>
            <a:chExt cx="255086" cy="301684"/>
          </a:xfrm>
        </p:grpSpPr>
        <p:sp>
          <p:nvSpPr>
            <p:cNvPr id="19255" name="Google Shape;19255;p52"/>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6" name="Google Shape;19256;p52"/>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7" name="Google Shape;19257;p52"/>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8" name="Google Shape;19258;p52"/>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59" name="Google Shape;19259;p52"/>
          <p:cNvGrpSpPr/>
          <p:nvPr/>
        </p:nvGrpSpPr>
        <p:grpSpPr>
          <a:xfrm>
            <a:off x="6633705" y="1969108"/>
            <a:ext cx="249420" cy="363849"/>
            <a:chOff x="6633705" y="1969108"/>
            <a:chExt cx="249420" cy="363849"/>
          </a:xfrm>
        </p:grpSpPr>
        <p:sp>
          <p:nvSpPr>
            <p:cNvPr id="19260" name="Google Shape;19260;p52"/>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1" name="Google Shape;19261;p52"/>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2" name="Google Shape;19262;p52"/>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3" name="Google Shape;19263;p52"/>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4" name="Google Shape;19264;p52"/>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5" name="Google Shape;19265;p52"/>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6" name="Google Shape;19266;p52"/>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7" name="Google Shape;19267;p52"/>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68" name="Google Shape;19268;p52"/>
          <p:cNvGrpSpPr/>
          <p:nvPr/>
        </p:nvGrpSpPr>
        <p:grpSpPr>
          <a:xfrm>
            <a:off x="5211031" y="1969108"/>
            <a:ext cx="226661" cy="363467"/>
            <a:chOff x="5211031" y="1969108"/>
            <a:chExt cx="226661" cy="363467"/>
          </a:xfrm>
        </p:grpSpPr>
        <p:sp>
          <p:nvSpPr>
            <p:cNvPr id="19269" name="Google Shape;19269;p52"/>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0" name="Google Shape;19270;p52"/>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71" name="Google Shape;19271;p52"/>
          <p:cNvGrpSpPr/>
          <p:nvPr/>
        </p:nvGrpSpPr>
        <p:grpSpPr>
          <a:xfrm>
            <a:off x="3712952" y="1970604"/>
            <a:ext cx="354363" cy="354395"/>
            <a:chOff x="3712952" y="1970604"/>
            <a:chExt cx="354363" cy="354395"/>
          </a:xfrm>
        </p:grpSpPr>
        <p:sp>
          <p:nvSpPr>
            <p:cNvPr id="19272" name="Google Shape;19272;p52"/>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3" name="Google Shape;19273;p52"/>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4" name="Google Shape;19274;p52"/>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5" name="Google Shape;19275;p52"/>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6" name="Google Shape;19276;p52"/>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7" name="Google Shape;19277;p52"/>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8" name="Google Shape;19278;p52"/>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9" name="Google Shape;19279;p52"/>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0" name="Google Shape;19280;p52"/>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81" name="Google Shape;19281;p52"/>
          <p:cNvGrpSpPr/>
          <p:nvPr/>
        </p:nvGrpSpPr>
        <p:grpSpPr>
          <a:xfrm>
            <a:off x="3235438" y="1970604"/>
            <a:ext cx="354364" cy="354745"/>
            <a:chOff x="3235438" y="1970604"/>
            <a:chExt cx="354364" cy="354745"/>
          </a:xfrm>
        </p:grpSpPr>
        <p:sp>
          <p:nvSpPr>
            <p:cNvPr id="19282" name="Google Shape;19282;p52"/>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3" name="Google Shape;19283;p52"/>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4" name="Google Shape;19284;p52"/>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5" name="Google Shape;19285;p52"/>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6" name="Google Shape;19286;p52"/>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7" name="Google Shape;19287;p52"/>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8" name="Google Shape;19288;p52"/>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9" name="Google Shape;19289;p52"/>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0" name="Google Shape;19290;p52"/>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1" name="Google Shape;19291;p52"/>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2" name="Google Shape;19292;p52"/>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3" name="Google Shape;19293;p52"/>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4" name="Google Shape;19294;p52"/>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95" name="Google Shape;19295;p52"/>
          <p:cNvGrpSpPr/>
          <p:nvPr/>
        </p:nvGrpSpPr>
        <p:grpSpPr>
          <a:xfrm>
            <a:off x="1329585" y="1989925"/>
            <a:ext cx="341473" cy="335074"/>
            <a:chOff x="1329585" y="1989925"/>
            <a:chExt cx="341473" cy="335074"/>
          </a:xfrm>
        </p:grpSpPr>
        <p:sp>
          <p:nvSpPr>
            <p:cNvPr id="19296" name="Google Shape;19296;p52"/>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7" name="Google Shape;19297;p52"/>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8" name="Google Shape;19298;p52"/>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99" name="Google Shape;19299;p52"/>
          <p:cNvGrpSpPr/>
          <p:nvPr/>
        </p:nvGrpSpPr>
        <p:grpSpPr>
          <a:xfrm>
            <a:off x="5591871" y="1989906"/>
            <a:ext cx="416649" cy="325597"/>
            <a:chOff x="5626763" y="2013829"/>
            <a:chExt cx="351722" cy="274788"/>
          </a:xfrm>
        </p:grpSpPr>
        <p:sp>
          <p:nvSpPr>
            <p:cNvPr id="19300" name="Google Shape;19300;p52"/>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1" name="Google Shape;19301;p52"/>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2" name="Google Shape;19302;p52"/>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3" name="Google Shape;19303;p52"/>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4" name="Google Shape;19304;p52"/>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5" name="Google Shape;19305;p52"/>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6" name="Google Shape;19306;p52"/>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7" name="Google Shape;19307;p52"/>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8" name="Google Shape;19308;p52"/>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9" name="Google Shape;19309;p52"/>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0" name="Google Shape;19310;p52"/>
          <p:cNvGrpSpPr/>
          <p:nvPr/>
        </p:nvGrpSpPr>
        <p:grpSpPr>
          <a:xfrm>
            <a:off x="7576605" y="1983877"/>
            <a:ext cx="276698" cy="333133"/>
            <a:chOff x="7576605" y="1983877"/>
            <a:chExt cx="276698" cy="333133"/>
          </a:xfrm>
        </p:grpSpPr>
        <p:sp>
          <p:nvSpPr>
            <p:cNvPr id="19311" name="Google Shape;19311;p52"/>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2" name="Google Shape;19312;p52"/>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3" name="Google Shape;19313;p52"/>
          <p:cNvGrpSpPr/>
          <p:nvPr/>
        </p:nvGrpSpPr>
        <p:grpSpPr>
          <a:xfrm>
            <a:off x="853568" y="1975538"/>
            <a:ext cx="337334" cy="353599"/>
            <a:chOff x="853568" y="1975538"/>
            <a:chExt cx="337334" cy="353599"/>
          </a:xfrm>
        </p:grpSpPr>
        <p:sp>
          <p:nvSpPr>
            <p:cNvPr id="19314" name="Google Shape;19314;p52"/>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5" name="Google Shape;19315;p52"/>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6" name="Google Shape;19316;p52"/>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7" name="Google Shape;19317;p52"/>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8" name="Google Shape;19318;p52"/>
          <p:cNvGrpSpPr/>
          <p:nvPr/>
        </p:nvGrpSpPr>
        <p:grpSpPr>
          <a:xfrm>
            <a:off x="2770052" y="2009628"/>
            <a:ext cx="327085" cy="277079"/>
            <a:chOff x="2770052" y="2009628"/>
            <a:chExt cx="327085" cy="277079"/>
          </a:xfrm>
        </p:grpSpPr>
        <p:sp>
          <p:nvSpPr>
            <p:cNvPr id="19319" name="Google Shape;19319;p52"/>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0" name="Google Shape;19320;p52"/>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321" name="Google Shape;19321;p52"/>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322" name="Google Shape;19322;p52"/>
          <p:cNvGrpSpPr/>
          <p:nvPr/>
        </p:nvGrpSpPr>
        <p:grpSpPr>
          <a:xfrm>
            <a:off x="4195399" y="1970604"/>
            <a:ext cx="344879" cy="343573"/>
            <a:chOff x="4195399" y="1970604"/>
            <a:chExt cx="344879" cy="343573"/>
          </a:xfrm>
        </p:grpSpPr>
        <p:sp>
          <p:nvSpPr>
            <p:cNvPr id="19323" name="Google Shape;19323;p52"/>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4" name="Google Shape;19324;p52"/>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5" name="Google Shape;19325;p52"/>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6" name="Google Shape;19326;p52"/>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27" name="Google Shape;19327;p52"/>
          <p:cNvGrpSpPr/>
          <p:nvPr/>
        </p:nvGrpSpPr>
        <p:grpSpPr>
          <a:xfrm>
            <a:off x="4674791" y="1977447"/>
            <a:ext cx="344528" cy="344114"/>
            <a:chOff x="4674791" y="1977447"/>
            <a:chExt cx="344528" cy="344114"/>
          </a:xfrm>
        </p:grpSpPr>
        <p:sp>
          <p:nvSpPr>
            <p:cNvPr id="19328" name="Google Shape;19328;p52"/>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9" name="Google Shape;19329;p52"/>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0" name="Google Shape;19330;p52"/>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1" name="Google Shape;19331;p52"/>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2" name="Google Shape;19332;p52"/>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3" name="Google Shape;19333;p52"/>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4" name="Google Shape;19334;p52"/>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5" name="Google Shape;19335;p52"/>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6" name="Google Shape;19336;p52"/>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7" name="Google Shape;19337;p52"/>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8" name="Google Shape;19338;p52"/>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9" name="Google Shape;19339;p52"/>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0" name="Google Shape;19340;p52"/>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1" name="Google Shape;19341;p52"/>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2" name="Google Shape;19342;p52"/>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3" name="Google Shape;19343;p52"/>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4" name="Google Shape;19344;p52"/>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5" name="Google Shape;19345;p52"/>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6" name="Google Shape;19346;p52"/>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7" name="Google Shape;19347;p52"/>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8" name="Google Shape;19348;p52"/>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9" name="Google Shape;19349;p52"/>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0" name="Google Shape;19350;p52"/>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1" name="Google Shape;19351;p52"/>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2" name="Google Shape;19352;p52"/>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3" name="Google Shape;19353;p52"/>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54" name="Google Shape;19354;p52"/>
          <p:cNvGrpSpPr/>
          <p:nvPr/>
        </p:nvGrpSpPr>
        <p:grpSpPr>
          <a:xfrm>
            <a:off x="6083810" y="1547297"/>
            <a:ext cx="382819" cy="310788"/>
            <a:chOff x="6083810" y="1547297"/>
            <a:chExt cx="382819" cy="310788"/>
          </a:xfrm>
        </p:grpSpPr>
        <p:sp>
          <p:nvSpPr>
            <p:cNvPr id="19355" name="Google Shape;19355;p52"/>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6" name="Google Shape;19356;p52"/>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7" name="Google Shape;19357;p52"/>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8" name="Google Shape;19358;p52"/>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9" name="Google Shape;19359;p52"/>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0" name="Google Shape;19360;p52"/>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1" name="Google Shape;19361;p52"/>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2" name="Google Shape;19362;p52"/>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3" name="Google Shape;19363;p52"/>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4" name="Google Shape;19364;p52"/>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5" name="Google Shape;19365;p52"/>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6" name="Google Shape;19366;p52"/>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7" name="Google Shape;19367;p52"/>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8" name="Google Shape;19368;p52"/>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9" name="Google Shape;19369;p52"/>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0" name="Google Shape;19370;p52"/>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1" name="Google Shape;19371;p52"/>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2" name="Google Shape;19372;p52"/>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73" name="Google Shape;19373;p52"/>
          <p:cNvGrpSpPr/>
          <p:nvPr/>
        </p:nvGrpSpPr>
        <p:grpSpPr>
          <a:xfrm>
            <a:off x="6558300" y="1538193"/>
            <a:ext cx="382788" cy="328613"/>
            <a:chOff x="6558300" y="1538193"/>
            <a:chExt cx="382788" cy="328613"/>
          </a:xfrm>
        </p:grpSpPr>
        <p:sp>
          <p:nvSpPr>
            <p:cNvPr id="19374" name="Google Shape;19374;p52"/>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5" name="Google Shape;19375;p52"/>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76" name="Google Shape;19376;p52"/>
          <p:cNvGrpSpPr/>
          <p:nvPr/>
        </p:nvGrpSpPr>
        <p:grpSpPr>
          <a:xfrm>
            <a:off x="5194002" y="1511297"/>
            <a:ext cx="259605" cy="346024"/>
            <a:chOff x="5194002" y="1511297"/>
            <a:chExt cx="259605" cy="346024"/>
          </a:xfrm>
        </p:grpSpPr>
        <p:sp>
          <p:nvSpPr>
            <p:cNvPr id="19377" name="Google Shape;19377;p52"/>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8" name="Google Shape;19378;p52"/>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9" name="Google Shape;19379;p52"/>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0" name="Google Shape;19380;p52"/>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81" name="Google Shape;19381;p52"/>
          <p:cNvGrpSpPr/>
          <p:nvPr/>
        </p:nvGrpSpPr>
        <p:grpSpPr>
          <a:xfrm>
            <a:off x="1394741" y="1512061"/>
            <a:ext cx="252444" cy="351722"/>
            <a:chOff x="1394741" y="1512061"/>
            <a:chExt cx="252444" cy="351722"/>
          </a:xfrm>
        </p:grpSpPr>
        <p:sp>
          <p:nvSpPr>
            <p:cNvPr id="19382" name="Google Shape;19382;p52"/>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3" name="Google Shape;19383;p52"/>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4" name="Google Shape;19384;p52"/>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5" name="Google Shape;19385;p52"/>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6" name="Google Shape;19386;p52"/>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7" name="Google Shape;19387;p52"/>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8" name="Google Shape;19388;p52"/>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9" name="Google Shape;19389;p52"/>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0" name="Google Shape;19390;p52"/>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1" name="Google Shape;19391;p52"/>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2" name="Google Shape;19392;p52"/>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3" name="Google Shape;19393;p52"/>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4" name="Google Shape;19394;p52"/>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5" name="Google Shape;19395;p52"/>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6" name="Google Shape;19396;p52"/>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7" name="Google Shape;19397;p52"/>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8" name="Google Shape;19398;p52"/>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99" name="Google Shape;19399;p52"/>
          <p:cNvGrpSpPr/>
          <p:nvPr/>
        </p:nvGrpSpPr>
        <p:grpSpPr>
          <a:xfrm>
            <a:off x="855096" y="1504485"/>
            <a:ext cx="380909" cy="339594"/>
            <a:chOff x="855096" y="1504485"/>
            <a:chExt cx="380909" cy="339594"/>
          </a:xfrm>
        </p:grpSpPr>
        <p:sp>
          <p:nvSpPr>
            <p:cNvPr id="19400" name="Google Shape;19400;p52"/>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1" name="Google Shape;19401;p52"/>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2" name="Google Shape;19402;p52"/>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3" name="Google Shape;19403;p52"/>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4" name="Google Shape;19404;p52"/>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05" name="Google Shape;19405;p52"/>
          <p:cNvGrpSpPr/>
          <p:nvPr/>
        </p:nvGrpSpPr>
        <p:grpSpPr>
          <a:xfrm>
            <a:off x="1819576" y="1511679"/>
            <a:ext cx="352103" cy="352103"/>
            <a:chOff x="1819576" y="1511679"/>
            <a:chExt cx="352103" cy="352103"/>
          </a:xfrm>
        </p:grpSpPr>
        <p:sp>
          <p:nvSpPr>
            <p:cNvPr id="19406" name="Google Shape;19406;p52"/>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7" name="Google Shape;19407;p52"/>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8" name="Google Shape;19408;p52"/>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9" name="Google Shape;19409;p52"/>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10" name="Google Shape;19410;p52"/>
          <p:cNvGrpSpPr/>
          <p:nvPr/>
        </p:nvGrpSpPr>
        <p:grpSpPr>
          <a:xfrm>
            <a:off x="5621097" y="1500761"/>
            <a:ext cx="371424" cy="355446"/>
            <a:chOff x="5621097" y="1500761"/>
            <a:chExt cx="371424" cy="355446"/>
          </a:xfrm>
        </p:grpSpPr>
        <p:sp>
          <p:nvSpPr>
            <p:cNvPr id="19411" name="Google Shape;19411;p52"/>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2" name="Google Shape;19412;p52"/>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13" name="Google Shape;19413;p52"/>
          <p:cNvGrpSpPr/>
          <p:nvPr/>
        </p:nvGrpSpPr>
        <p:grpSpPr>
          <a:xfrm>
            <a:off x="4670239" y="1541599"/>
            <a:ext cx="359679" cy="321833"/>
            <a:chOff x="4670239" y="1541599"/>
            <a:chExt cx="359679" cy="321833"/>
          </a:xfrm>
        </p:grpSpPr>
        <p:sp>
          <p:nvSpPr>
            <p:cNvPr id="19414" name="Google Shape;19414;p52"/>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5" name="Google Shape;19415;p52"/>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6" name="Google Shape;19416;p52"/>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7" name="Google Shape;19417;p52"/>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8" name="Google Shape;19418;p52"/>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19" name="Google Shape;19419;p52"/>
          <p:cNvGrpSpPr/>
          <p:nvPr/>
        </p:nvGrpSpPr>
        <p:grpSpPr>
          <a:xfrm>
            <a:off x="4212429" y="1502385"/>
            <a:ext cx="321037" cy="353822"/>
            <a:chOff x="4212429" y="1502385"/>
            <a:chExt cx="321037" cy="353822"/>
          </a:xfrm>
        </p:grpSpPr>
        <p:sp>
          <p:nvSpPr>
            <p:cNvPr id="19420" name="Google Shape;19420;p52"/>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1" name="Google Shape;19421;p52"/>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2" name="Google Shape;19422;p52"/>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3" name="Google Shape;19423;p52"/>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24" name="Google Shape;19424;p52"/>
          <p:cNvGrpSpPr/>
          <p:nvPr/>
        </p:nvGrpSpPr>
        <p:grpSpPr>
          <a:xfrm>
            <a:off x="2302788" y="1505981"/>
            <a:ext cx="336188" cy="335425"/>
            <a:chOff x="2302788" y="1505981"/>
            <a:chExt cx="336188" cy="335425"/>
          </a:xfrm>
        </p:grpSpPr>
        <p:sp>
          <p:nvSpPr>
            <p:cNvPr id="19425" name="Google Shape;19425;p52"/>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6" name="Google Shape;19426;p52"/>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7" name="Google Shape;19427;p52"/>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8" name="Google Shape;19428;p52"/>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9" name="Google Shape;19429;p52"/>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0" name="Google Shape;19430;p52"/>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1" name="Google Shape;19431;p52"/>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2" name="Google Shape;19432;p52"/>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3" name="Google Shape;19433;p52"/>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4" name="Google Shape;19434;p52"/>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5" name="Google Shape;19435;p52"/>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6" name="Google Shape;19436;p52"/>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7" name="Google Shape;19437;p52"/>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8" name="Google Shape;19438;p52"/>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9" name="Google Shape;19439;p52"/>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0" name="Google Shape;19440;p52"/>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1" name="Google Shape;19441;p52"/>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42" name="Google Shape;19442;p52"/>
          <p:cNvGrpSpPr/>
          <p:nvPr/>
        </p:nvGrpSpPr>
        <p:grpSpPr>
          <a:xfrm>
            <a:off x="2780301" y="1521896"/>
            <a:ext cx="333133" cy="321038"/>
            <a:chOff x="2780301" y="1521896"/>
            <a:chExt cx="333133" cy="321038"/>
          </a:xfrm>
        </p:grpSpPr>
        <p:sp>
          <p:nvSpPr>
            <p:cNvPr id="19443" name="Google Shape;19443;p52"/>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4" name="Google Shape;19444;p52"/>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5" name="Google Shape;19445;p52"/>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6" name="Google Shape;19446;p52"/>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7" name="Google Shape;19447;p52"/>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8" name="Google Shape;19448;p52"/>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9" name="Google Shape;19449;p52"/>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0" name="Google Shape;19450;p52"/>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1" name="Google Shape;19451;p52"/>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2" name="Google Shape;19452;p52"/>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3" name="Google Shape;19453;p52"/>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4" name="Google Shape;19454;p52"/>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5" name="Google Shape;19455;p52"/>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6" name="Google Shape;19456;p52"/>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7" name="Google Shape;19457;p52"/>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8" name="Google Shape;19458;p52"/>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9" name="Google Shape;19459;p52"/>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0" name="Google Shape;19460;p52"/>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1" name="Google Shape;19461;p52"/>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2" name="Google Shape;19462;p52"/>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463" name="Google Shape;19463;p52"/>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4" name="Google Shape;19464;p52"/>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5" name="Google Shape;19465;p52"/>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466" name="Google Shape;19466;p52"/>
          <p:cNvGrpSpPr/>
          <p:nvPr/>
        </p:nvGrpSpPr>
        <p:grpSpPr>
          <a:xfrm>
            <a:off x="3316159" y="1515085"/>
            <a:ext cx="211893" cy="339594"/>
            <a:chOff x="3316159" y="1515085"/>
            <a:chExt cx="211893" cy="339594"/>
          </a:xfrm>
        </p:grpSpPr>
        <p:sp>
          <p:nvSpPr>
            <p:cNvPr id="19467" name="Google Shape;19467;p52"/>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8" name="Google Shape;19468;p52"/>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9" name="Google Shape;19469;p52"/>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0" name="Google Shape;19470;p52"/>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1" name="Google Shape;19471;p52"/>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2" name="Google Shape;19472;p52"/>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73" name="Google Shape;19473;p52"/>
          <p:cNvGrpSpPr/>
          <p:nvPr/>
        </p:nvGrpSpPr>
        <p:grpSpPr>
          <a:xfrm>
            <a:off x="3716358" y="1544655"/>
            <a:ext cx="361971" cy="314958"/>
            <a:chOff x="3716358" y="1544655"/>
            <a:chExt cx="361971" cy="314958"/>
          </a:xfrm>
        </p:grpSpPr>
        <p:sp>
          <p:nvSpPr>
            <p:cNvPr id="19474" name="Google Shape;19474;p52"/>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5" name="Google Shape;19475;p52"/>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6" name="Google Shape;19476;p52"/>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7" name="Google Shape;19477;p52"/>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8" name="Google Shape;19478;p52"/>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479" name="Google Shape;19479;p52"/>
            <p:cNvGrpSpPr/>
            <p:nvPr/>
          </p:nvGrpSpPr>
          <p:grpSpPr>
            <a:xfrm>
              <a:off x="3716358" y="1544655"/>
              <a:ext cx="361971" cy="314958"/>
              <a:chOff x="3716358" y="1544655"/>
              <a:chExt cx="361971" cy="314958"/>
            </a:xfrm>
          </p:grpSpPr>
          <p:sp>
            <p:nvSpPr>
              <p:cNvPr id="19480" name="Google Shape;19480;p52"/>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1" name="Google Shape;19481;p52"/>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2" name="Google Shape;19482;p52"/>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3" name="Google Shape;19483;p52"/>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4" name="Google Shape;19484;p52"/>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9485" name="Google Shape;19485;p52"/>
          <p:cNvGrpSpPr/>
          <p:nvPr/>
        </p:nvGrpSpPr>
        <p:grpSpPr>
          <a:xfrm>
            <a:off x="7011924" y="1557552"/>
            <a:ext cx="499533" cy="305136"/>
            <a:chOff x="7009649" y="1541981"/>
            <a:chExt cx="524940" cy="320655"/>
          </a:xfrm>
        </p:grpSpPr>
        <p:sp>
          <p:nvSpPr>
            <p:cNvPr id="19486" name="Google Shape;19486;p52"/>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7" name="Google Shape;19487;p52"/>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8" name="Google Shape;19488;p52"/>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9" name="Google Shape;19489;p52"/>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0" name="Google Shape;19490;p52"/>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1" name="Google Shape;19491;p52"/>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2" name="Google Shape;19492;p52"/>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3" name="Google Shape;19493;p52"/>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94" name="Google Shape;19494;p52"/>
          <p:cNvGrpSpPr/>
          <p:nvPr/>
        </p:nvGrpSpPr>
        <p:grpSpPr>
          <a:xfrm>
            <a:off x="8034034" y="1518109"/>
            <a:ext cx="282746" cy="340358"/>
            <a:chOff x="8034034" y="1518109"/>
            <a:chExt cx="282746" cy="340358"/>
          </a:xfrm>
        </p:grpSpPr>
        <p:sp>
          <p:nvSpPr>
            <p:cNvPr id="19495" name="Google Shape;19495;p52"/>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6" name="Google Shape;19496;p52"/>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7" name="Google Shape;19497;p52"/>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8" name="Google Shape;19498;p52"/>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99" name="Google Shape;19499;p52"/>
          <p:cNvGrpSpPr/>
          <p:nvPr/>
        </p:nvGrpSpPr>
        <p:grpSpPr>
          <a:xfrm>
            <a:off x="7582302" y="1499934"/>
            <a:ext cx="369133" cy="360411"/>
            <a:chOff x="7582302" y="1499934"/>
            <a:chExt cx="369133" cy="360411"/>
          </a:xfrm>
        </p:grpSpPr>
        <p:sp>
          <p:nvSpPr>
            <p:cNvPr id="19500" name="Google Shape;19500;p52"/>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1" name="Google Shape;19501;p52"/>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2" name="Google Shape;19502;p52"/>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3" name="Google Shape;19503;p52"/>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4" name="Google Shape;19504;p52"/>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05" name="Google Shape;19505;p52"/>
          <p:cNvGrpSpPr/>
          <p:nvPr/>
        </p:nvGrpSpPr>
        <p:grpSpPr>
          <a:xfrm>
            <a:off x="6195376" y="3816580"/>
            <a:ext cx="347475" cy="347471"/>
            <a:chOff x="2238181" y="4120624"/>
            <a:chExt cx="346056" cy="345674"/>
          </a:xfrm>
        </p:grpSpPr>
        <p:grpSp>
          <p:nvGrpSpPr>
            <p:cNvPr id="19506" name="Google Shape;19506;p52"/>
            <p:cNvGrpSpPr/>
            <p:nvPr/>
          </p:nvGrpSpPr>
          <p:grpSpPr>
            <a:xfrm>
              <a:off x="2309155" y="4177413"/>
              <a:ext cx="203862" cy="231903"/>
              <a:chOff x="1512725" y="258500"/>
              <a:chExt cx="4570900" cy="5199625"/>
            </a:xfrm>
          </p:grpSpPr>
          <p:sp>
            <p:nvSpPr>
              <p:cNvPr id="19507" name="Google Shape;19507;p52"/>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8" name="Google Shape;19508;p52"/>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509" name="Google Shape;19509;p52"/>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513" name="Shape 19513"/>
        <p:cNvGrpSpPr/>
        <p:nvPr/>
      </p:nvGrpSpPr>
      <p:grpSpPr>
        <a:xfrm>
          <a:off x="0" y="0"/>
          <a:ext cx="0" cy="0"/>
          <a:chOff x="0" y="0"/>
          <a:chExt cx="0" cy="0"/>
        </a:xfrm>
      </p:grpSpPr>
      <p:pic>
        <p:nvPicPr>
          <p:cNvPr id="19514" name="Google Shape;19514;p53">
            <a:hlinkClick r:id="rId3"/>
          </p:cNvPr>
          <p:cNvPicPr preferRelativeResize="0"/>
          <p:nvPr/>
        </p:nvPicPr>
        <p:blipFill rotWithShape="1">
          <a:blip r:embed="rId4">
            <a:alphaModFix/>
          </a:blip>
          <a:srcRect b="0" l="0" r="0" t="0"/>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January Daily Slides by Slidesgo">
  <a:themeElements>
    <a:clrScheme name="Simple Light">
      <a:dk1>
        <a:srgbClr val="272727"/>
      </a:dk1>
      <a:lt1>
        <a:srgbClr val="FFFFFF"/>
      </a:lt1>
      <a:dk2>
        <a:srgbClr val="DB634D"/>
      </a:dk2>
      <a:lt2>
        <a:srgbClr val="F38065"/>
      </a:lt2>
      <a:accent1>
        <a:srgbClr val="FFCDB8"/>
      </a:accent1>
      <a:accent2>
        <a:srgbClr val="FFE5DB"/>
      </a:accent2>
      <a:accent3>
        <a:srgbClr val="E6EDF3"/>
      </a:accent3>
      <a:accent4>
        <a:srgbClr val="B1C5DA"/>
      </a:accent4>
      <a:accent5>
        <a:srgbClr val="96ABC0"/>
      </a:accent5>
      <a:accent6>
        <a:srgbClr val="687D9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